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9" r:id="rId7"/>
    <p:sldId id="264" r:id="rId8"/>
    <p:sldId id="265" r:id="rId9"/>
    <p:sldId id="266" r:id="rId10"/>
    <p:sldId id="267" r:id="rId11"/>
    <p:sldId id="268" r:id="rId12"/>
    <p:sldId id="270" r:id="rId13"/>
    <p:sldId id="258" r:id="rId14"/>
    <p:sldId id="260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3:28.051"/>
    </inkml:context>
    <inkml:brush xml:id="br0">
      <inkml:brushProperty name="width" value="0.05" units="cm"/>
      <inkml:brushProperty name="height" value="0.05" units="cm"/>
      <inkml:brushProperty name="color" value="#F2FB81"/>
    </inkml:brush>
  </inkml:definitions>
  <inkml:trace contextRef="#ctx0" brushRef="#br0">195 41 24575,'-7'3'0,"1"0"0,0 0 0,0 0 0,1 0 0,-1 1 0,1 0 0,-1 0 0,-8 10 0,8-9 0,-5 4 0,7-7 0,1 1 0,0-1 0,0 1 0,0 0 0,0 0 0,0 0 0,1 0 0,-1 0 0,1 0 0,-3 6 0,5-9 0,0 0 0,0 0 0,0 0 0,0 0 0,0 1 0,0-1 0,0 0 0,0 0 0,0 0 0,0 0 0,0 1 0,0-1 0,0 0 0,0 0 0,0 0 0,0 0 0,0 0 0,0 1 0,0-1 0,0 0 0,0 0 0,0 0 0,0 0 0,0 0 0,0 1 0,1-1 0,-1 0 0,0 0 0,0 0 0,0 0 0,0 0 0,0 0 0,0 0 0,1 1 0,-1-1 0,0 0 0,0 0 0,0 0 0,0 0 0,0 0 0,1 0 0,-1 0 0,0 0 0,0 0 0,0 0 0,0 0 0,1 0 0,-1 0 0,0 0 0,0 0 0,0 0 0,0 0 0,1 0 0,-1 0 0,0 0 0,0 0 0,0 0 0,0 0 0,1-1 0,16-5 0,13-12 0,-29 17 0,0 0 0,0 0 0,0 0 0,0 0 0,1 1 0,-1-1 0,0 1 0,0-1 0,1 1 0,-1-1 0,0 1 0,1 0 0,-1-1 0,0 1 0,1 0 0,-1 0 0,3 0 0,-4 0 0,1 1 0,-1-1 0,1 0 0,-1 1 0,0-1 0,1 1 0,-1-1 0,0 1 0,1-1 0,-1 1 0,0-1 0,1 1 0,-1-1 0,0 1 0,0-1 0,0 1 0,1-1 0,-1 1 0,0-1 0,0 1 0,0 0 0,0-1 0,0 1 0,0-1 0,0 1 0,0-1 0,-1 2 0,0 3 0,0 0 0,0-1 0,0 1 0,-1 0 0,0-1 0,0 1 0,0-1 0,-3 5 0,3-6 0,0 0 0,-1 0 0,1 0 0,-1 0 0,1-1 0,-1 1 0,0-1 0,0 0 0,0 1 0,0-1 0,0-1 0,0 1 0,-1 0 0,1-1 0,-7 2 0,10-3 0,-1 0 0,0 0 0,0 0 0,0 0 0,0 0 0,0 0 0,0 0 0,0 0 0,0 0 0,0-1 0,0 1 0,1 0 0,-1-1 0,0 1 0,0-1 0,0 1 0,1-1 0,-1 1 0,0-1 0,0 0 0,1 1 0,-1-1 0,0-1 0,-1 0 0,1-1 0,0 1 0,0-1 0,0 0 0,0 1 0,1-1 0,-1 0 0,1 0 0,-1 1 0,1-1 0,0-5 0,0 1 0,1 0 0,-1 0 0,1 0 0,1 1 0,-1-1 0,1 0 0,0 0 0,1 1 0,-1-1 0,1 1 0,1 0 0,-1 0 0,1 0 0,0 0 0,0 1 0,1 0 0,0-1 0,8-6 0,-12 12 0,-1-1 0,1 1 0,-1 0 0,1-1 0,-1 1 0,1 0 0,-1-1 0,1 1 0,-1 0 0,1 0 0,-1-1 0,1 1 0,0 0 0,-1 0 0,1 0 0,-1 0 0,1 0 0,0 0 0,-1 0 0,1 0 0,-1 0 0,1 0 0,0 0 0,-1 0 0,1 1 0,-1-1 0,1 0 0,0 0 0,-1 1 0,1-1 0,-1 0 0,1 1 0,0 0 0,1 21 0,-3-16 0,0 0 0,0 1 0,-1-1 0,0 0 0,-1 0 0,-2 6 0,2-9 0,0 0 0,-1-1 0,1 1 0,0-1 0,-1 1 0,1-1 0,-1 0 0,0-1 0,0 1 0,0-1 0,0 1 0,0-1 0,0 0 0,0 0 0,0-1 0,0 0 0,-6 1 0,8-1 0,1 0 0,-1 0 0,0 0 0,1-1 0,-1 1 0,1 0 0,-1-1 0,1 1 0,-1-1 0,1 1 0,-1-1 0,1 0 0,-1 1 0,1-1 0,0 0 0,0 0 0,-1 0 0,-1-2 0,2 1 0,1 1 0,-1 0 0,1-1 0,-1 1 0,1-1 0,0 1 0,0-1 0,-1 1 0,1-1 0,0 0 0,0 1 0,1-1 0,-1 1 0,0-1 0,0 1 0,1-1 0,-1 1 0,1 0 0,-1-1 0,1 1 0,0-1 0,0 1 0,1-2 0,3-4 0,0 0 0,0 1 0,1 0 0,0 0 0,0 1 0,0-1 0,1 1 0,-1 1 0,1-1 0,1 1 0,10-5 0,-15 7 0,0 1 0,0-1 0,0 1 0,1-1 0,-1 1 0,0 0 0,1 1 0,-1-1 0,1 0 0,-1 1 0,1 0 0,-1 0 0,1 0 0,-1 0 0,1 0 0,-1 1 0,1-1 0,-1 1 0,1 0 0,-1 0 0,0 1 0,1-1 0,-1 1 0,0-1 0,0 1 0,0 0 0,0 0 0,5 5 0,-7-5 0,1 1 0,0-1 0,-1 1 0,1-1 0,-1 1 0,0 0 0,0-1 0,0 1 0,0 0 0,-1 0 0,1-1 0,-1 1 0,1 0 0,-1 0 0,0 0 0,0 0 0,0 0 0,-1 0 0,1-1 0,-1 1 0,0 0 0,1 0 0,-1 0 0,0-1 0,-1 1 0,1 0 0,0-1 0,-1 1 0,0-1 0,1 0 0,-1 0 0,0 1 0,0-1 0,0 0 0,0 0 0,-1-1 0,1 1 0,0 0 0,-1-1 0,1 1 0,-1-1 0,0 0 0,1 0 0,-1 0 0,-5 1 0,6-2 0,0 1 0,0 0 0,1-1 0,-1 1 0,0 0 0,1 0 0,-1 0 0,1 0 0,-1 0 0,1 0 0,0 1 0,-1-1 0,1 0 0,0 1 0,0-1 0,0 1 0,0-1 0,-1 3 0,1-2 0,1-1 0,-1 0 0,1 0 0,-1 0 0,0 0 0,0 1 0,1-1 0,-1 0 0,0 0 0,0-1 0,0 1 0,0 0 0,0 0 0,0 0 0,0-1 0,-1 1 0,1 0 0,0-1 0,0 1 0,-1-1 0,1 0 0,0 1 0,0-1 0,-1 0 0,-1 0 0,2 0 0,0 0 0,0 0 0,0-1 0,1 1 0,-1-1 0,0 1 0,0-1 0,0 1 0,1-1 0,-1 1 0,0-1 0,0 0 0,1 1 0,-1-1 0,1 0 0,-1 0 0,1 0 0,-1 1 0,1-1 0,-1 0 0,1 0 0,0 0 0,-1 0 0,1 0 0,0 0 0,0 0 0,0 0 0,0 0 0,0 0 0,0 1 0,0-1 0,0 0 0,0 0 0,0 0 0,0 0 0,1-2 0,-1 1 0,1-1 0,-1 1 0,1-1 0,-1 1 0,1-1 0,0 1 0,0 0 0,0-1 0,0 1 0,1 0 0,-1 0 0,4-4 0,-2 5 0,-5 7 0,-15 9 0,10-12 0,0-1 0,0 0 0,0 0 0,-1 0 0,1-1 0,-1 0 0,0 0 0,1-1 0,-1 0 0,1 0 0,-1-1 0,-11-2 0,20-1 0,10 1 0,15-2 0,-23 5 0,0 0 0,0 0 0,0 0 0,1 0 0,-1 0 0,0 0 0,0 1 0,0 0 0,0-1 0,0 1 0,0 1 0,0-1 0,0 0 0,-1 0 0,4 3 0,-2 0 0,0 0 0,0 0 0,-1 0 0,0 0 0,0 1 0,0-1 0,4 10 0,-6-13 0,-1-1 0,1 1 0,0-1 0,-1 1 0,1-1 0,0 0 0,0 1 0,-1-1 0,1 0 0,0 1 0,0-1 0,-1 0 0,1 0 0,0 0 0,0 0 0,0 0 0,-1 0 0,1 0 0,0 0 0,0 0 0,-1 0 0,1 0 0,0-1 0,0 1 0,0 0 0,0-1 0,31-10 0,-13 4 0,11 1-1365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486 972 24575,'-5'7'0,"0"0"0,0 0 0,1 1 0,0 0 0,0 0 0,1 0 0,0 0 0,-4 16 0,-3 10 0,6-23 0,1-1 0,0-1 0,-1 0 0,0 0 0,-1 0 0,0-1 0,-12 17 0,17-25 0,0 1 0,-1 0 0,0-1 0,1 1 0,-1 0 0,1-1 0,-1 1 0,0-1 0,1 1 0,-1-1 0,0 1 0,0-1 0,1 1 0,-1-1 0,0 0 0,0 0 0,0 1 0,0-1 0,1 0 0,-1 0 0,0 0 0,0 0 0,0 0 0,0 0 0,0 0 0,1 0 0,-1 0 0,0 0 0,0-1 0,0 1 0,0 0 0,1-1 0,-2 1 0,0-2 0,1 0 0,-1 0 0,0 1 0,1-1 0,0 0 0,-1-1 0,1 1 0,0 0 0,0 0 0,0 0 0,0-5 0,-11-63 0,12 70 0,-5-96 0,8-99 0,-22 298 0,86-223 0,-44 88 0,-23 32 0,0-1 0,1 1 0,-1-1 0,0 1 0,0 0 0,0 0 0,0-1 0,0 1 0,1 0 0,-1-1 0,0 1 0,0 0 0,1 0 0,-1-1 0,0 1 0,0 0 0,1 0 0,-1-1 0,0 1 0,0 0 0,1 0 0,-1 0 0,0 0 0,1 0 0,-1-1 0,0 1 0,1 0 0,-1 0 0,1 0 0,-1 0 0,0 0 0,1 0 0,-1 0 0,0 0 0,1 0 0,-1 0 0,0 0 0,1 1 0,-1-1 0,0 0 0,1 0 0,-1 0 0,0 0 0,1 0 0,-1 1 0,0-1 0,0 0 0,1 0 0,-1 1 0,0-1 0,0 0 0,1 0 0,-1 1 0,0-1 0,0 1 0,2 20 0,-6-2 0,0 1 0,-2-1 0,0-1 0,-1 1 0,0-1 0,-2 0 0,0-1 0,-1 0 0,-14 17 0,23-32 0,-1 1 0,0-1 0,0 0 0,0 1 0,0-1 0,0 0 0,-1-1 0,1 1 0,-1 0 0,1-1 0,-1 1 0,0-1 0,-5 2 0,7-2 0,1-1 0,-1 0 0,0 0 0,0 0 0,1 0 0,-1 0 0,0-1 0,1 1 0,-1 0 0,0 0 0,0 0 0,1-1 0,-1 1 0,0 0 0,1-1 0,-1 1 0,1 0 0,-1-1 0,0 1 0,1-1 0,-1 1 0,0-2 0,-9-25 0,10 8 0,0 0 0,1-1 0,2 1 0,-1 0 0,2 0 0,1 0 0,7-21 0,-1 20 0,-7 23 0,-3 12 0,-6 20 0,-1-1 0,-2 0 0,-2 0 0,0-1 0,-29 59 0,17-49 0,22-43 0,0 0 0,0 1 0,0-1 0,0 1 0,0-1 0,-1 1 0,1-1 0,0 0 0,0 1 0,0-1 0,-1 1 0,1-1 0,0 0 0,0 1 0,-1-1 0,1 0 0,0 1 0,-1-1 0,1 0 0,0 0 0,-1 1 0,1-1 0,-1 0 0,1 0 0,0 0 0,-1 1 0,1-1 0,-1 0 0,1 0 0,-1 0 0,1 0 0,0 0 0,-1 0 0,1 0 0,-1 0 0,1 0 0,-1 0 0,1 0 0,-1 0 0,1 0 0,0-1 0,-1 1 0,1 0 0,-1 0 0,1 0 0,0 0 0,-1-1 0,1 1 0,0 0 0,-1-1 0,1 1 0,0 0 0,-1 0 0,0-2 0,-6-26 0,1-20 0,3 0 0,1-1 0,3 1 0,2 0 0,2 0 0,2 0 0,26-90 0,-31 133 0,19-51 0,-20 54 0,0 0 0,0-1 0,0 1 0,0 0 0,1-1 0,-1 1 0,1 0 0,0 0 0,0 0 0,-1 1 0,1-1 0,0 0 0,1 1 0,-1-1 0,0 1 0,0-1 0,4 0 0,-5 2 0,0 0 0,0 0 0,0 0 0,1 0 0,-1 1 0,0-1 0,0 0 0,0 1 0,0-1 0,0 1 0,0-1 0,0 1 0,0 0 0,0-1 0,0 1 0,0 0 0,0-1 0,0 1 0,-1 0 0,1 0 0,0 0 0,-1 0 0,1 0 0,0 0 0,-1 0 0,1 0 0,-1 0 0,0 0 0,1 0 0,-1 2 0,12 41 0,-12-40 0,6 26 0,-3 1 0,0 0 0,-2 0 0,-2 0 0,0 0 0,-2 0 0,-2 0 0,-9 35 0,0-38 0,7-29 0,0-15 0,4-2 0,1 0 0,1 0 0,1 0 0,0 0 0,1 0 0,5-25 0,29-113 0,-29 131 0,6-18 0,20-51 0,-92 260 0,46-132 0,-1 3 0,-2-2 0,-39 64 0,53-95 0,0 0 0,0-1 0,0 1 0,-1-1 0,1 0 0,-1 0 0,0 0 0,1-1 0,-6 4 0,8-6 0,0 0 0,0 1 0,0-1 0,0 0 0,0 0 0,0 1 0,0-1 0,0 0 0,0 0 0,0 0 0,0 0 0,1 0 0,-1 0 0,0 0 0,0-1 0,0 1 0,0 0 0,0-1 0,0 1 0,0 0 0,0-1 0,0 1 0,1-1 0,-1 1 0,0-1 0,0 1 0,1-1 0,-1 0 0,0 1 0,1-1 0,-1 0 0,1 0 0,-1 0 0,1 1 0,-1-1 0,1 0 0,-1 0 0,1 0 0,0 0 0,-1 0 0,1 0 0,0 0 0,0 0 0,0 1 0,0-1 0,0 0 0,0 0 0,0 0 0,0-1 0,-1-10 0,1 1 0,0 0 0,1-1 0,0 1 0,1 0 0,0 0 0,1-1 0,7-18 0,41-85 0,-51 114 0,4-7 0,0 1 0,0 0 0,0 0 0,1 0 0,6-6 0,-10 12 0,0 0 0,-1 1 0,1-1 0,0 0 0,0 1 0,0-1 0,0 0 0,0 1 0,0-1 0,0 1 0,0-1 0,0 1 0,0 0 0,0-1 0,0 1 0,0 0 0,0 0 0,0 0 0,2 0 0,-2 0 0,1 1 0,-1 0 0,0-1 0,0 1 0,0 0 0,1 0 0,-1 0 0,0 0 0,0-1 0,0 1 0,-1 1 0,1-1 0,0 0 0,0 0 0,0 0 0,-1 0 0,1 1 0,-1-1 0,1 0 0,0 3 0,3 9 0,0 0 0,-1 0 0,-1 0 0,0 1 0,-1-1 0,0 1 0,-2 16 0,-12 92 0,55-212 0,-9 6 0,32-70 0,-39 114 0,-26 40 0,0-1 0,0 1 0,0 0 0,1 0 0,-1 0 0,0-1 0,0 1 0,0 0 0,1 0 0,-1 0 0,0 0 0,0-1 0,1 1 0,-1 0 0,0 0 0,0 0 0,1 0 0,-1 0 0,0 0 0,1 0 0,-1 0 0,0 0 0,0 0 0,1 0 0,-1 0 0,0 0 0,1 0 0,-1 0 0,0 0 0,0 0 0,1 0 0,-1 0 0,0 0 0,1 0 0,-1 0 0,0 1 0,0-1 0,1 0 0,-1 0 0,0 0 0,0 1 0,0-1 0,1 0 0,-1 0 0,0 0 0,0 1 0,0-1 0,0 0 0,1 0 0,-1 1 0,0-1 0,0 0 0,0 0 0,0 1 0,0-1 0,0 0 0,0 1 0,0-1 0,0 0 0,0 0 0,0 1 0,0-1 0,0 0 0,0 1 0,0-1 0,0 0 0,0 0 0,-1 1 0,2 11 0,-2 0 0,0 0 0,-1 0 0,0 0 0,0 0 0,-8 21 0,-35 74 0,30-72 0,-15 34 0,-3 0 0,-49 75 0,50-107 0,32-37 0,0 1 0,0-1 0,0 0 0,0 0 0,0 1 0,-1-1 0,1 0 0,0 0 0,0 0 0,0 1 0,-1-1 0,1 0 0,0 0 0,0 0 0,-1 0 0,1 1 0,0-1 0,0 0 0,-1 0 0,1 0 0,0 0 0,-1 0 0,1 0 0,0 0 0,0 0 0,-1 0 0,1 0 0,0 0 0,-1 0 0,1 0 0,0 0 0,0 0 0,-1 0 0,1 0 0,0 0 0,0 0 0,-1-1 0,1 1 0,0 0 0,0 0 0,-1 0 0,1 0 0,0-1 0,0 1 0,0 0 0,-1 0 0,1 0 0,0-1 0,0 1 0,0 0 0,0 0 0,-1-1 0,1 1 0,0 0 0,0 0 0,0-1 0,0 1 0,0 0 0,0-1 0,0 1 0,0-1 0,0-5 0,0-1 0,0 1 0,0 0 0,1-1 0,0 1 0,1 0 0,0 0 0,-1-1 0,5-7 0,31-61 0,-19 40 0,-6 11 0,52-99 0,-63 121 0,0 0 0,0 0 0,0 0 0,0-1 0,0 2 0,1-1 0,-1 0 0,1 0 0,0 0 0,-1 1 0,1-1 0,0 1 0,0-1 0,0 1 0,0 0 0,0 0 0,0 0 0,3-1 0,-4 2 0,0 1 0,-1-1 0,1 1 0,0 0 0,0 0 0,0 0 0,-1-1 0,1 1 0,0 0 0,-1 0 0,1 0 0,-1 0 0,1 0 0,-1 0 0,1 0 0,-1 0 0,0 0 0,1 0 0,-1 0 0,0 1 0,0-1 0,0 0 0,0 0 0,0 0 0,0 2 0,0 16 0,0 1 0,-2-1 0,-4 24 0,-4 6 0,-2-1 0,-2-1 0,-2 0 0,-2-1 0,-26 47 0,44-92 0,-1 0 0,1 0 0,-1 0 0,1 0 0,-1 0 0,1 0 0,-1 0 0,1 0 0,-1-1 0,0 1 0,0 0 0,1 0 0,-1-1 0,0 1 0,0 0 0,0-1 0,0 1 0,0-1 0,0 1 0,0-1 0,0 1 0,0-1 0,0 0 0,-1 1 0,1-2 0,0 0 0,0 0 0,0 0 0,0 0 0,0 0 0,1 0 0,-1 0 0,0 0 0,0-1 0,1 1 0,-1 0 0,1 0 0,-1-1 0,1 1 0,0 0 0,-1-1 0,1 1 0,0-3 0,-5-32 0,1 1 0,2-1 0,1 0 0,2 0 0,2 1 0,10-54 0,-1 33 0,1 1 0,4 1 0,30-70 0,-22 75 0,-35 106 0,-27 52 0,-5-1 0,-5-3 0,-103 172 0,107-218 0,28-46 0,11-22 0,16-35 0,83-213 0,187-355 0,-255 567 0,-22 42 0,-4 12 0,-6 12 0,-1 0 0,-10 26 0,-242 517 0,218-495 0,27-58 0,11-21 0,10-28 0,31-68 0,104-195 0,-101 236 0,-41 63 0,-1 1 0,1 0 0,0-1 0,0 1 0,0 0 0,0 0 0,0 0 0,1 0 0,-1 0 0,0 0 0,0 0 0,1 0 0,-1 0 0,0 0 0,1 1 0,-1-1 0,1 1 0,1-1 0,-2 1 0,0 1 0,-1 0 0,1 0 0,0 0 0,-1 0 0,1 0 0,-1 0 0,1-1 0,-1 1 0,1 0 0,-1 0 0,0 1 0,0-1 0,1 0 0,-1 0 0,0 0 0,0 0 0,0 0 0,0 0 0,0 0 0,0 0 0,0 0 0,-1 0 0,1 0 0,-1 1 0,-3 30 0,-1-1 0,-2 1 0,-1-2 0,-2 1 0,-1-1 0,-1-1 0,-29 50 0,20-54 0,11-24 0,6-18 0,4-4 0,2 0 0,0 1 0,1-1 0,10-33 0,34-84 0,-39 117 0,29-77 0,92-168 0,-91 211 0,-38 55 0,0 1 0,0-1 0,0 0 0,0 0 0,0 1 0,0-1 0,0 0 0,1 1 0,-1-1 0,0 0 0,0 0 0,0 1 0,0-1 0,0 0 0,0 0 0,1 1 0,-1-1 0,0 0 0,0 0 0,0 1 0,1-1 0,-1 0 0,0 0 0,0 0 0,1 0 0,-1 1 0,0-1 0,0 0 0,1 0 0,-1 0 0,0 0 0,1 0 0,-1 0 0,0 0 0,0 0 0,1 0 0,-1 0 0,0 0 0,1 0 0,-1 0 0,0 0 0,0 0 0,1 0 0,-1 0 0,0 0 0,1 0 0,-1 0 0,0 0 0,0-1 0,1 1 0,-1 0 0,0 0 0,0 0 0,1 0 0,-1-1 0,0 1 0,0 0 0,0 0 0,1-1 0,-1 1 0,0 0 0,0 0 0,0-1 0,0 1 0,0 0 0,1-1 0,-3 14 0,0 0 0,-1-1 0,0 1 0,0-1 0,-2 1 0,-10 21 0,7-14 0,-13 29 0,-1-1 0,-3 0 0,-39 56 0,63-102 0,0-1 0,0 1 0,1-1 0,-2 1 0,1-1 0,0 1 0,0-1 0,0 0 0,-1 1 0,1-1 0,0 0 0,-1 0 0,1 0 0,-1 0 0,0 0 0,1 0 0,-1-1 0,0 1 0,1-1 0,-3 1 0,3-1 0,0-1 0,0 0 0,0 1 0,1-1 0,-1 0 0,0 0 0,1 0 0,-1 0 0,1 0 0,-1 0 0,1 0 0,-1 0 0,1 0 0,0 0 0,-1 0 0,1 0 0,0 0 0,0 0 0,0 0 0,0 0 0,0 0 0,0 0 0,0-2 0,0-14 0,2 0 0,5-31 0,9-16-1365,2 2-5461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60 671 24575,'-22'206'0,"84"-340"0,-26 61 0,-11 21 0,-12 29 0,-2 0 0,12-37 0,-23 61 0,0-1 0,0 0 0,0 0 0,0 0 0,-1 0 0,1 0 0,0 0 0,0 0 0,0 0 0,0 1 0,-1-1 0,1 0 0,0 0 0,0 0 0,0 0 0,-1 0 0,1 0 0,0 0 0,0 0 0,0 0 0,-1 0 0,1 0 0,0 0 0,0 0 0,0 0 0,0-1 0,-1 1 0,1 0 0,0 0 0,0 0 0,0 0 0,0 0 0,-1 0 0,1 0 0,0 0 0,0-1 0,0 1 0,0 0 0,0 0 0,-1 0 0,1 0 0,0-1 0,0 1 0,0 0 0,0 0 0,0 0 0,0 0 0,0-1 0,0 1 0,0 0 0,0 0 0,0 0 0,0-1 0,0 1 0,0 0 0,0 0 0,0 0 0,0-1 0,-17 16 0,-80 114 0,50-63 0,21-37 0,25-29 0,1 0 0,0 0 0,0 1 0,-1-1 0,1 0 0,0 0 0,-1 0 0,1 0 0,0 0 0,0 1 0,-1-1 0,1 0 0,0 0 0,-1 0 0,1 0 0,0 0 0,-1 0 0,1 0 0,0 0 0,-1 0 0,1 0 0,0 0 0,-1-1 0,1 1 0,0 0 0,-1 0 0,1 0 0,0 0 0,-1 0 0,1-1 0,0 1 0,0 0 0,-1 0 0,1 0 0,0-1 0,0 1 0,0 0 0,-1 0 0,1-1 0,0 1 0,0 0 0,0-1 0,0 1 0,-1 0 0,1 0 0,0-1 0,0 1 0,0 0 0,0-1 0,0 1 0,0 0 0,0-1 0,0 1 0,0 0 0,0-1 0,0 1 0,0 0 0,0-1 0,0 1 0,0 0 0,1-1 0,-1 1 0,0 0 0,0-1 0,4-26 0,67-207 0,-70 230 0,-2 10 0,-5 25 0,-15 48 0,11-48 0,-9 23 0,16-42 0,10-23 0,92-213 0,-96 218 0,0 0 0,-1 0 0,0 0 0,0-1 0,-1 1 0,0-1 0,0 1 0,0-1 0,-1-12 0,-2 20 0,0 0 0,0 1 0,0-1 0,0 0 0,0 1 0,1-1 0,-1 1 0,0-1 0,1 1 0,0 0 0,-1 0 0,-1 3 0,-64 90 0,53-84 0,7-18 0,7-26 0,29-95 0,-17 81 0,-1 0 0,7-92 0,-17 51 0,-2 74 0,0 60 0,0 472 0,-1-483 0,-2 0 0,-2-1 0,-1 0 0,-21 59 0,3-6 0,25-87 0,0 0 0,0 0 0,0 0 0,0 0 0,0 0 0,0 0 0,-1 0 0,1 0 0,0 0 0,0 0 0,0 0 0,0 0 0,0 0 0,0 0 0,0 0 0,0 0 0,0 0 0,0 0 0,0 0 0,0 0 0,0 0 0,0 0 0,0 0 0,-1 0 0,1 0 0,0 0 0,0 0 0,0 0 0,0 0 0,0 0 0,0 0 0,0 0 0,0 0 0,0 0 0,0 0 0,0 0 0,0 0 0,0 0 0,-2-13 0,2-24 0,4-14 0,2 1 0,21-86 0,-21 115 0,0 1 0,1 0 0,2 0 0,0 0 0,1 1 0,0 1 0,2 0 0,0 0 0,18-19 0,-27 34 0,0 0 0,0 0 0,0 0 0,0 0 0,1 1 0,-1 0 0,1-1 0,-1 2 0,1-1 0,0 0 0,0 1 0,0-1 0,0 1 0,6-1 0,-8 2 0,0 0 0,1 0 0,-1 1 0,0-1 0,0 1 0,0-1 0,0 1 0,0 0 0,0 0 0,0 0 0,0 0 0,0 0 0,-1 0 0,1 0 0,0 1 0,-1-1 0,1 1 0,0-1 0,-1 1 0,0 0 0,1-1 0,-1 1 0,0 0 0,0 0 0,0 0 0,0 0 0,-1 0 0,1 0 0,0 2 0,5 19 0,-2-1 0,0 1 0,-1 0 0,-2 0 0,0 0 0,-2 0 0,-3 25 0,1 9 0,3-38 0,-1 0 0,-1 0 0,0 0 0,-2-1 0,0 1 0,-1-1 0,-1 0 0,-1-1 0,-9 19 0,9-23 0,-15 27 0,21-38 0,0 0 0,0 0 0,1-1 0,-1 1 0,0 0 0,1 0 0,-1 0 0,1 0 0,0 0 0,0 0 0,0 0 0,0 0 0,0 0 0,0 0 0,0 0 0,1 3 0,0-5 0,0 0 0,-1 0 0,1 0 0,-1 0 0,1 0 0,-1 0 0,1 0 0,-1 0 0,1 0 0,-1 0 0,1 0 0,-1 0 0,1 0 0,-1-1 0,1 1 0,-1 0 0,1 0 0,-1 0 0,1-1 0,-1 1 0,1 0 0,-1-1 0,1 1 0,-1-1 0,0 1 0,1 0 0,-1-1 0,0 1 0,1-1 0,-1 0 0,15-14 0,7-15 0,-2 0 0,-1-2 0,23-51 0,-27 50 0,2 2 0,1 0 0,37-50 0,-55 81 0,0-1 0,1 1 0,-1-1 0,0 1 0,0-1 0,1 1 0,-1-1 0,0 1 0,1-1 0,-1 1 0,1 0 0,-1-1 0,1 1 0,-1 0 0,0-1 0,1 1 0,-1 0 0,1 0 0,0 0 0,-1-1 0,1 1 0,-1 0 0,1 0 0,-1 0 0,1 0 0,-1 0 0,1 0 0,-1 0 0,1 0 0,0 0 0,-1 0 0,1 0 0,-1 0 0,1 0 0,-1 1 0,1-1 0,-1 0 0,1 0 0,-1 1 0,1-1 0,-1 0 0,1 1 0,-1-1 0,0 0 0,1 1 0,-1-1 0,1 0 0,-1 1 0,0-1 0,1 1 0,-1-1 0,0 1 0,0-1 0,1 1 0,-1-1 0,0 1 0,0-1 0,0 1 0,0-1 0,0 1 0,1 0 0,-1-1 0,0 1 0,0-1 0,-1 1 0,7 42 0,-6-42 0,0 315 0,-2-133 0,1-172 0,0 0 0,-1 0 0,0-1 0,0 1 0,-1-1 0,0 0 0,-1 0 0,-1 0 0,1 0 0,-12 16 0,15-23 0,-1 0 0,0 0 0,0 0 0,0-1 0,0 1 0,0-1 0,-1 1 0,1-1 0,-1 0 0,0 0 0,1 0 0,-1 0 0,0-1 0,0 1 0,0-1 0,0 0 0,0 0 0,-1 0 0,1 0 0,0 0 0,0-1 0,-1 1 0,1-1 0,0 0 0,-1 0 0,1 0 0,0 0 0,-1-1 0,1 1 0,0-1 0,0 0 0,-1 0 0,1 0 0,0-1 0,0 1 0,0-1 0,-5-3 0,-1-2 0,1 0 0,0-1 0,0 0 0,0-1 0,1 0 0,-7-12 0,8 12 0,0 1 0,-1-1 0,0 1 0,0 1 0,0-1 0,-15-10 0,21 17 0,0 0 0,-1 0 0,1 1 0,0-1 0,0 0 0,0 1 0,0-1 0,0 1 0,-1 0 0,1-1 0,0 1 0,0 0 0,-1-1 0,1 1 0,0 0 0,-1 0 0,1 0 0,0 0 0,-1 1 0,1-1 0,0 0 0,0 0 0,-1 1 0,1-1 0,0 1 0,-2 0 0,2 1 0,-1-1 0,0 1 0,1 0 0,-1 0 0,1 0 0,0 0 0,0 0 0,-1 0 0,1 0 0,1 0 0,-1 0 0,0 1 0,0 2 0,-2 10 0,1 1 0,0-1 0,1 23 0,1-33 0,0 13 0,1 46 0,-1-62 0,0 1 0,0 0 0,1-1 0,0 1 0,-1 0 0,1-1 0,0 1 0,0-1 0,0 1 0,0-1 0,1 0 0,-1 1 0,1-1 0,-1 0 0,1 0 0,0 0 0,0 0 0,2 2 0,-3-3 0,0-1 0,0 0 0,0 1 0,1-1 0,-1 0 0,0 0 0,0 0 0,0 0 0,0 0 0,0 0 0,0 0 0,0 0 0,0 0 0,0 0 0,0-1 0,0 1 0,0 0 0,0-1 0,0 1 0,0 0 0,0-1 0,0 0 0,0 1 0,0-1 0,0 0 0,0 1 0,-1-1 0,1 0 0,0 0 0,-1 1 0,2-2 0,21-33 0,-19 28 0,1-1 0,1-3 0,0 0 0,2 0 0,-1 1 0,1 0 0,0 0 0,13-11 0,-20 21 0,0-1 0,-1 1 0,1-1 0,0 0 0,-1 1 0,1-1 0,0 1 0,0 0 0,0-1 0,-1 1 0,1 0 0,0-1 0,0 1 0,0 0 0,0 0 0,0 0 0,0-1 0,-1 1 0,1 0 0,0 0 0,0 1 0,0-1 0,0 0 0,0 0 0,0 0 0,0 1 0,1 0 0,-1 0 0,1 0 0,-1 0 0,0 0 0,0 1 0,0-1 0,0 1 0,0-1 0,-1 1 0,1-1 0,0 1 0,-1-1 0,1 1 0,0 3 0,5 58 0,-6-58 0,-4 271 0,6-289 0,0 1 0,1-1 0,1 1 0,0 0 0,9-18 0,-12 27 0,1 0 0,-1 0 0,1 0 0,0 0 0,0 0 0,0 1 0,0-1 0,0 0 0,1 1 0,-1 0 0,1 0 0,0-1 0,0 1 0,-1 1 0,1-1 0,0 0 0,1 1 0,-1 0 0,0-1 0,0 1 0,1 0 0,-1 1 0,0-1 0,1 1 0,5-1 0,-7 1 0,0 1 0,0-1 0,0 1 0,1 0 0,-1-1 0,0 1 0,0 0 0,0 0 0,-1 0 0,1 0 0,0 1 0,0-1 0,0 0 0,-1 1 0,1-1 0,-1 1 0,1 0 0,-1 0 0,0-1 0,0 1 0,1 0 0,-1 0 0,-1 0 0,1 0 0,0 0 0,0 0 0,-1 0 0,1 1 0,-1-1 0,0 0 0,1 0 0,-1 0 0,0 1 0,0-1 0,-1 0 0,0 4 0,0 5 0,0-1 0,-1 1 0,0-1 0,-1 0 0,0 1 0,-6 12 0,4-14 0,-1 1 0,0-1 0,0 0 0,-1 0 0,-1 0 0,1-1 0,-1 0 0,-1-1 0,1 0 0,-1 0 0,0-1 0,-17 9 0,-14 11 0,28-17 0,1 0 0,-1 1 0,2 0 0,0 1 0,0 0 0,1 0 0,0 1 0,-7 14 0,12-20 0,1-1 0,0 1 0,1-1 0,-1 1 0,1 0 0,0 0 0,1 0 0,-1 0 0,1 0 0,1 0 0,-1 0 0,1 1 0,0-1 0,0 0 0,1 0 0,0 0 0,0 1 0,0-1 0,1 0 0,0 0 0,3 7 0,-5-13 0,0 0 0,0 1 0,0-1 0,0 0 0,0 1 0,0-1 0,0 0 0,1 1 0,-1-1 0,0 0 0,0 0 0,0 1 0,0-1 0,1 0 0,-1 0 0,0 1 0,0-1 0,0 0 0,1 0 0,-1 0 0,0 1 0,0-1 0,1 0 0,-1 0 0,0 0 0,1 0 0,-1 0 0,0 0 0,1 1 0,-1-1 0,0 0 0,1 0 0,-1 0 0,0 0 0,0 0 0,1 0 0,-1 0 0,0 0 0,1 0 0,-1-1 0,0 1 0,1 0 0,-1 0 0,8-16 0,-1-23 0,-4 11 0,0 1 0,10-35 0,-11 55 0,0 1 0,0-1 0,0 0 0,1 1 0,0 0 0,1 0 0,-1-1 0,1 2 0,0-1 0,1 0 0,-1 1 0,1 0 0,0 0 0,8-5 0,-12 9 0,1 0 0,-1 0 0,1 0 0,-1 0 0,1 0 0,-1 0 0,1 1 0,-1-1 0,1 1 0,0-1 0,-1 1 0,1-1 0,0 1 0,-1 0 0,1 0 0,0 0 0,-1 0 0,1 0 0,0 0 0,-1 1 0,1-1 0,0 0 0,2 2 0,-2-1 0,0 1 0,0 0 0,0-1 0,-1 1 0,1 0 0,0 0 0,-1 0 0,0 0 0,1 0 0,-1 0 0,0 0 0,0 0 0,0 1 0,1 3 0,1 8 0,0 0 0,-1 0 0,0 1 0,-1 18 0,-6 316 0,3-316 0,-2 0 0,-1 0 0,-1-1 0,-15 42 0,-12 63 0,31-120 0,0 0 0,1 0 0,1 0 0,0 0 0,1 0 0,5 22 0,13 38 0,37 91 0,-48-146 0,-1 4 0,0 1 0,-2 0 0,-1 0 0,1 40 0,-3-27 0,9 41 0,-1-21 0,-2 0 0,-3 1 0,-3 0 0,-7 76 0,5-129 0,-1-1 0,0 0 0,-1 1 0,1-1 0,-1 0 0,-5 11 0,7-18 0,0 0 0,0 0 0,0 1 0,0-1 0,0 0 0,0 0 0,0 0 0,0 1 0,0-1 0,0 0 0,0 0 0,-1 0 0,1 1 0,0-1 0,0 0 0,0 0 0,0 0 0,0 0 0,0 0 0,-1 1 0,1-1 0,0 0 0,0 0 0,0 0 0,-1 0 0,1 0 0,0 0 0,0 0 0,0 0 0,0 0 0,-1 1 0,1-1 0,0 0 0,0 0 0,-1 0 0,1 0 0,0 0 0,0 0 0,0 0 0,-1 0 0,1-1 0,0 1 0,0 0 0,0 0 0,-1 0 0,1 0 0,0 0 0,0 0 0,0 0 0,0 0 0,-1 0 0,1-1 0,0 1 0,0 0 0,0 0 0,0 0 0,-1-1 0,-5-17 0,-1-23 0,8-208 0,-3-39 0,-16 198 0,12 67 0,1 1 0,-3-31 0,8 47 0,-1-12 0,0-1 0,3-27 0,-2 42 0,1 1 0,-1-1 0,1 1 0,0-1 0,0 1 0,0-1 0,0 1 0,0 0 0,1 0 0,-1-1 0,1 1 0,0 0 0,0 0 0,0 0 0,1 1 0,-1-1 0,0 1 0,1-1 0,5-3 0,-7 6 0,0-1 0,0 1 0,0 0 0,0 0 0,0 0 0,0 0 0,0 0 0,0 0 0,0 0 0,0 0 0,0 0 0,0 0 0,0 1 0,0-1 0,0 0 0,0 1 0,-1-1 0,1 1 0,0-1 0,0 1 0,0-1 0,0 1 0,-1-1 0,1 1 0,0 0 0,-1 0 0,1-1 0,0 1 0,-1 0 0,1 0 0,-1 0 0,1-1 0,-1 1 0,1 0 0,-1 0 0,0 0 0,0 0 0,1 0 0,-1 0 0,0 0 0,0 0 0,0 2 0,9 45 0,-9-47 0,0 25 0,0 1 0,-2-1 0,-1 0 0,-10 45 0,5-36 0,-4 66 0,10-59 0,0 71 0,2-104 0,1-1 0,0 1 0,0 0 0,1-1 0,0 1 0,0-1 0,1 1 0,1-1 0,6 13 0,-9-20 0,-1 0 0,1 1 0,0-1 0,0 0 0,0 0 0,0 0 0,0 0 0,0 0 0,0 0 0,1 0 0,-1 0 0,0-1 0,0 1 0,3 1 0,-3-2 0,-1 0 0,1 0 0,0 0 0,0 0 0,-1 0 0,1 0 0,0 0 0,-1 0 0,1-1 0,0 1 0,-1 0 0,1 0 0,0-1 0,-1 1 0,1 0 0,0-1 0,-1 1 0,1 0 0,-1-1 0,1 1 0,-1-1 0,1 0 0,4-5 0,-1 1 0,-1-1 0,1 0 0,-1-1 0,4-8 0,12-22 0,-17 35 0,-1 1 0,1-1 0,0 0 0,0 1 0,-1-1 0,1 1 0,0-1 0,0 1 0,0 0 0,1 0 0,-1 0 0,0 0 0,0 1 0,0-1 0,1 0 0,-1 1 0,0 0 0,4-1 0,-4 1 0,0 1 0,-1-1 0,1 1 0,-1 0 0,1-1 0,-1 1 0,0 0 0,1 0 0,-1 0 0,0 0 0,1 0 0,-1 0 0,0 0 0,0 0 0,0 0 0,0 0 0,0 1 0,0-1 0,0 1 0,1 1 0,0 2 0,0 1 0,0-1 0,-1 1 0,0-1 0,0 1 0,0-1 0,0 1 0,-1-1 0,0 1 0,0 0 0,0-1 0,-1 1 0,0-1 0,-2 9 0,-9 13 0,-1 0 0,-2-2 0,0 1 0,-2-2 0,0 0 0,-30 30 0,-8 12 0,38-46-1365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109 981 24575,'0'56'0,"3"0"0,18 105 0,-9-69 0,-11-114 0,1 1 0,0 0 0,2 1 0,11-37 0,-7 32 0,-2 0 0,-1 0 0,0-1 0,-1-27 0,-13-67 0,0-7 0,8 68 0,0 28 0,1-1 0,2 1 0,9-52 0,-2 35 0,4-74 0,-10 87 0,14-58 0,-11 71 0,-2 0 0,0-1 0,0-29 0,-2 17 0,-1 24 0,0 0 0,-1 0 0,0 0 0,0 0 0,-2 0 0,1 0 0,-4-14 0,4 24 0,1 1 0,0-1 0,0 0 0,0 1 0,-1-1 0,1 1 0,0-1 0,-1 0 0,1 1 0,-1-1 0,1 1 0,0-1 0,-1 1 0,1-1 0,-1 1 0,0-1 0,1 1 0,-1-1 0,1 1 0,-1 0 0,0-1 0,1 1 0,-1 0 0,0 0 0,1-1 0,-1 1 0,0 0 0,1 0 0,-1 0 0,0 0 0,0 0 0,-17 15 0,-6 30 0,-17 125 0,26-103 0,5-29 0,-2-2 0,-17 37 0,17-49 0,2 0 0,1 0 0,1 1 0,2 1 0,0-1 0,-4 46 0,-7 88 0,15-42 0,5 119 0,5-172 54,2 30-1473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24575,'-1'26'0,"1"-1"0,1 1 0,2-1 0,1 1 0,0-1 0,2 0 0,11 30 0,-16-53-63,0 0-56,0 1 1,0-1 0,0 1-1,0-1 1,-1 1 0,1 0-1,-1-1 1,1 1 0,-1 0-1,0 4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81 193 24575,'0'-3'0,"-3"-4"0,-1-3 0,-3-1 0,0-1 0,1-2 0,-2-1 0,1-1 0,2-1 0,1-1 0,-1 3 0,0 2 0,0-2 0,-1 1 0,-2 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5:51.7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486 972 24575,'-5'7'0,"0"0"0,0 0 0,1 1 0,0 0 0,0 0 0,1 0 0,0 0 0,-4 16 0,-3 10 0,6-23 0,1-1 0,0-1 0,-1 0 0,0 0 0,-1 0 0,0-1 0,-12 17 0,17-25 0,0 1 0,-1 0 0,0-1 0,1 1 0,-1 0 0,1-1 0,-1 1 0,0-1 0,1 1 0,-1-1 0,0 1 0,0-1 0,1 1 0,-1-1 0,0 0 0,0 0 0,0 1 0,0-1 0,1 0 0,-1 0 0,0 0 0,0 0 0,0 0 0,0 0 0,0 0 0,1 0 0,-1 0 0,0 0 0,0-1 0,0 1 0,0 0 0,1-1 0,-2 1 0,0-2 0,1 0 0,-1 0 0,0 1 0,1-1 0,0 0 0,-1-1 0,1 1 0,0 0 0,0 0 0,0 0 0,0-5 0,-11-63 0,12 70 0,-5-96 0,8-99 0,-22 298 0,86-223 0,-44 88 0,-23 32 0,0-1 0,1 1 0,-1-1 0,0 1 0,0 0 0,0 0 0,0-1 0,0 1 0,1 0 0,-1-1 0,0 1 0,0 0 0,1 0 0,-1-1 0,0 1 0,0 0 0,1 0 0,-1-1 0,0 1 0,0 0 0,1 0 0,-1 0 0,0 0 0,1 0 0,-1-1 0,0 1 0,1 0 0,-1 0 0,1 0 0,-1 0 0,0 0 0,1 0 0,-1 0 0,0 0 0,1 0 0,-1 0 0,0 0 0,1 1 0,-1-1 0,0 0 0,1 0 0,-1 0 0,0 0 0,1 0 0,-1 1 0,0-1 0,0 0 0,1 0 0,-1 1 0,0-1 0,0 0 0,1 0 0,-1 1 0,0-1 0,0 1 0,2 20 0,-6-2 0,0 1 0,-2-1 0,0-1 0,-1 1 0,0-1 0,-2 0 0,0-1 0,-1 0 0,-14 17 0,23-32 0,-1 1 0,0-1 0,0 0 0,0 1 0,0-1 0,0 0 0,-1-1 0,1 1 0,-1 0 0,1-1 0,-1 1 0,0-1 0,-5 2 0,7-2 0,1-1 0,-1 0 0,0 0 0,0 0 0,1 0 0,-1 0 0,0-1 0,1 1 0,-1 0 0,0 0 0,0 0 0,1-1 0,-1 1 0,0 0 0,1-1 0,-1 1 0,1 0 0,-1-1 0,0 1 0,1-1 0,-1 1 0,0-2 0,-9-25 0,10 8 0,0 0 0,1-1 0,2 1 0,-1 0 0,2 0 0,1 0 0,7-21 0,-1 20 0,-7 23 0,-3 12 0,-6 20 0,-1-1 0,-2 0 0,-2 0 0,0-1 0,-29 59 0,17-49 0,22-43 0,0 0 0,0 1 0,0-1 0,0 1 0,0-1 0,-1 1 0,1-1 0,0 0 0,0 1 0,0-1 0,-1 1 0,1-1 0,0 0 0,0 1 0,-1-1 0,1 0 0,0 1 0,-1-1 0,1 0 0,0 0 0,-1 1 0,1-1 0,-1 0 0,1 0 0,0 0 0,-1 1 0,1-1 0,-1 0 0,1 0 0,-1 0 0,1 0 0,0 0 0,-1 0 0,1 0 0,-1 0 0,1 0 0,-1 0 0,1 0 0,-1 0 0,1 0 0,0-1 0,-1 1 0,1 0 0,-1 0 0,1 0 0,0 0 0,-1-1 0,1 1 0,0 0 0,-1-1 0,1 1 0,0 0 0,-1 0 0,0-2 0,-6-26 0,1-20 0,3 0 0,1-1 0,3 1 0,2 0 0,2 0 0,2 0 0,26-90 0,-31 133 0,19-51 0,-20 54 0,0 0 0,0-1 0,0 1 0,0 0 0,1-1 0,-1 1 0,1 0 0,0 0 0,0 0 0,-1 1 0,1-1 0,0 0 0,1 1 0,-1-1 0,0 1 0,0-1 0,4 0 0,-5 2 0,0 0 0,0 0 0,0 0 0,1 0 0,-1 1 0,0-1 0,0 0 0,0 1 0,0-1 0,0 1 0,0-1 0,0 1 0,0 0 0,0-1 0,0 1 0,0 0 0,0-1 0,0 1 0,-1 0 0,1 0 0,0 0 0,-1 0 0,1 0 0,0 0 0,-1 0 0,1 0 0,-1 0 0,0 0 0,1 0 0,-1 2 0,12 41 0,-12-40 0,6 26 0,-3 1 0,0 0 0,-2 0 0,-2 0 0,0 0 0,-2 0 0,-2 0 0,-9 35 0,0-38 0,7-29 0,0-15 0,4-2 0,1 0 0,1 0 0,1 0 0,0 0 0,1 0 0,5-25 0,29-113 0,-29 131 0,6-18 0,20-51 0,-92 260 0,46-132 0,-1 3 0,-2-2 0,-39 64 0,53-95 0,0 0 0,0-1 0,0 1 0,-1-1 0,1 0 0,-1 0 0,0 0 0,1-1 0,-6 4 0,8-6 0,0 0 0,0 1 0,0-1 0,0 0 0,0 0 0,0 1 0,0-1 0,0 0 0,0 0 0,0 0 0,0 0 0,1 0 0,-1 0 0,0 0 0,0-1 0,0 1 0,0 0 0,0-1 0,0 1 0,0 0 0,0-1 0,0 1 0,1-1 0,-1 1 0,0-1 0,0 1 0,1-1 0,-1 0 0,0 1 0,1-1 0,-1 0 0,1 0 0,-1 0 0,1 1 0,-1-1 0,1 0 0,-1 0 0,1 0 0,0 0 0,-1 0 0,1 0 0,0 0 0,0 0 0,0 1 0,0-1 0,0 0 0,0 0 0,0 0 0,0-1 0,-1-10 0,1 1 0,0 0 0,1-1 0,0 1 0,1 0 0,0 0 0,1-1 0,7-18 0,41-85 0,-51 114 0,4-7 0,0 1 0,0 0 0,0 0 0,1 0 0,6-6 0,-10 12 0,0 0 0,-1 1 0,1-1 0,0 0 0,0 1 0,0-1 0,0 0 0,0 1 0,0-1 0,0 1 0,0-1 0,0 1 0,0 0 0,0-1 0,0 1 0,0 0 0,0 0 0,0 0 0,2 0 0,-2 0 0,1 1 0,-1 0 0,0-1 0,0 1 0,0 0 0,1 0 0,-1 0 0,0 0 0,0-1 0,0 1 0,-1 1 0,1-1 0,0 0 0,0 0 0,0 0 0,-1 0 0,1 1 0,-1-1 0,1 0 0,0 3 0,3 9 0,0 0 0,-1 0 0,-1 0 0,0 1 0,-1-1 0,0 1 0,-2 16 0,-12 92 0,55-212 0,-9 6 0,32-70 0,-39 114 0,-26 40 0,0-1 0,0 1 0,0 0 0,1 0 0,-1 0 0,0-1 0,0 1 0,0 0 0,1 0 0,-1 0 0,0 0 0,0-1 0,1 1 0,-1 0 0,0 0 0,0 0 0,1 0 0,-1 0 0,0 0 0,1 0 0,-1 0 0,0 0 0,0 0 0,1 0 0,-1 0 0,0 0 0,1 0 0,-1 0 0,0 0 0,0 0 0,1 0 0,-1 0 0,0 0 0,1 0 0,-1 0 0,0 1 0,0-1 0,1 0 0,-1 0 0,0 0 0,0 1 0,0-1 0,1 0 0,-1 0 0,0 0 0,0 1 0,0-1 0,0 0 0,1 0 0,-1 1 0,0-1 0,0 0 0,0 0 0,0 1 0,0-1 0,0 0 0,0 1 0,0-1 0,0 0 0,0 0 0,0 1 0,0-1 0,0 0 0,0 1 0,0-1 0,0 0 0,0 0 0,-1 1 0,2 11 0,-2 0 0,0 0 0,-1 0 0,0 0 0,0 0 0,-8 21 0,-35 74 0,30-72 0,-15 34 0,-3 0 0,-49 75 0,50-107 0,32-37 0,0 1 0,0-1 0,0 0 0,0 0 0,0 1 0,-1-1 0,1 0 0,0 0 0,0 0 0,0 1 0,-1-1 0,1 0 0,0 0 0,0 0 0,-1 0 0,1 1 0,0-1 0,0 0 0,-1 0 0,1 0 0,0 0 0,-1 0 0,1 0 0,0 0 0,0 0 0,-1 0 0,1 0 0,0 0 0,-1 0 0,1 0 0,0 0 0,0 0 0,-1 0 0,1 0 0,0 0 0,0 0 0,-1-1 0,1 1 0,0 0 0,0 0 0,-1 0 0,1 0 0,0-1 0,0 1 0,0 0 0,-1 0 0,1 0 0,0-1 0,0 1 0,0 0 0,0 0 0,-1-1 0,1 1 0,0 0 0,0 0 0,0-1 0,0 1 0,0 0 0,0-1 0,0 1 0,0-1 0,0-5 0,0-1 0,0 1 0,0 0 0,1-1 0,0 1 0,1 0 0,0 0 0,-1-1 0,5-7 0,31-61 0,-19 40 0,-6 11 0,52-99 0,-63 121 0,0 0 0,0 0 0,0 0 0,0-1 0,0 2 0,1-1 0,-1 0 0,1 0 0,0 0 0,-1 1 0,1-1 0,0 1 0,0-1 0,0 1 0,0 0 0,0 0 0,0 0 0,3-1 0,-4 2 0,0 1 0,-1-1 0,1 1 0,0 0 0,0 0 0,0 0 0,-1-1 0,1 1 0,0 0 0,-1 0 0,1 0 0,-1 0 0,1 0 0,-1 0 0,1 0 0,-1 0 0,0 0 0,1 0 0,-1 0 0,0 1 0,0-1 0,0 0 0,0 0 0,0 0 0,0 2 0,0 16 0,0 1 0,-2-1 0,-4 24 0,-4 6 0,-2-1 0,-2-1 0,-2 0 0,-2-1 0,-26 47 0,44-92 0,-1 0 0,1 0 0,-1 0 0,1 0 0,-1 0 0,1 0 0,-1 0 0,1 0 0,-1-1 0,0 1 0,0 0 0,1 0 0,-1-1 0,0 1 0,0 0 0,0-1 0,0 1 0,0-1 0,0 1 0,0-1 0,0 1 0,0-1 0,0 0 0,-1 1 0,1-2 0,0 0 0,0 0 0,0 0 0,0 0 0,0 0 0,1 0 0,-1 0 0,0 0 0,0-1 0,1 1 0,-1 0 0,1 0 0,-1-1 0,1 1 0,0 0 0,-1-1 0,1 1 0,0-3 0,-5-32 0,1 1 0,2-1 0,1 0 0,2 0 0,2 1 0,10-54 0,-1 33 0,1 1 0,4 1 0,30-70 0,-22 75 0,-35 106 0,-27 52 0,-5-1 0,-5-3 0,-103 172 0,107-218 0,28-46 0,11-22 0,16-35 0,83-213 0,187-355 0,-255 567 0,-22 42 0,-4 12 0,-6 12 0,-1 0 0,-10 26 0,-242 517 0,218-495 0,27-58 0,11-21 0,10-28 0,31-68 0,104-195 0,-101 236 0,-41 63 0,-1 1 0,1 0 0,0-1 0,0 1 0,0 0 0,0 0 0,0 0 0,1 0 0,-1 0 0,0 0 0,0 0 0,1 0 0,-1 0 0,0 0 0,1 1 0,-1-1 0,1 1 0,1-1 0,-2 1 0,0 1 0,-1 0 0,1 0 0,0 0 0,-1 0 0,1 0 0,-1 0 0,1-1 0,-1 1 0,1 0 0,-1 0 0,0 1 0,0-1 0,1 0 0,-1 0 0,0 0 0,0 0 0,0 0 0,0 0 0,0 0 0,0 0 0,0 0 0,-1 0 0,1 0 0,-1 1 0,-3 30 0,-1-1 0,-2 1 0,-1-2 0,-2 1 0,-1-1 0,-1-1 0,-29 50 0,20-54 0,11-24 0,6-18 0,4-4 0,2 0 0,0 1 0,1-1 0,10-33 0,34-84 0,-39 117 0,29-77 0,92-168 0,-91 211 0,-38 55 0,0 1 0,0-1 0,0 0 0,0 0 0,0 1 0,0-1 0,0 0 0,1 1 0,-1-1 0,0 0 0,0 0 0,0 1 0,0-1 0,0 0 0,0 0 0,1 1 0,-1-1 0,0 0 0,0 0 0,0 1 0,1-1 0,-1 0 0,0 0 0,0 0 0,1 0 0,-1 1 0,0-1 0,0 0 0,1 0 0,-1 0 0,0 0 0,1 0 0,-1 0 0,0 0 0,0 0 0,1 0 0,-1 0 0,0 0 0,1 0 0,-1 0 0,0 0 0,0 0 0,1 0 0,-1 0 0,0 0 0,1 0 0,-1 0 0,0 0 0,0-1 0,1 1 0,-1 0 0,0 0 0,0 0 0,1 0 0,-1-1 0,0 1 0,0 0 0,0 0 0,1-1 0,-1 1 0,0 0 0,0 0 0,0-1 0,0 1 0,0 0 0,1-1 0,-3 14 0,0 0 0,-1-1 0,0 1 0,0-1 0,-2 1 0,-10 21 0,7-14 0,-13 29 0,-1-1 0,-3 0 0,-39 56 0,63-102 0,0-1 0,0 1 0,1-1 0,-2 1 0,1-1 0,0 1 0,0-1 0,0 0 0,-1 1 0,1-1 0,0 0 0,-1 0 0,1 0 0,-1 0 0,0 0 0,1 0 0,-1-1 0,0 1 0,1-1 0,-3 1 0,3-1 0,0-1 0,0 0 0,0 1 0,1-1 0,-1 0 0,0 0 0,1 0 0,-1 0 0,1 0 0,-1 0 0,1 0 0,-1 0 0,1 0 0,0 0 0,-1 0 0,1 0 0,0 0 0,0 0 0,0 0 0,0 0 0,0 0 0,0 0 0,0-2 0,0-14 0,2 0 0,5-31 0,9-16-1365,2 2-5461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09.1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60 671 24575,'-22'206'0,"84"-340"0,-26 61 0,-11 21 0,-12 29 0,-2 0 0,12-37 0,-23 61 0,0-1 0,0 0 0,0 0 0,0 0 0,-1 0 0,1 0 0,0 0 0,0 0 0,0 0 0,0 1 0,-1-1 0,1 0 0,0 0 0,0 0 0,0 0 0,-1 0 0,1 0 0,0 0 0,0 0 0,0 0 0,-1 0 0,1 0 0,0 0 0,0 0 0,0 0 0,0-1 0,-1 1 0,1 0 0,0 0 0,0 0 0,0 0 0,0 0 0,-1 0 0,1 0 0,0 0 0,0-1 0,0 1 0,0 0 0,0 0 0,-1 0 0,1 0 0,0-1 0,0 1 0,0 0 0,0 0 0,0 0 0,0 0 0,0-1 0,0 1 0,0 0 0,0 0 0,0 0 0,0-1 0,0 1 0,0 0 0,0 0 0,0 0 0,0-1 0,-17 16 0,-80 114 0,50-63 0,21-37 0,25-29 0,1 0 0,0 0 0,0 1 0,-1-1 0,1 0 0,0 0 0,-1 0 0,1 0 0,0 0 0,0 1 0,-1-1 0,1 0 0,0 0 0,-1 0 0,1 0 0,0 0 0,-1 0 0,1 0 0,0 0 0,-1 0 0,1 0 0,0 0 0,-1-1 0,1 1 0,0 0 0,-1 0 0,1 0 0,0 0 0,-1 0 0,1-1 0,0 1 0,0 0 0,-1 0 0,1 0 0,0-1 0,0 1 0,0 0 0,-1 0 0,1-1 0,0 1 0,0 0 0,0-1 0,0 1 0,-1 0 0,1 0 0,0-1 0,0 1 0,0 0 0,0-1 0,0 1 0,0 0 0,0-1 0,0 1 0,0 0 0,0-1 0,0 1 0,0 0 0,0-1 0,0 1 0,0 0 0,1-1 0,-1 1 0,0 0 0,0-1 0,4-26 0,67-207 0,-70 230 0,-2 10 0,-5 25 0,-15 48 0,11-48 0,-9 23 0,16-42 0,10-23 0,92-213 0,-96 218 0,0 0 0,-1 0 0,0 0 0,0-1 0,-1 1 0,0-1 0,0 1 0,0-1 0,-1-12 0,-2 20 0,0 0 0,0 1 0,0-1 0,0 0 0,0 1 0,1-1 0,-1 1 0,0-1 0,1 1 0,0 0 0,-1 0 0,-1 3 0,-64 90 0,53-84 0,7-18 0,7-26 0,29-95 0,-17 81 0,-1 0 0,7-92 0,-17 51 0,-2 74 0,0 60 0,0 472 0,-1-483 0,-2 0 0,-2-1 0,-1 0 0,-21 59 0,3-6 0,25-87 0,0 0 0,0 0 0,0 0 0,0 0 0,0 0 0,0 0 0,-1 0 0,1 0 0,0 0 0,0 0 0,0 0 0,0 0 0,0 0 0,0 0 0,0 0 0,0 0 0,0 0 0,0 0 0,0 0 0,0 0 0,0 0 0,0 0 0,0 0 0,-1 0 0,1 0 0,0 0 0,0 0 0,0 0 0,0 0 0,0 0 0,0 0 0,0 0 0,0 0 0,0 0 0,0 0 0,0 0 0,0 0 0,0 0 0,-2-13 0,2-24 0,4-14 0,2 1 0,21-86 0,-21 115 0,0 1 0,1 0 0,2 0 0,0 0 0,1 1 0,0 1 0,2 0 0,0 0 0,18-19 0,-27 34 0,0 0 0,0 0 0,0 0 0,0 0 0,1 1 0,-1 0 0,1-1 0,-1 2 0,1-1 0,0 0 0,0 1 0,0-1 0,0 1 0,6-1 0,-8 2 0,0 0 0,1 0 0,-1 1 0,0-1 0,0 1 0,0-1 0,0 1 0,0 0 0,0 0 0,0 0 0,0 0 0,0 0 0,-1 0 0,1 0 0,0 1 0,-1-1 0,1 1 0,0-1 0,-1 1 0,0 0 0,1-1 0,-1 1 0,0 0 0,0 0 0,0 0 0,0 0 0,-1 0 0,1 0 0,0 2 0,5 19 0,-2-1 0,0 1 0,-1 0 0,-2 0 0,0 0 0,-2 0 0,-3 25 0,1 9 0,3-38 0,-1 0 0,-1 0 0,0 0 0,-2-1 0,0 1 0,-1-1 0,-1 0 0,-1-1 0,-9 19 0,9-23 0,-15 27 0,21-38 0,0 0 0,0 0 0,1-1 0,-1 1 0,0 0 0,1 0 0,-1 0 0,1 0 0,0 0 0,0 0 0,0 0 0,0 0 0,0 0 0,0 0 0,0 0 0,1 3 0,0-5 0,0 0 0,-1 0 0,1 0 0,-1 0 0,1 0 0,-1 0 0,1 0 0,-1 0 0,1 0 0,-1 0 0,1 0 0,-1 0 0,1 0 0,-1-1 0,1 1 0,-1 0 0,1 0 0,-1 0 0,1-1 0,-1 1 0,1 0 0,-1-1 0,1 1 0,-1-1 0,0 1 0,1 0 0,-1-1 0,0 1 0,1-1 0,-1 0 0,15-14 0,7-15 0,-2 0 0,-1-2 0,23-51 0,-27 50 0,2 2 0,1 0 0,37-50 0,-55 81 0,0-1 0,1 1 0,-1-1 0,0 1 0,0-1 0,1 1 0,-1-1 0,0 1 0,1-1 0,-1 1 0,1 0 0,-1-1 0,1 1 0,-1 0 0,0-1 0,1 1 0,-1 0 0,1 0 0,0 0 0,-1-1 0,1 1 0,-1 0 0,1 0 0,-1 0 0,1 0 0,-1 0 0,1 0 0,-1 0 0,1 0 0,0 0 0,-1 0 0,1 0 0,-1 0 0,1 0 0,-1 1 0,1-1 0,-1 0 0,1 0 0,-1 1 0,1-1 0,-1 0 0,1 1 0,-1-1 0,0 0 0,1 1 0,-1-1 0,1 0 0,-1 1 0,0-1 0,1 1 0,-1-1 0,0 1 0,0-1 0,1 1 0,-1-1 0,0 1 0,0-1 0,0 1 0,0-1 0,0 1 0,1 0 0,-1-1 0,0 1 0,0-1 0,-1 1 0,7 42 0,-6-42 0,0 315 0,-2-133 0,1-172 0,0 0 0,-1 0 0,0-1 0,0 1 0,-1-1 0,0 0 0,-1 0 0,-1 0 0,1 0 0,-12 16 0,15-23 0,-1 0 0,0 0 0,0 0 0,0-1 0,0 1 0,0-1 0,-1 1 0,1-1 0,-1 0 0,0 0 0,1 0 0,-1 0 0,0-1 0,0 1 0,0-1 0,0 0 0,0 0 0,-1 0 0,1 0 0,0 0 0,0-1 0,-1 1 0,1-1 0,0 0 0,-1 0 0,1 0 0,0 0 0,-1-1 0,1 1 0,0-1 0,0 0 0,-1 0 0,1 0 0,0-1 0,0 1 0,0-1 0,-5-3 0,-1-2 0,1 0 0,0-1 0,0 0 0,0-1 0,1 0 0,-7-12 0,8 12 0,0 1 0,-1-1 0,0 1 0,0 1 0,0-1 0,-15-10 0,21 17 0,0 0 0,-1 0 0,1 1 0,0-1 0,0 0 0,0 1 0,0-1 0,0 1 0,-1 0 0,1-1 0,0 1 0,0 0 0,-1-1 0,1 1 0,0 0 0,-1 0 0,1 0 0,0 0 0,-1 1 0,1-1 0,0 0 0,0 0 0,-1 1 0,1-1 0,0 1 0,-2 0 0,2 1 0,-1-1 0,0 1 0,1 0 0,-1 0 0,1 0 0,0 0 0,0 0 0,-1 0 0,1 0 0,1 0 0,-1 0 0,0 1 0,0 2 0,-2 10 0,1 1 0,0-1 0,1 23 0,1-33 0,0 13 0,1 46 0,-1-62 0,0 1 0,0 0 0,1-1 0,0 1 0,-1 0 0,1-1 0,0 1 0,0-1 0,0 1 0,0-1 0,1 0 0,-1 1 0,1-1 0,-1 0 0,1 0 0,0 0 0,0 0 0,2 2 0,-3-3 0,0-1 0,0 0 0,0 1 0,1-1 0,-1 0 0,0 0 0,0 0 0,0 0 0,0 0 0,0 0 0,0 0 0,0 0 0,0 0 0,0 0 0,0-1 0,0 1 0,0 0 0,0-1 0,0 1 0,0 0 0,0-1 0,0 0 0,0 1 0,0-1 0,0 0 0,0 1 0,-1-1 0,1 0 0,0 0 0,-1 1 0,2-2 0,21-33 0,-19 28 0,1-1 0,1-3 0,0 0 0,2 0 0,-1 1 0,1 0 0,0 0 0,13-11 0,-20 21 0,0-1 0,-1 1 0,1-1 0,0 0 0,-1 1 0,1-1 0,0 1 0,0 0 0,0-1 0,-1 1 0,1 0 0,0-1 0,0 1 0,0 0 0,0 0 0,0 0 0,0-1 0,-1 1 0,1 0 0,0 0 0,0 1 0,0-1 0,0 0 0,0 0 0,0 0 0,0 1 0,1 0 0,-1 0 0,1 0 0,-1 0 0,0 0 0,0 1 0,0-1 0,0 1 0,0-1 0,-1 1 0,1-1 0,0 1 0,-1-1 0,1 1 0,0 3 0,5 58 0,-6-58 0,-4 271 0,6-289 0,0 1 0,1-1 0,1 1 0,0 0 0,9-18 0,-12 27 0,1 0 0,-1 0 0,1 0 0,0 0 0,0 0 0,0 1 0,0-1 0,0 0 0,1 1 0,-1 0 0,1 0 0,0-1 0,0 1 0,-1 1 0,1-1 0,0 0 0,1 1 0,-1 0 0,0-1 0,0 1 0,1 0 0,-1 1 0,0-1 0,1 1 0,5-1 0,-7 1 0,0 1 0,0-1 0,0 1 0,1 0 0,-1-1 0,0 1 0,0 0 0,0 0 0,-1 0 0,1 0 0,0 1 0,0-1 0,0 0 0,-1 1 0,1-1 0,-1 1 0,1 0 0,-1 0 0,0-1 0,0 1 0,1 0 0,-1 0 0,-1 0 0,1 0 0,0 0 0,0 0 0,-1 0 0,1 1 0,-1-1 0,0 0 0,1 0 0,-1 0 0,0 1 0,0-1 0,-1 0 0,0 4 0,0 5 0,0-1 0,-1 1 0,0-1 0,-1 0 0,0 1 0,-6 12 0,4-14 0,-1 1 0,0-1 0,0 0 0,-1 0 0,-1 0 0,1-1 0,-1 0 0,-1-1 0,1 0 0,-1 0 0,0-1 0,-17 9 0,-14 11 0,28-17 0,1 0 0,-1 1 0,2 0 0,0 1 0,0 0 0,1 0 0,0 1 0,-7 14 0,12-20 0,1-1 0,0 1 0,1-1 0,-1 1 0,1 0 0,0 0 0,1 0 0,-1 0 0,1 0 0,1 0 0,-1 0 0,1 1 0,0-1 0,0 0 0,1 0 0,0 0 0,0 1 0,0-1 0,1 0 0,0 0 0,3 7 0,-5-13 0,0 0 0,0 1 0,0-1 0,0 0 0,0 1 0,0-1 0,0 0 0,1 1 0,-1-1 0,0 0 0,0 0 0,0 1 0,0-1 0,1 0 0,-1 0 0,0 1 0,0-1 0,0 0 0,1 0 0,-1 0 0,0 1 0,0-1 0,1 0 0,-1 0 0,0 0 0,1 0 0,-1 0 0,0 0 0,1 1 0,-1-1 0,0 0 0,1 0 0,-1 0 0,0 0 0,0 0 0,1 0 0,-1 0 0,0 0 0,1 0 0,-1-1 0,0 1 0,1 0 0,-1 0 0,8-16 0,-1-23 0,-4 11 0,0 1 0,10-35 0,-11 55 0,0 1 0,0-1 0,0 0 0,1 1 0,0 0 0,1 0 0,-1-1 0,1 2 0,0-1 0,1 0 0,-1 1 0,1 0 0,0 0 0,8-5 0,-12 9 0,1 0 0,-1 0 0,1 0 0,-1 0 0,1 0 0,-1 0 0,1 1 0,-1-1 0,1 1 0,0-1 0,-1 1 0,1-1 0,0 1 0,-1 0 0,1 0 0,0 0 0,-1 0 0,1 0 0,0 0 0,-1 1 0,1-1 0,0 0 0,2 2 0,-2-1 0,0 1 0,0 0 0,0-1 0,-1 1 0,1 0 0,0 0 0,-1 0 0,0 0 0,1 0 0,-1 0 0,0 0 0,0 0 0,0 1 0,1 3 0,1 8 0,0 0 0,-1 0 0,0 1 0,-1 18 0,-6 316 0,3-316 0,-2 0 0,-1 0 0,-1-1 0,-15 42 0,-12 63 0,31-120 0,0 0 0,1 0 0,1 0 0,0 0 0,1 0 0,5 22 0,13 38 0,37 91 0,-48-146 0,-1 4 0,0 1 0,-2 0 0,-1 0 0,1 40 0,-3-27 0,9 41 0,-1-21 0,-2 0 0,-3 1 0,-3 0 0,-7 76 0,5-129 0,-1-1 0,0 0 0,-1 1 0,1-1 0,-1 0 0,-5 11 0,7-18 0,0 0 0,0 0 0,0 1 0,0-1 0,0 0 0,0 0 0,0 0 0,0 1 0,0-1 0,0 0 0,0 0 0,-1 0 0,1 1 0,0-1 0,0 0 0,0 0 0,0 0 0,0 0 0,0 0 0,-1 1 0,1-1 0,0 0 0,0 0 0,0 0 0,-1 0 0,1 0 0,0 0 0,0 0 0,0 0 0,0 0 0,-1 1 0,1-1 0,0 0 0,0 0 0,-1 0 0,1 0 0,0 0 0,0 0 0,0 0 0,-1 0 0,1-1 0,0 1 0,0 0 0,0 0 0,-1 0 0,1 0 0,0 0 0,0 0 0,0 0 0,0 0 0,-1 0 0,1-1 0,0 1 0,0 0 0,0 0 0,0 0 0,-1-1 0,-5-17 0,-1-23 0,8-208 0,-3-39 0,-16 198 0,12 67 0,1 1 0,-3-31 0,8 47 0,-1-12 0,0-1 0,3-27 0,-2 42 0,1 1 0,-1-1 0,1 1 0,0-1 0,0 1 0,0-1 0,0 1 0,0 0 0,1 0 0,-1-1 0,1 1 0,0 0 0,0 0 0,0 0 0,1 1 0,-1-1 0,0 1 0,1-1 0,5-3 0,-7 6 0,0-1 0,0 1 0,0 0 0,0 0 0,0 0 0,0 0 0,0 0 0,0 0 0,0 0 0,0 0 0,0 0 0,0 0 0,0 1 0,0-1 0,0 0 0,0 1 0,-1-1 0,1 1 0,0-1 0,0 1 0,0-1 0,0 1 0,-1-1 0,1 1 0,0 0 0,-1 0 0,1-1 0,0 1 0,-1 0 0,1 0 0,-1 0 0,1-1 0,-1 1 0,1 0 0,-1 0 0,0 0 0,0 0 0,1 0 0,-1 0 0,0 0 0,0 0 0,0 2 0,9 45 0,-9-47 0,0 25 0,0 1 0,-2-1 0,-1 0 0,-10 45 0,5-36 0,-4 66 0,10-59 0,0 71 0,2-104 0,1-1 0,0 1 0,0 0 0,1-1 0,0 1 0,0-1 0,1 1 0,1-1 0,6 13 0,-9-20 0,-1 0 0,1 1 0,0-1 0,0 0 0,0 0 0,0 0 0,0 0 0,0 0 0,0 0 0,1 0 0,-1 0 0,0-1 0,0 1 0,3 1 0,-3-2 0,-1 0 0,1 0 0,0 0 0,0 0 0,-1 0 0,1 0 0,0 0 0,-1 0 0,1-1 0,0 1 0,-1 0 0,1 0 0,0-1 0,-1 1 0,1 0 0,0-1 0,-1 1 0,1 0 0,-1-1 0,1 1 0,-1-1 0,1 0 0,4-5 0,-1 1 0,-1-1 0,1 0 0,-1-1 0,4-8 0,12-22 0,-17 35 0,-1 1 0,1-1 0,0 0 0,0 1 0,-1-1 0,1 1 0,0-1 0,0 1 0,0 0 0,1 0 0,-1 0 0,0 0 0,0 1 0,0-1 0,1 0 0,-1 1 0,0 0 0,4-1 0,-4 1 0,0 1 0,-1-1 0,1 1 0,-1 0 0,1-1 0,-1 1 0,0 0 0,1 0 0,-1 0 0,0 0 0,1 0 0,-1 0 0,0 0 0,0 0 0,0 0 0,0 0 0,0 1 0,0-1 0,0 1 0,1 1 0,0 2 0,0 1 0,0-1 0,-1 1 0,0-1 0,0 1 0,0-1 0,0 1 0,-1-1 0,0 1 0,0 0 0,0-1 0,-1 1 0,0-1 0,-2 9 0,-9 13 0,-1 0 0,-2-2 0,0 1 0,-2-2 0,0 0 0,-30 30 0,-8 12 0,38-46-1365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16.3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109 981 24575,'0'56'0,"3"0"0,18 105 0,-9-69 0,-11-114 0,1 1 0,0 0 0,2 1 0,11-37 0,-7 32 0,-2 0 0,-1 0 0,0-1 0,-1-27 0,-13-67 0,0-7 0,8 68 0,0 28 0,1-1 0,2 1 0,9-52 0,-2 35 0,4-74 0,-10 87 0,14-58 0,-11 71 0,-2 0 0,0-1 0,0-29 0,-2 17 0,-1 24 0,0 0 0,-1 0 0,0 0 0,0 0 0,-2 0 0,1 0 0,-4-14 0,4 24 0,1 1 0,0-1 0,0 0 0,0 1 0,-1-1 0,1 1 0,0-1 0,-1 0 0,1 1 0,-1-1 0,1 1 0,0-1 0,-1 1 0,1-1 0,-1 1 0,0-1 0,1 1 0,-1-1 0,1 1 0,-1 0 0,0-1 0,1 1 0,-1 0 0,0 0 0,1-1 0,-1 1 0,0 0 0,1 0 0,-1 0 0,0 0 0,0 0 0,-17 15 0,-6 30 0,-17 125 0,26-103 0,5-29 0,-2-2 0,-17 37 0,17-49 0,2 0 0,1 0 0,1 1 0,2 1 0,0-1 0,-4 46 0,-7 88 0,15-42 0,5 119 0,5-172 54,2 30-1473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29.16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24575,'-1'26'0,"1"-1"0,1 1 0,2-1 0,1 1 0,0-1 0,2 0 0,11 30 0,-16-53-63,0 0-56,0 1 1,0-1 0,0 1-1,0-1 1,-1 1 0,1 0-1,-1-1 1,1 1 0,-1 0-1,0 4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31.4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81 193 24575,'0'-3'0,"-3"-4"0,-1-3 0,-3-1 0,0-1 0,1-2 0,-2-1 0,1-1 0,2-1 0,1-1 0,-1 3 0,0 2 0,0-2 0,-1 1 0,-2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3:30.242"/>
    </inkml:context>
    <inkml:brush xml:id="br0">
      <inkml:brushProperty name="width" value="0.05" units="cm"/>
      <inkml:brushProperty name="height" value="0.05" units="cm"/>
      <inkml:brushProperty name="color" value="#F2FB81"/>
    </inkml:brush>
  </inkml:definitions>
  <inkml:trace contextRef="#ctx0" brushRef="#br0">153 124 24575,'-38'1'0,"25"0"0,1 0 0,0-1 0,0 0 0,0-1 0,-24-5 0,35 6 0,0 0 0,1 0 0,-1-1 0,0 1 0,0 0 0,0 0 0,1-1 0,-1 1 0,0-1 0,0 1 0,1-1 0,-1 1 0,0-1 0,1 1 0,-1-1 0,1 1 0,-1-1 0,1 0 0,-1 1 0,1-1 0,-1 0 0,1 0 0,0 1 0,-1-1 0,1 0 0,0 0 0,0 1 0,-1-1 0,1 0 0,0-1 0,0 0 0,1 0 0,-1 0 0,1 0 0,0 1 0,-1-1 0,1 0 0,0 0 0,0 1 0,0-1 0,0 0 0,1 1 0,1-3 0,43-34 0,14 7 0,-58 30 0,-1 0 0,1 0 0,0 0 0,0 0 0,0 1 0,0-1 0,0 1 0,0-1 0,0 1 0,0 0 0,0 0 0,0-1 0,0 1 0,0 1 0,0-1 0,0 0 0,0 0 0,0 1 0,0-1 0,0 1 0,-1 0 0,1 0 0,0 0 0,0-1 0,0 2 0,-1-1 0,1 0 0,0 0 0,1 2 0,-2-1 0,-1 0 0,1 0 0,-1-1 0,1 1 0,-1 0 0,0 0 0,0 0 0,0-1 0,0 1 0,0 0 0,0 0 0,-1 0 0,1-1 0,0 1 0,-1 0 0,0-1 0,1 1 0,-1 0 0,0-1 0,0 1 0,0 0 0,0-1 0,0 0 0,0 1 0,0-1 0,0 0 0,-1 1 0,1-1 0,-1 0 0,1 0 0,-1 0 0,-1 1 0,-4 3 0,-1 0 0,1 0 0,-1 0 0,0-1 0,-10 3 0,-19 1 0,36-8 0,0 0 0,0 1 0,0-1 0,0 0 0,0 0 0,0 0 0,0 0 0,0 0 0,-1 0 0,1-1 0,0 1 0,0 0 0,0-1 0,0 1 0,0 0 0,0-1 0,0 1 0,0-1 0,0 0 0,1 1 0,-1-1 0,0 0 0,0 1 0,0-1 0,1 0 0,-1 0 0,0 0 0,1 0 0,-2-1 0,2 1 0,0 0 0,0 0 0,0 0 0,1 1 0,-1-1 0,0 0 0,0 0 0,0 1 0,1-1 0,-1 0 0,1 1 0,-1-1 0,0 0 0,1 1 0,-1-1 0,1 0 0,-1 1 0,1-1 0,0 1 0,-1-1 0,1 1 0,-1-1 0,1 1 0,0-1 0,0 1 0,-1 0 0,1-1 0,0 1 0,-1 0 0,1 0 0,0 0 0,0 0 0,0-1 0,-1 1 0,1 0 0,0 0 0,0 0 0,0 0 0,-1 1 0,1-1 0,0 0 0,0 0 0,0 1 0,36 4 0,-35-4 0,1 1 0,-1-1 0,0 1 0,-1 0 0,1-1 0,0 1 0,0 0 0,-1 0 0,1 0 0,-1 1 0,1-1 0,-1 0 0,0 0 0,0 1 0,0-1 0,0 1 0,-1-1 0,1 1 0,-1-1 0,1 1 0,-1-1 0,0 1 0,0-1 0,0 1 0,0 0 0,-1-1 0,1 1 0,-1-1 0,1 1 0,-1-1 0,0 1 0,0-1 0,0 0 0,0 1 0,0-1 0,-1 0 0,1 0 0,-1 0 0,1 0 0,-1 0 0,0 0 0,0 0 0,-3 1 0,6-3 0,-1 0 0,0 0 0,0 0 0,0-1 0,0 1 0,0 0 0,0 0 0,0-1 0,0 1 0,0 0 0,0 0 0,0-1 0,-1 1 0,1 0 0,0 0 0,0 0 0,0-1 0,0 1 0,0 0 0,0 0 0,0 0 0,0-1 0,-1 1 0,1 0 0,0 0 0,0 0 0,0 0 0,-1 0 0,1-1 0,0 1 0,0 0 0,0 0 0,-1 0 0,1 0 0,0 0 0,0 0 0,0 0 0,-1 0 0,1 0 0,0 0 0,0 0 0,-1 0 0,1 0 0,0 0 0,0 0 0,0 0 0,-1 0 0,1 0 0,0 0 0,0 0 0,-1 0 0,1 0 0,0 0 0,0 0 0,0 0 0,-1 1 0,11-23 0,-1 11 0,0 1 0,0 0 0,17-13 0,-23 20 0,1 0 0,0 0 0,0 0 0,0 1 0,0-1 0,1 1 0,-1 0 0,1 0 0,-1 1 0,1-1 0,0 1 0,0 0 0,6 0 0,-10 1 0,0 0 0,0 0 0,-1 0 0,1 0 0,0 0 0,0 1 0,0-1 0,0 0 0,0 1 0,-1-1 0,1 1 0,0-1 0,0 0 0,-1 1 0,1 0 0,0-1 0,-1 1 0,1-1 0,0 1 0,-1 0 0,1 0 0,-1-1 0,1 1 0,-1 0 0,0 0 0,1 1 0,1 27 0,-3-21 0,-1 0 0,0 0 0,0 0 0,-1 0 0,-4 7 0,3-9 0,-1 0 0,0 0 0,0-1 0,-1 1 0,1-1 0,-1 0 0,-8 4 0,12-8 0,0 1 0,-1-1 0,0 1 0,1-1 0,-1 0 0,0 0 0,1 0 0,-1-1 0,-5 2 0,7-2 0,0 0 0,0 0 0,0 0 0,0-1 0,0 1 0,0 0 0,0 0 0,1 0 0,-1-1 0,0 1 0,0-1 0,0 1 0,1 0 0,-1-1 0,0 0 0,0 1 0,1-1 0,-1 1 0,0-1 0,1 0 0,-1 1 0,1-1 0,-1 0 0,1 0 0,-1 1 0,1-1 0,-1 0 0,1 0 0,-1-1 0,1-2 0,0 0 0,0 0 0,0 0 0,0 0 0,0 1 0,1-1 0,0 0 0,0 0 0,0 1 0,0-1 0,0 0 0,1 1 0,0-1 0,-1 1 0,1 0 0,1-1 0,-1 1 0,0 0 0,4-3 0,-1 0 0,0 0 0,0 1 0,1 0 0,-1 0 0,1 0 0,0 0 0,0 1 0,1 0 0,7-3 0,-13 6 0,-1 1 0,1 0 0,-1 0 0,1-1 0,-1 1 0,1 0 0,-1 0 0,1 0 0,-1 0 0,1 0 0,-1 0 0,1 0 0,-1 0 0,1 0 0,-1 0 0,1 0 0,-1 0 0,1 0 0,0 0 0,-1 0 0,1 0 0,-1 1 0,1-1 0,-1 0 0,1 0 0,-1 1 0,0-1 0,1 0 0,-1 1 0,1-1 0,-1 0 0,0 1 0,1-1 0,-1 1 0,0-1 0,1 1 0,-1-1 0,0 1 0,0-1 0,1 1 0,-1-1 0,0 1 0,0-1 0,0 1 0,0-1 0,0 1 0,0-1 0,0 1 0,0 0 0,0 2 0,0-1 0,0 0 0,0 0 0,-1 1 0,1-1 0,-1 0 0,1 0 0,-1 0 0,0 0 0,0 0 0,-2 4 0,-2-1 0,-1 0 0,0 0 0,-1 0 0,1-1 0,-1 0 0,1 0 0,-1-1 0,-1 1 0,1-2 0,0 1 0,-1-1 0,1 0 0,-1 0 0,0-1 0,1 0 0,-1-1 0,0 1 0,0-2 0,-11 0 0,19 1 0,-1 0 0,1-1 0,-1 1 0,1 0 0,-1 0 0,1 0 0,-1 0 0,1-1 0,0 1 0,-1 0 0,1-1 0,-1 1 0,1 0 0,-1-1 0,1 1 0,0 0 0,-1-1 0,1 1 0,0-1 0,0 1 0,-1 0 0,1-1 0,0 1 0,0-1 0,-1 1 0,1-1 0,0 1 0,0-1 0,0 1 0,0-1 0,0 1 0,0-2 0,10-16 0,24-12 0,-33 29 0,32-21 0,-31 21 0,0 0 0,0 1 0,0-1 0,-1 0 0,1 0 0,0 1 0,0 0 0,0-1 0,0 1 0,0 0 0,0 0 0,0 0 0,0 0 0,0 0 0,0 0 0,0 0 0,3 2 0,-6-1 0,0 0 0,0 0 0,0 0 0,0-1 0,0 1 0,-1 0 0,1 0 0,0 0 0,0-1 0,0 1 0,-1-1 0,1 1 0,0-1 0,-1 1 0,1-1 0,-2 0 0,2 1 0,1-1 0,-1 0 0,1 1 0,-1-1 0,1 0 0,-1 1 0,1-1 0,-1 0 0,1 0 0,-1 1 0,1-1 0,-1 0 0,0 0 0,1 0 0,-1 0 0,1 0 0,-1 0 0,0 0 0,1 0 0,-1 0 0,1 0 0,-1 0 0,1-1 0,-1 1 0,0 0 0,1 0 0,-1 0 0,1-1 0,-1 1 0,1 0 0,-1-1 0,1 1 0,-1 0 0,1-1 0,0 1 0,-1-1 0,1 1 0,-1-1 0,1 1 0,0-1 0,0 1 0,-1-1 0,1 1 0,0-1 0,0 1 0,-1-1 0,1 1 0,0-1 0,0 0 0,0 1 0,0-2 0,0 2-2,0-1-1,0 1 1,-1-1-1,1 1 1,0-1 0,0 1-1,0 0 1,-1-1-1,1 1 1,0-1-1,-1 1 1,1 0-1,0-1 1,-1 1 0,1 0-1,0 0 1,-1-1-1,1 1 1,-1 0-1,1 0 1,0-1 0,-1 1-1,1 0 1,-1 0-1,1 0 1,-1 0-1,1 0 1,-1 0-1,1-1 1,-1 1 0,1 0-1,-1 1 1,1-1-1,-1 0 1,1 0-1,-9-2-1274,-2-1-5549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486 972 24575,'-5'7'0,"0"0"0,0 0 0,1 1 0,0 0 0,0 0 0,1 0 0,0 0 0,-4 16 0,-3 10 0,6-23 0,1-1 0,0-1 0,-1 0 0,0 0 0,-1 0 0,0-1 0,-12 17 0,17-25 0,0 1 0,-1 0 0,0-1 0,1 1 0,-1 0 0,1-1 0,-1 1 0,0-1 0,1 1 0,-1-1 0,0 1 0,0-1 0,1 1 0,-1-1 0,0 0 0,0 0 0,0 1 0,0-1 0,1 0 0,-1 0 0,0 0 0,0 0 0,0 0 0,0 0 0,0 0 0,1 0 0,-1 0 0,0 0 0,0-1 0,0 1 0,0 0 0,1-1 0,-2 1 0,0-2 0,1 0 0,-1 0 0,0 1 0,1-1 0,0 0 0,-1-1 0,1 1 0,0 0 0,0 0 0,0 0 0,0-5 0,-11-63 0,12 70 0,-5-96 0,8-99 0,-22 298 0,86-223 0,-44 88 0,-23 32 0,0-1 0,1 1 0,-1-1 0,0 1 0,0 0 0,0 0 0,0-1 0,0 1 0,1 0 0,-1-1 0,0 1 0,0 0 0,1 0 0,-1-1 0,0 1 0,0 0 0,1 0 0,-1-1 0,0 1 0,0 0 0,1 0 0,-1 0 0,0 0 0,1 0 0,-1-1 0,0 1 0,1 0 0,-1 0 0,1 0 0,-1 0 0,0 0 0,1 0 0,-1 0 0,0 0 0,1 0 0,-1 0 0,0 0 0,1 1 0,-1-1 0,0 0 0,1 0 0,-1 0 0,0 0 0,1 0 0,-1 1 0,0-1 0,0 0 0,1 0 0,-1 1 0,0-1 0,0 0 0,1 0 0,-1 1 0,0-1 0,0 1 0,2 20 0,-6-2 0,0 1 0,-2-1 0,0-1 0,-1 1 0,0-1 0,-2 0 0,0-1 0,-1 0 0,-14 17 0,23-32 0,-1 1 0,0-1 0,0 0 0,0 1 0,0-1 0,0 0 0,-1-1 0,1 1 0,-1 0 0,1-1 0,-1 1 0,0-1 0,-5 2 0,7-2 0,1-1 0,-1 0 0,0 0 0,0 0 0,1 0 0,-1 0 0,0-1 0,1 1 0,-1 0 0,0 0 0,0 0 0,1-1 0,-1 1 0,0 0 0,1-1 0,-1 1 0,1 0 0,-1-1 0,0 1 0,1-1 0,-1 1 0,0-2 0,-9-25 0,10 8 0,0 0 0,1-1 0,2 1 0,-1 0 0,2 0 0,1 0 0,7-21 0,-1 20 0,-7 23 0,-3 12 0,-6 20 0,-1-1 0,-2 0 0,-2 0 0,0-1 0,-29 59 0,17-49 0,22-43 0,0 0 0,0 1 0,0-1 0,0 1 0,0-1 0,-1 1 0,1-1 0,0 0 0,0 1 0,0-1 0,-1 1 0,1-1 0,0 0 0,0 1 0,-1-1 0,1 0 0,0 1 0,-1-1 0,1 0 0,0 0 0,-1 1 0,1-1 0,-1 0 0,1 0 0,0 0 0,-1 1 0,1-1 0,-1 0 0,1 0 0,-1 0 0,1 0 0,0 0 0,-1 0 0,1 0 0,-1 0 0,1 0 0,-1 0 0,1 0 0,-1 0 0,1 0 0,0-1 0,-1 1 0,1 0 0,-1 0 0,1 0 0,0 0 0,-1-1 0,1 1 0,0 0 0,-1-1 0,1 1 0,0 0 0,-1 0 0,0-2 0,-6-26 0,1-20 0,3 0 0,1-1 0,3 1 0,2 0 0,2 0 0,2 0 0,26-90 0,-31 133 0,19-51 0,-20 54 0,0 0 0,0-1 0,0 1 0,0 0 0,1-1 0,-1 1 0,1 0 0,0 0 0,0 0 0,-1 1 0,1-1 0,0 0 0,1 1 0,-1-1 0,0 1 0,0-1 0,4 0 0,-5 2 0,0 0 0,0 0 0,0 0 0,1 0 0,-1 1 0,0-1 0,0 0 0,0 1 0,0-1 0,0 1 0,0-1 0,0 1 0,0 0 0,0-1 0,0 1 0,0 0 0,0-1 0,0 1 0,-1 0 0,1 0 0,0 0 0,-1 0 0,1 0 0,0 0 0,-1 0 0,1 0 0,-1 0 0,0 0 0,1 0 0,-1 2 0,12 41 0,-12-40 0,6 26 0,-3 1 0,0 0 0,-2 0 0,-2 0 0,0 0 0,-2 0 0,-2 0 0,-9 35 0,0-38 0,7-29 0,0-15 0,4-2 0,1 0 0,1 0 0,1 0 0,0 0 0,1 0 0,5-25 0,29-113 0,-29 131 0,6-18 0,20-51 0,-92 260 0,46-132 0,-1 3 0,-2-2 0,-39 64 0,53-95 0,0 0 0,0-1 0,0 1 0,-1-1 0,1 0 0,-1 0 0,0 0 0,1-1 0,-6 4 0,8-6 0,0 0 0,0 1 0,0-1 0,0 0 0,0 0 0,0 1 0,0-1 0,0 0 0,0 0 0,0 0 0,0 0 0,1 0 0,-1 0 0,0 0 0,0-1 0,0 1 0,0 0 0,0-1 0,0 1 0,0 0 0,0-1 0,0 1 0,1-1 0,-1 1 0,0-1 0,0 1 0,1-1 0,-1 0 0,0 1 0,1-1 0,-1 0 0,1 0 0,-1 0 0,1 1 0,-1-1 0,1 0 0,-1 0 0,1 0 0,0 0 0,-1 0 0,1 0 0,0 0 0,0 0 0,0 1 0,0-1 0,0 0 0,0 0 0,0 0 0,0-1 0,-1-10 0,1 1 0,0 0 0,1-1 0,0 1 0,1 0 0,0 0 0,1-1 0,7-18 0,41-85 0,-51 114 0,4-7 0,0 1 0,0 0 0,0 0 0,1 0 0,6-6 0,-10 12 0,0 0 0,-1 1 0,1-1 0,0 0 0,0 1 0,0-1 0,0 0 0,0 1 0,0-1 0,0 1 0,0-1 0,0 1 0,0 0 0,0-1 0,0 1 0,0 0 0,0 0 0,0 0 0,2 0 0,-2 0 0,1 1 0,-1 0 0,0-1 0,0 1 0,0 0 0,1 0 0,-1 0 0,0 0 0,0-1 0,0 1 0,-1 1 0,1-1 0,0 0 0,0 0 0,0 0 0,-1 0 0,1 1 0,-1-1 0,1 0 0,0 3 0,3 9 0,0 0 0,-1 0 0,-1 0 0,0 1 0,-1-1 0,0 1 0,-2 16 0,-12 92 0,55-212 0,-9 6 0,32-70 0,-39 114 0,-26 40 0,0-1 0,0 1 0,0 0 0,1 0 0,-1 0 0,0-1 0,0 1 0,0 0 0,1 0 0,-1 0 0,0 0 0,0-1 0,1 1 0,-1 0 0,0 0 0,0 0 0,1 0 0,-1 0 0,0 0 0,1 0 0,-1 0 0,0 0 0,0 0 0,1 0 0,-1 0 0,0 0 0,1 0 0,-1 0 0,0 0 0,0 0 0,1 0 0,-1 0 0,0 0 0,1 0 0,-1 0 0,0 1 0,0-1 0,1 0 0,-1 0 0,0 0 0,0 1 0,0-1 0,1 0 0,-1 0 0,0 0 0,0 1 0,0-1 0,0 0 0,1 0 0,-1 1 0,0-1 0,0 0 0,0 0 0,0 1 0,0-1 0,0 0 0,0 1 0,0-1 0,0 0 0,0 0 0,0 1 0,0-1 0,0 0 0,0 1 0,0-1 0,0 0 0,0 0 0,-1 1 0,2 11 0,-2 0 0,0 0 0,-1 0 0,0 0 0,0 0 0,-8 21 0,-35 74 0,30-72 0,-15 34 0,-3 0 0,-49 75 0,50-107 0,32-37 0,0 1 0,0-1 0,0 0 0,0 0 0,0 1 0,-1-1 0,1 0 0,0 0 0,0 0 0,0 1 0,-1-1 0,1 0 0,0 0 0,0 0 0,-1 0 0,1 1 0,0-1 0,0 0 0,-1 0 0,1 0 0,0 0 0,-1 0 0,1 0 0,0 0 0,0 0 0,-1 0 0,1 0 0,0 0 0,-1 0 0,1 0 0,0 0 0,0 0 0,-1 0 0,1 0 0,0 0 0,0 0 0,-1-1 0,1 1 0,0 0 0,0 0 0,-1 0 0,1 0 0,0-1 0,0 1 0,0 0 0,-1 0 0,1 0 0,0-1 0,0 1 0,0 0 0,0 0 0,-1-1 0,1 1 0,0 0 0,0 0 0,0-1 0,0 1 0,0 0 0,0-1 0,0 1 0,0-1 0,0-5 0,0-1 0,0 1 0,0 0 0,1-1 0,0 1 0,1 0 0,0 0 0,-1-1 0,5-7 0,31-61 0,-19 40 0,-6 11 0,52-99 0,-63 121 0,0 0 0,0 0 0,0 0 0,0-1 0,0 2 0,1-1 0,-1 0 0,1 0 0,0 0 0,-1 1 0,1-1 0,0 1 0,0-1 0,0 1 0,0 0 0,0 0 0,0 0 0,3-1 0,-4 2 0,0 1 0,-1-1 0,1 1 0,0 0 0,0 0 0,0 0 0,-1-1 0,1 1 0,0 0 0,-1 0 0,1 0 0,-1 0 0,1 0 0,-1 0 0,1 0 0,-1 0 0,0 0 0,1 0 0,-1 0 0,0 1 0,0-1 0,0 0 0,0 0 0,0 0 0,0 2 0,0 16 0,0 1 0,-2-1 0,-4 24 0,-4 6 0,-2-1 0,-2-1 0,-2 0 0,-2-1 0,-26 47 0,44-92 0,-1 0 0,1 0 0,-1 0 0,1 0 0,-1 0 0,1 0 0,-1 0 0,1 0 0,-1-1 0,0 1 0,0 0 0,1 0 0,-1-1 0,0 1 0,0 0 0,0-1 0,0 1 0,0-1 0,0 1 0,0-1 0,0 1 0,0-1 0,0 0 0,-1 1 0,1-2 0,0 0 0,0 0 0,0 0 0,0 0 0,0 0 0,1 0 0,-1 0 0,0 0 0,0-1 0,1 1 0,-1 0 0,1 0 0,-1-1 0,1 1 0,0 0 0,-1-1 0,1 1 0,0-3 0,-5-32 0,1 1 0,2-1 0,1 0 0,2 0 0,2 1 0,10-54 0,-1 33 0,1 1 0,4 1 0,30-70 0,-22 75 0,-35 106 0,-27 52 0,-5-1 0,-5-3 0,-103 172 0,107-218 0,28-46 0,11-22 0,16-35 0,83-213 0,187-355 0,-255 567 0,-22 42 0,-4 12 0,-6 12 0,-1 0 0,-10 26 0,-242 517 0,218-495 0,27-58 0,11-21 0,10-28 0,31-68 0,104-195 0,-101 236 0,-41 63 0,-1 1 0,1 0 0,0-1 0,0 1 0,0 0 0,0 0 0,0 0 0,1 0 0,-1 0 0,0 0 0,0 0 0,1 0 0,-1 0 0,0 0 0,1 1 0,-1-1 0,1 1 0,1-1 0,-2 1 0,0 1 0,-1 0 0,1 0 0,0 0 0,-1 0 0,1 0 0,-1 0 0,1-1 0,-1 1 0,1 0 0,-1 0 0,0 1 0,0-1 0,1 0 0,-1 0 0,0 0 0,0 0 0,0 0 0,0 0 0,0 0 0,0 0 0,0 0 0,-1 0 0,1 0 0,-1 1 0,-3 30 0,-1-1 0,-2 1 0,-1-2 0,-2 1 0,-1-1 0,-1-1 0,-29 50 0,20-54 0,11-24 0,6-18 0,4-4 0,2 0 0,0 1 0,1-1 0,10-33 0,34-84 0,-39 117 0,29-77 0,92-168 0,-91 211 0,-38 55 0,0 1 0,0-1 0,0 0 0,0 0 0,0 1 0,0-1 0,0 0 0,1 1 0,-1-1 0,0 0 0,0 0 0,0 1 0,0-1 0,0 0 0,0 0 0,1 1 0,-1-1 0,0 0 0,0 0 0,0 1 0,1-1 0,-1 0 0,0 0 0,0 0 0,1 0 0,-1 1 0,0-1 0,0 0 0,1 0 0,-1 0 0,0 0 0,1 0 0,-1 0 0,0 0 0,0 0 0,1 0 0,-1 0 0,0 0 0,1 0 0,-1 0 0,0 0 0,0 0 0,1 0 0,-1 0 0,0 0 0,1 0 0,-1 0 0,0 0 0,0-1 0,1 1 0,-1 0 0,0 0 0,0 0 0,1 0 0,-1-1 0,0 1 0,0 0 0,0 0 0,1-1 0,-1 1 0,0 0 0,0 0 0,0-1 0,0 1 0,0 0 0,1-1 0,-3 14 0,0 0 0,-1-1 0,0 1 0,0-1 0,-2 1 0,-10 21 0,7-14 0,-13 29 0,-1-1 0,-3 0 0,-39 56 0,63-102 0,0-1 0,0 1 0,1-1 0,-2 1 0,1-1 0,0 1 0,0-1 0,0 0 0,-1 1 0,1-1 0,0 0 0,-1 0 0,1 0 0,-1 0 0,0 0 0,1 0 0,-1-1 0,0 1 0,1-1 0,-3 1 0,3-1 0,0-1 0,0 0 0,0 1 0,1-1 0,-1 0 0,0 0 0,1 0 0,-1 0 0,1 0 0,-1 0 0,1 0 0,-1 0 0,1 0 0,0 0 0,-1 0 0,1 0 0,0 0 0,0 0 0,0 0 0,0 0 0,0 0 0,0 0 0,0-2 0,0-14 0,2 0 0,5-31 0,9-16-1365,2 2-5461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60 671 24575,'-22'206'0,"84"-340"0,-26 61 0,-11 21 0,-12 29 0,-2 0 0,12-37 0,-23 61 0,0-1 0,0 0 0,0 0 0,0 0 0,-1 0 0,1 0 0,0 0 0,0 0 0,0 0 0,0 1 0,-1-1 0,1 0 0,0 0 0,0 0 0,0 0 0,-1 0 0,1 0 0,0 0 0,0 0 0,0 0 0,-1 0 0,1 0 0,0 0 0,0 0 0,0 0 0,0-1 0,-1 1 0,1 0 0,0 0 0,0 0 0,0 0 0,0 0 0,-1 0 0,1 0 0,0 0 0,0-1 0,0 1 0,0 0 0,0 0 0,-1 0 0,1 0 0,0-1 0,0 1 0,0 0 0,0 0 0,0 0 0,0 0 0,0-1 0,0 1 0,0 0 0,0 0 0,0 0 0,0-1 0,0 1 0,0 0 0,0 0 0,0 0 0,0-1 0,-17 16 0,-80 114 0,50-63 0,21-37 0,25-29 0,1 0 0,0 0 0,0 1 0,-1-1 0,1 0 0,0 0 0,-1 0 0,1 0 0,0 0 0,0 1 0,-1-1 0,1 0 0,0 0 0,-1 0 0,1 0 0,0 0 0,-1 0 0,1 0 0,0 0 0,-1 0 0,1 0 0,0 0 0,-1-1 0,1 1 0,0 0 0,-1 0 0,1 0 0,0 0 0,-1 0 0,1-1 0,0 1 0,0 0 0,-1 0 0,1 0 0,0-1 0,0 1 0,0 0 0,-1 0 0,1-1 0,0 1 0,0 0 0,0-1 0,0 1 0,-1 0 0,1 0 0,0-1 0,0 1 0,0 0 0,0-1 0,0 1 0,0 0 0,0-1 0,0 1 0,0 0 0,0-1 0,0 1 0,0 0 0,0-1 0,0 1 0,0 0 0,1-1 0,-1 1 0,0 0 0,0-1 0,4-26 0,67-207 0,-70 230 0,-2 10 0,-5 25 0,-15 48 0,11-48 0,-9 23 0,16-42 0,10-23 0,92-213 0,-96 218 0,0 0 0,-1 0 0,0 0 0,0-1 0,-1 1 0,0-1 0,0 1 0,0-1 0,-1-12 0,-2 20 0,0 0 0,0 1 0,0-1 0,0 0 0,0 1 0,1-1 0,-1 1 0,0-1 0,1 1 0,0 0 0,-1 0 0,-1 3 0,-64 90 0,53-84 0,7-18 0,7-26 0,29-95 0,-17 81 0,-1 0 0,7-92 0,-17 51 0,-2 74 0,0 60 0,0 472 0,-1-483 0,-2 0 0,-2-1 0,-1 0 0,-21 59 0,3-6 0,25-87 0,0 0 0,0 0 0,0 0 0,0 0 0,0 0 0,0 0 0,-1 0 0,1 0 0,0 0 0,0 0 0,0 0 0,0 0 0,0 0 0,0 0 0,0 0 0,0 0 0,0 0 0,0 0 0,0 0 0,0 0 0,0 0 0,0 0 0,0 0 0,-1 0 0,1 0 0,0 0 0,0 0 0,0 0 0,0 0 0,0 0 0,0 0 0,0 0 0,0 0 0,0 0 0,0 0 0,0 0 0,0 0 0,0 0 0,-2-13 0,2-24 0,4-14 0,2 1 0,21-86 0,-21 115 0,0 1 0,1 0 0,2 0 0,0 0 0,1 1 0,0 1 0,2 0 0,0 0 0,18-19 0,-27 34 0,0 0 0,0 0 0,0 0 0,0 0 0,1 1 0,-1 0 0,1-1 0,-1 2 0,1-1 0,0 0 0,0 1 0,0-1 0,0 1 0,6-1 0,-8 2 0,0 0 0,1 0 0,-1 1 0,0-1 0,0 1 0,0-1 0,0 1 0,0 0 0,0 0 0,0 0 0,0 0 0,0 0 0,-1 0 0,1 0 0,0 1 0,-1-1 0,1 1 0,0-1 0,-1 1 0,0 0 0,1-1 0,-1 1 0,0 0 0,0 0 0,0 0 0,0 0 0,-1 0 0,1 0 0,0 2 0,5 19 0,-2-1 0,0 1 0,-1 0 0,-2 0 0,0 0 0,-2 0 0,-3 25 0,1 9 0,3-38 0,-1 0 0,-1 0 0,0 0 0,-2-1 0,0 1 0,-1-1 0,-1 0 0,-1-1 0,-9 19 0,9-23 0,-15 27 0,21-38 0,0 0 0,0 0 0,1-1 0,-1 1 0,0 0 0,1 0 0,-1 0 0,1 0 0,0 0 0,0 0 0,0 0 0,0 0 0,0 0 0,0 0 0,0 0 0,1 3 0,0-5 0,0 0 0,-1 0 0,1 0 0,-1 0 0,1 0 0,-1 0 0,1 0 0,-1 0 0,1 0 0,-1 0 0,1 0 0,-1 0 0,1 0 0,-1-1 0,1 1 0,-1 0 0,1 0 0,-1 0 0,1-1 0,-1 1 0,1 0 0,-1-1 0,1 1 0,-1-1 0,0 1 0,1 0 0,-1-1 0,0 1 0,1-1 0,-1 0 0,15-14 0,7-15 0,-2 0 0,-1-2 0,23-51 0,-27 50 0,2 2 0,1 0 0,37-50 0,-55 81 0,0-1 0,1 1 0,-1-1 0,0 1 0,0-1 0,1 1 0,-1-1 0,0 1 0,1-1 0,-1 1 0,1 0 0,-1-1 0,1 1 0,-1 0 0,0-1 0,1 1 0,-1 0 0,1 0 0,0 0 0,-1-1 0,1 1 0,-1 0 0,1 0 0,-1 0 0,1 0 0,-1 0 0,1 0 0,-1 0 0,1 0 0,0 0 0,-1 0 0,1 0 0,-1 0 0,1 0 0,-1 1 0,1-1 0,-1 0 0,1 0 0,-1 1 0,1-1 0,-1 0 0,1 1 0,-1-1 0,0 0 0,1 1 0,-1-1 0,1 0 0,-1 1 0,0-1 0,1 1 0,-1-1 0,0 1 0,0-1 0,1 1 0,-1-1 0,0 1 0,0-1 0,0 1 0,0-1 0,0 1 0,1 0 0,-1-1 0,0 1 0,0-1 0,-1 1 0,7 42 0,-6-42 0,0 315 0,-2-133 0,1-172 0,0 0 0,-1 0 0,0-1 0,0 1 0,-1-1 0,0 0 0,-1 0 0,-1 0 0,1 0 0,-12 16 0,15-23 0,-1 0 0,0 0 0,0 0 0,0-1 0,0 1 0,0-1 0,-1 1 0,1-1 0,-1 0 0,0 0 0,1 0 0,-1 0 0,0-1 0,0 1 0,0-1 0,0 0 0,0 0 0,-1 0 0,1 0 0,0 0 0,0-1 0,-1 1 0,1-1 0,0 0 0,-1 0 0,1 0 0,0 0 0,-1-1 0,1 1 0,0-1 0,0 0 0,-1 0 0,1 0 0,0-1 0,0 1 0,0-1 0,-5-3 0,-1-2 0,1 0 0,0-1 0,0 0 0,0-1 0,1 0 0,-7-12 0,8 12 0,0 1 0,-1-1 0,0 1 0,0 1 0,0-1 0,-15-10 0,21 17 0,0 0 0,-1 0 0,1 1 0,0-1 0,0 0 0,0 1 0,0-1 0,0 1 0,-1 0 0,1-1 0,0 1 0,0 0 0,-1-1 0,1 1 0,0 0 0,-1 0 0,1 0 0,0 0 0,-1 1 0,1-1 0,0 0 0,0 0 0,-1 1 0,1-1 0,0 1 0,-2 0 0,2 1 0,-1-1 0,0 1 0,1 0 0,-1 0 0,1 0 0,0 0 0,0 0 0,-1 0 0,1 0 0,1 0 0,-1 0 0,0 1 0,0 2 0,-2 10 0,1 1 0,0-1 0,1 23 0,1-33 0,0 13 0,1 46 0,-1-62 0,0 1 0,0 0 0,1-1 0,0 1 0,-1 0 0,1-1 0,0 1 0,0-1 0,0 1 0,0-1 0,1 0 0,-1 1 0,1-1 0,-1 0 0,1 0 0,0 0 0,0 0 0,2 2 0,-3-3 0,0-1 0,0 0 0,0 1 0,1-1 0,-1 0 0,0 0 0,0 0 0,0 0 0,0 0 0,0 0 0,0 0 0,0 0 0,0 0 0,0 0 0,0-1 0,0 1 0,0 0 0,0-1 0,0 1 0,0 0 0,0-1 0,0 0 0,0 1 0,0-1 0,0 0 0,0 1 0,-1-1 0,1 0 0,0 0 0,-1 1 0,2-2 0,21-33 0,-19 28 0,1-1 0,1-3 0,0 0 0,2 0 0,-1 1 0,1 0 0,0 0 0,13-11 0,-20 21 0,0-1 0,-1 1 0,1-1 0,0 0 0,-1 1 0,1-1 0,0 1 0,0 0 0,0-1 0,-1 1 0,1 0 0,0-1 0,0 1 0,0 0 0,0 0 0,0 0 0,0-1 0,-1 1 0,1 0 0,0 0 0,0 1 0,0-1 0,0 0 0,0 0 0,0 0 0,0 1 0,1 0 0,-1 0 0,1 0 0,-1 0 0,0 0 0,0 1 0,0-1 0,0 1 0,0-1 0,-1 1 0,1-1 0,0 1 0,-1-1 0,1 1 0,0 3 0,5 58 0,-6-58 0,-4 271 0,6-289 0,0 1 0,1-1 0,1 1 0,0 0 0,9-18 0,-12 27 0,1 0 0,-1 0 0,1 0 0,0 0 0,0 0 0,0 1 0,0-1 0,0 0 0,1 1 0,-1 0 0,1 0 0,0-1 0,0 1 0,-1 1 0,1-1 0,0 0 0,1 1 0,-1 0 0,0-1 0,0 1 0,1 0 0,-1 1 0,0-1 0,1 1 0,5-1 0,-7 1 0,0 1 0,0-1 0,0 1 0,1 0 0,-1-1 0,0 1 0,0 0 0,0 0 0,-1 0 0,1 0 0,0 1 0,0-1 0,0 0 0,-1 1 0,1-1 0,-1 1 0,1 0 0,-1 0 0,0-1 0,0 1 0,1 0 0,-1 0 0,-1 0 0,1 0 0,0 0 0,0 0 0,-1 0 0,1 1 0,-1-1 0,0 0 0,1 0 0,-1 0 0,0 1 0,0-1 0,-1 0 0,0 4 0,0 5 0,0-1 0,-1 1 0,0-1 0,-1 0 0,0 1 0,-6 12 0,4-14 0,-1 1 0,0-1 0,0 0 0,-1 0 0,-1 0 0,1-1 0,-1 0 0,-1-1 0,1 0 0,-1 0 0,0-1 0,-17 9 0,-14 11 0,28-17 0,1 0 0,-1 1 0,2 0 0,0 1 0,0 0 0,1 0 0,0 1 0,-7 14 0,12-20 0,1-1 0,0 1 0,1-1 0,-1 1 0,1 0 0,0 0 0,1 0 0,-1 0 0,1 0 0,1 0 0,-1 0 0,1 1 0,0-1 0,0 0 0,1 0 0,0 0 0,0 1 0,0-1 0,1 0 0,0 0 0,3 7 0,-5-13 0,0 0 0,0 1 0,0-1 0,0 0 0,0 1 0,0-1 0,0 0 0,1 1 0,-1-1 0,0 0 0,0 0 0,0 1 0,0-1 0,1 0 0,-1 0 0,0 1 0,0-1 0,0 0 0,1 0 0,-1 0 0,0 1 0,0-1 0,1 0 0,-1 0 0,0 0 0,1 0 0,-1 0 0,0 0 0,1 1 0,-1-1 0,0 0 0,1 0 0,-1 0 0,0 0 0,0 0 0,1 0 0,-1 0 0,0 0 0,1 0 0,-1-1 0,0 1 0,1 0 0,-1 0 0,8-16 0,-1-23 0,-4 11 0,0 1 0,10-35 0,-11 55 0,0 1 0,0-1 0,0 0 0,1 1 0,0 0 0,1 0 0,-1-1 0,1 2 0,0-1 0,1 0 0,-1 1 0,1 0 0,0 0 0,8-5 0,-12 9 0,1 0 0,-1 0 0,1 0 0,-1 0 0,1 0 0,-1 0 0,1 1 0,-1-1 0,1 1 0,0-1 0,-1 1 0,1-1 0,0 1 0,-1 0 0,1 0 0,0 0 0,-1 0 0,1 0 0,0 0 0,-1 1 0,1-1 0,0 0 0,2 2 0,-2-1 0,0 1 0,0 0 0,0-1 0,-1 1 0,1 0 0,0 0 0,-1 0 0,0 0 0,1 0 0,-1 0 0,0 0 0,0 0 0,0 1 0,1 3 0,1 8 0,0 0 0,-1 0 0,0 1 0,-1 18 0,-6 316 0,3-316 0,-2 0 0,-1 0 0,-1-1 0,-15 42 0,-12 63 0,31-120 0,0 0 0,1 0 0,1 0 0,0 0 0,1 0 0,5 22 0,13 38 0,37 91 0,-48-146 0,-1 4 0,0 1 0,-2 0 0,-1 0 0,1 40 0,-3-27 0,9 41 0,-1-21 0,-2 0 0,-3 1 0,-3 0 0,-7 76 0,5-129 0,-1-1 0,0 0 0,-1 1 0,1-1 0,-1 0 0,-5 11 0,7-18 0,0 0 0,0 0 0,0 1 0,0-1 0,0 0 0,0 0 0,0 0 0,0 1 0,0-1 0,0 0 0,0 0 0,-1 0 0,1 1 0,0-1 0,0 0 0,0 0 0,0 0 0,0 0 0,0 0 0,-1 1 0,1-1 0,0 0 0,0 0 0,0 0 0,-1 0 0,1 0 0,0 0 0,0 0 0,0 0 0,0 0 0,-1 1 0,1-1 0,0 0 0,0 0 0,-1 0 0,1 0 0,0 0 0,0 0 0,0 0 0,-1 0 0,1-1 0,0 1 0,0 0 0,0 0 0,-1 0 0,1 0 0,0 0 0,0 0 0,0 0 0,0 0 0,-1 0 0,1-1 0,0 1 0,0 0 0,0 0 0,0 0 0,-1-1 0,-5-17 0,-1-23 0,8-208 0,-3-39 0,-16 198 0,12 67 0,1 1 0,-3-31 0,8 47 0,-1-12 0,0-1 0,3-27 0,-2 42 0,1 1 0,-1-1 0,1 1 0,0-1 0,0 1 0,0-1 0,0 1 0,0 0 0,1 0 0,-1-1 0,1 1 0,0 0 0,0 0 0,0 0 0,1 1 0,-1-1 0,0 1 0,1-1 0,5-3 0,-7 6 0,0-1 0,0 1 0,0 0 0,0 0 0,0 0 0,0 0 0,0 0 0,0 0 0,0 0 0,0 0 0,0 0 0,0 0 0,0 1 0,0-1 0,0 0 0,0 1 0,-1-1 0,1 1 0,0-1 0,0 1 0,0-1 0,0 1 0,-1-1 0,1 1 0,0 0 0,-1 0 0,1-1 0,0 1 0,-1 0 0,1 0 0,-1 0 0,1-1 0,-1 1 0,1 0 0,-1 0 0,0 0 0,0 0 0,1 0 0,-1 0 0,0 0 0,0 0 0,0 2 0,9 45 0,-9-47 0,0 25 0,0 1 0,-2-1 0,-1 0 0,-10 45 0,5-36 0,-4 66 0,10-59 0,0 71 0,2-104 0,1-1 0,0 1 0,0 0 0,1-1 0,0 1 0,0-1 0,1 1 0,1-1 0,6 13 0,-9-20 0,-1 0 0,1 1 0,0-1 0,0 0 0,0 0 0,0 0 0,0 0 0,0 0 0,0 0 0,1 0 0,-1 0 0,0-1 0,0 1 0,3 1 0,-3-2 0,-1 0 0,1 0 0,0 0 0,0 0 0,-1 0 0,1 0 0,0 0 0,-1 0 0,1-1 0,0 1 0,-1 0 0,1 0 0,0-1 0,-1 1 0,1 0 0,0-1 0,-1 1 0,1 0 0,-1-1 0,1 1 0,-1-1 0,1 0 0,4-5 0,-1 1 0,-1-1 0,1 0 0,-1-1 0,4-8 0,12-22 0,-17 35 0,-1 1 0,1-1 0,0 0 0,0 1 0,-1-1 0,1 1 0,0-1 0,0 1 0,0 0 0,1 0 0,-1 0 0,0 0 0,0 1 0,0-1 0,1 0 0,-1 1 0,0 0 0,4-1 0,-4 1 0,0 1 0,-1-1 0,1 1 0,-1 0 0,1-1 0,-1 1 0,0 0 0,1 0 0,-1 0 0,0 0 0,1 0 0,-1 0 0,0 0 0,0 0 0,0 0 0,0 0 0,0 1 0,0-1 0,0 1 0,1 1 0,0 2 0,0 1 0,0-1 0,-1 1 0,0-1 0,0 1 0,0-1 0,0 1 0,-1-1 0,0 1 0,0 0 0,0-1 0,-1 1 0,0-1 0,-2 9 0,-9 13 0,-1 0 0,-2-2 0,0 1 0,-2-2 0,0 0 0,-30 30 0,-8 12 0,38-46-1365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109 981 24575,'0'56'0,"3"0"0,18 105 0,-9-69 0,-11-114 0,1 1 0,0 0 0,2 1 0,11-37 0,-7 32 0,-2 0 0,-1 0 0,0-1 0,-1-27 0,-13-67 0,0-7 0,8 68 0,0 28 0,1-1 0,2 1 0,9-52 0,-2 35 0,4-74 0,-10 87 0,14-58 0,-11 71 0,-2 0 0,0-1 0,0-29 0,-2 17 0,-1 24 0,0 0 0,-1 0 0,0 0 0,0 0 0,-2 0 0,1 0 0,-4-14 0,4 24 0,1 1 0,0-1 0,0 0 0,0 1 0,-1-1 0,1 1 0,0-1 0,-1 0 0,1 1 0,-1-1 0,1 1 0,0-1 0,-1 1 0,1-1 0,-1 1 0,0-1 0,1 1 0,-1-1 0,1 1 0,-1 0 0,0-1 0,1 1 0,-1 0 0,0 0 0,1-1 0,-1 1 0,0 0 0,1 0 0,-1 0 0,0 0 0,0 0 0,-17 15 0,-6 30 0,-17 125 0,26-103 0,5-29 0,-2-2 0,-17 37 0,17-49 0,2 0 0,1 0 0,1 1 0,2 1 0,0-1 0,-4 46 0,-7 88 0,15-42 0,5 119 0,5-172 54,2 30-1473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24575,'-1'26'0,"1"-1"0,1 1 0,2-1 0,1 1 0,0-1 0,2 0 0,11 30 0,-16-53-63,0 0-56,0 1 1,0-1 0,0 1-1,0-1 1,-1 1 0,1 0-1,-1-1 1,1 1 0,-1 0-1,0 4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81 193 24575,'0'-3'0,"-3"-4"0,-1-3 0,-3-1 0,0-1 0,1-2 0,-2-1 0,1-1 0,2-1 0,1-1 0,-1 3 0,0 2 0,0-2 0,-1 1 0,-2 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5:51.7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486 972 24575,'-5'7'0,"0"0"0,0 0 0,1 1 0,0 0 0,0 0 0,1 0 0,0 0 0,-4 16 0,-3 10 0,6-23 0,1-1 0,0-1 0,-1 0 0,0 0 0,-1 0 0,0-1 0,-12 17 0,17-25 0,0 1 0,-1 0 0,0-1 0,1 1 0,-1 0 0,1-1 0,-1 1 0,0-1 0,1 1 0,-1-1 0,0 1 0,0-1 0,1 1 0,-1-1 0,0 0 0,0 0 0,0 1 0,0-1 0,1 0 0,-1 0 0,0 0 0,0 0 0,0 0 0,0 0 0,0 0 0,1 0 0,-1 0 0,0 0 0,0-1 0,0 1 0,0 0 0,1-1 0,-2 1 0,0-2 0,1 0 0,-1 0 0,0 1 0,1-1 0,0 0 0,-1-1 0,1 1 0,0 0 0,0 0 0,0 0 0,0-5 0,-11-63 0,12 70 0,-5-96 0,8-99 0,-22 298 0,86-223 0,-44 88 0,-23 32 0,0-1 0,1 1 0,-1-1 0,0 1 0,0 0 0,0 0 0,0-1 0,0 1 0,1 0 0,-1-1 0,0 1 0,0 0 0,1 0 0,-1-1 0,0 1 0,0 0 0,1 0 0,-1-1 0,0 1 0,0 0 0,1 0 0,-1 0 0,0 0 0,1 0 0,-1-1 0,0 1 0,1 0 0,-1 0 0,1 0 0,-1 0 0,0 0 0,1 0 0,-1 0 0,0 0 0,1 0 0,-1 0 0,0 0 0,1 1 0,-1-1 0,0 0 0,1 0 0,-1 0 0,0 0 0,1 0 0,-1 1 0,0-1 0,0 0 0,1 0 0,-1 1 0,0-1 0,0 0 0,1 0 0,-1 1 0,0-1 0,0 1 0,2 20 0,-6-2 0,0 1 0,-2-1 0,0-1 0,-1 1 0,0-1 0,-2 0 0,0-1 0,-1 0 0,-14 17 0,23-32 0,-1 1 0,0-1 0,0 0 0,0 1 0,0-1 0,0 0 0,-1-1 0,1 1 0,-1 0 0,1-1 0,-1 1 0,0-1 0,-5 2 0,7-2 0,1-1 0,-1 0 0,0 0 0,0 0 0,1 0 0,-1 0 0,0-1 0,1 1 0,-1 0 0,0 0 0,0 0 0,1-1 0,-1 1 0,0 0 0,1-1 0,-1 1 0,1 0 0,-1-1 0,0 1 0,1-1 0,-1 1 0,0-2 0,-9-25 0,10 8 0,0 0 0,1-1 0,2 1 0,-1 0 0,2 0 0,1 0 0,7-21 0,-1 20 0,-7 23 0,-3 12 0,-6 20 0,-1-1 0,-2 0 0,-2 0 0,0-1 0,-29 59 0,17-49 0,22-43 0,0 0 0,0 1 0,0-1 0,0 1 0,0-1 0,-1 1 0,1-1 0,0 0 0,0 1 0,0-1 0,-1 1 0,1-1 0,0 0 0,0 1 0,-1-1 0,1 0 0,0 1 0,-1-1 0,1 0 0,0 0 0,-1 1 0,1-1 0,-1 0 0,1 0 0,0 0 0,-1 1 0,1-1 0,-1 0 0,1 0 0,-1 0 0,1 0 0,0 0 0,-1 0 0,1 0 0,-1 0 0,1 0 0,-1 0 0,1 0 0,-1 0 0,1 0 0,0-1 0,-1 1 0,1 0 0,-1 0 0,1 0 0,0 0 0,-1-1 0,1 1 0,0 0 0,-1-1 0,1 1 0,0 0 0,-1 0 0,0-2 0,-6-26 0,1-20 0,3 0 0,1-1 0,3 1 0,2 0 0,2 0 0,2 0 0,26-90 0,-31 133 0,19-51 0,-20 54 0,0 0 0,0-1 0,0 1 0,0 0 0,1-1 0,-1 1 0,1 0 0,0 0 0,0 0 0,-1 1 0,1-1 0,0 0 0,1 1 0,-1-1 0,0 1 0,0-1 0,4 0 0,-5 2 0,0 0 0,0 0 0,0 0 0,1 0 0,-1 1 0,0-1 0,0 0 0,0 1 0,0-1 0,0 1 0,0-1 0,0 1 0,0 0 0,0-1 0,0 1 0,0 0 0,0-1 0,0 1 0,-1 0 0,1 0 0,0 0 0,-1 0 0,1 0 0,0 0 0,-1 0 0,1 0 0,-1 0 0,0 0 0,1 0 0,-1 2 0,12 41 0,-12-40 0,6 26 0,-3 1 0,0 0 0,-2 0 0,-2 0 0,0 0 0,-2 0 0,-2 0 0,-9 35 0,0-38 0,7-29 0,0-15 0,4-2 0,1 0 0,1 0 0,1 0 0,0 0 0,1 0 0,5-25 0,29-113 0,-29 131 0,6-18 0,20-51 0,-92 260 0,46-132 0,-1 3 0,-2-2 0,-39 64 0,53-95 0,0 0 0,0-1 0,0 1 0,-1-1 0,1 0 0,-1 0 0,0 0 0,1-1 0,-6 4 0,8-6 0,0 0 0,0 1 0,0-1 0,0 0 0,0 0 0,0 1 0,0-1 0,0 0 0,0 0 0,0 0 0,0 0 0,1 0 0,-1 0 0,0 0 0,0-1 0,0 1 0,0 0 0,0-1 0,0 1 0,0 0 0,0-1 0,0 1 0,1-1 0,-1 1 0,0-1 0,0 1 0,1-1 0,-1 0 0,0 1 0,1-1 0,-1 0 0,1 0 0,-1 0 0,1 1 0,-1-1 0,1 0 0,-1 0 0,1 0 0,0 0 0,-1 0 0,1 0 0,0 0 0,0 0 0,0 1 0,0-1 0,0 0 0,0 0 0,0 0 0,0-1 0,-1-10 0,1 1 0,0 0 0,1-1 0,0 1 0,1 0 0,0 0 0,1-1 0,7-18 0,41-85 0,-51 114 0,4-7 0,0 1 0,0 0 0,0 0 0,1 0 0,6-6 0,-10 12 0,0 0 0,-1 1 0,1-1 0,0 0 0,0 1 0,0-1 0,0 0 0,0 1 0,0-1 0,0 1 0,0-1 0,0 1 0,0 0 0,0-1 0,0 1 0,0 0 0,0 0 0,0 0 0,2 0 0,-2 0 0,1 1 0,-1 0 0,0-1 0,0 1 0,0 0 0,1 0 0,-1 0 0,0 0 0,0-1 0,0 1 0,-1 1 0,1-1 0,0 0 0,0 0 0,0 0 0,-1 0 0,1 1 0,-1-1 0,1 0 0,0 3 0,3 9 0,0 0 0,-1 0 0,-1 0 0,0 1 0,-1-1 0,0 1 0,-2 16 0,-12 92 0,55-212 0,-9 6 0,32-70 0,-39 114 0,-26 40 0,0-1 0,0 1 0,0 0 0,1 0 0,-1 0 0,0-1 0,0 1 0,0 0 0,1 0 0,-1 0 0,0 0 0,0-1 0,1 1 0,-1 0 0,0 0 0,0 0 0,1 0 0,-1 0 0,0 0 0,1 0 0,-1 0 0,0 0 0,0 0 0,1 0 0,-1 0 0,0 0 0,1 0 0,-1 0 0,0 0 0,0 0 0,1 0 0,-1 0 0,0 0 0,1 0 0,-1 0 0,0 1 0,0-1 0,1 0 0,-1 0 0,0 0 0,0 1 0,0-1 0,1 0 0,-1 0 0,0 0 0,0 1 0,0-1 0,0 0 0,1 0 0,-1 1 0,0-1 0,0 0 0,0 0 0,0 1 0,0-1 0,0 0 0,0 1 0,0-1 0,0 0 0,0 0 0,0 1 0,0-1 0,0 0 0,0 1 0,0-1 0,0 0 0,0 0 0,-1 1 0,2 11 0,-2 0 0,0 0 0,-1 0 0,0 0 0,0 0 0,-8 21 0,-35 74 0,30-72 0,-15 34 0,-3 0 0,-49 75 0,50-107 0,32-37 0,0 1 0,0-1 0,0 0 0,0 0 0,0 1 0,-1-1 0,1 0 0,0 0 0,0 0 0,0 1 0,-1-1 0,1 0 0,0 0 0,0 0 0,-1 0 0,1 1 0,0-1 0,0 0 0,-1 0 0,1 0 0,0 0 0,-1 0 0,1 0 0,0 0 0,0 0 0,-1 0 0,1 0 0,0 0 0,-1 0 0,1 0 0,0 0 0,0 0 0,-1 0 0,1 0 0,0 0 0,0 0 0,-1-1 0,1 1 0,0 0 0,0 0 0,-1 0 0,1 0 0,0-1 0,0 1 0,0 0 0,-1 0 0,1 0 0,0-1 0,0 1 0,0 0 0,0 0 0,-1-1 0,1 1 0,0 0 0,0 0 0,0-1 0,0 1 0,0 0 0,0-1 0,0 1 0,0-1 0,0-5 0,0-1 0,0 1 0,0 0 0,1-1 0,0 1 0,1 0 0,0 0 0,-1-1 0,5-7 0,31-61 0,-19 40 0,-6 11 0,52-99 0,-63 121 0,0 0 0,0 0 0,0 0 0,0-1 0,0 2 0,1-1 0,-1 0 0,1 0 0,0 0 0,-1 1 0,1-1 0,0 1 0,0-1 0,0 1 0,0 0 0,0 0 0,0 0 0,3-1 0,-4 2 0,0 1 0,-1-1 0,1 1 0,0 0 0,0 0 0,0 0 0,-1-1 0,1 1 0,0 0 0,-1 0 0,1 0 0,-1 0 0,1 0 0,-1 0 0,1 0 0,-1 0 0,0 0 0,1 0 0,-1 0 0,0 1 0,0-1 0,0 0 0,0 0 0,0 0 0,0 2 0,0 16 0,0 1 0,-2-1 0,-4 24 0,-4 6 0,-2-1 0,-2-1 0,-2 0 0,-2-1 0,-26 47 0,44-92 0,-1 0 0,1 0 0,-1 0 0,1 0 0,-1 0 0,1 0 0,-1 0 0,1 0 0,-1-1 0,0 1 0,0 0 0,1 0 0,-1-1 0,0 1 0,0 0 0,0-1 0,0 1 0,0-1 0,0 1 0,0-1 0,0 1 0,0-1 0,0 0 0,-1 1 0,1-2 0,0 0 0,0 0 0,0 0 0,0 0 0,0 0 0,1 0 0,-1 0 0,0 0 0,0-1 0,1 1 0,-1 0 0,1 0 0,-1-1 0,1 1 0,0 0 0,-1-1 0,1 1 0,0-3 0,-5-32 0,1 1 0,2-1 0,1 0 0,2 0 0,2 1 0,10-54 0,-1 33 0,1 1 0,4 1 0,30-70 0,-22 75 0,-35 106 0,-27 52 0,-5-1 0,-5-3 0,-103 172 0,107-218 0,28-46 0,11-22 0,16-35 0,83-213 0,187-355 0,-255 567 0,-22 42 0,-4 12 0,-6 12 0,-1 0 0,-10 26 0,-242 517 0,218-495 0,27-58 0,11-21 0,10-28 0,31-68 0,104-195 0,-101 236 0,-41 63 0,-1 1 0,1 0 0,0-1 0,0 1 0,0 0 0,0 0 0,0 0 0,1 0 0,-1 0 0,0 0 0,0 0 0,1 0 0,-1 0 0,0 0 0,1 1 0,-1-1 0,1 1 0,1-1 0,-2 1 0,0 1 0,-1 0 0,1 0 0,0 0 0,-1 0 0,1 0 0,-1 0 0,1-1 0,-1 1 0,1 0 0,-1 0 0,0 1 0,0-1 0,1 0 0,-1 0 0,0 0 0,0 0 0,0 0 0,0 0 0,0 0 0,0 0 0,0 0 0,-1 0 0,1 0 0,-1 1 0,-3 30 0,-1-1 0,-2 1 0,-1-2 0,-2 1 0,-1-1 0,-1-1 0,-29 50 0,20-54 0,11-24 0,6-18 0,4-4 0,2 0 0,0 1 0,1-1 0,10-33 0,34-84 0,-39 117 0,29-77 0,92-168 0,-91 211 0,-38 55 0,0 1 0,0-1 0,0 0 0,0 0 0,0 1 0,0-1 0,0 0 0,1 1 0,-1-1 0,0 0 0,0 0 0,0 1 0,0-1 0,0 0 0,0 0 0,1 1 0,-1-1 0,0 0 0,0 0 0,0 1 0,1-1 0,-1 0 0,0 0 0,0 0 0,1 0 0,-1 1 0,0-1 0,0 0 0,1 0 0,-1 0 0,0 0 0,1 0 0,-1 0 0,0 0 0,0 0 0,1 0 0,-1 0 0,0 0 0,1 0 0,-1 0 0,0 0 0,0 0 0,1 0 0,-1 0 0,0 0 0,1 0 0,-1 0 0,0 0 0,0-1 0,1 1 0,-1 0 0,0 0 0,0 0 0,1 0 0,-1-1 0,0 1 0,0 0 0,0 0 0,1-1 0,-1 1 0,0 0 0,0 0 0,0-1 0,0 1 0,0 0 0,1-1 0,-3 14 0,0 0 0,-1-1 0,0 1 0,0-1 0,-2 1 0,-10 21 0,7-14 0,-13 29 0,-1-1 0,-3 0 0,-39 56 0,63-102 0,0-1 0,0 1 0,1-1 0,-2 1 0,1-1 0,0 1 0,0-1 0,0 0 0,-1 1 0,1-1 0,0 0 0,-1 0 0,1 0 0,-1 0 0,0 0 0,1 0 0,-1-1 0,0 1 0,1-1 0,-3 1 0,3-1 0,0-1 0,0 0 0,0 1 0,1-1 0,-1 0 0,0 0 0,1 0 0,-1 0 0,1 0 0,-1 0 0,1 0 0,-1 0 0,1 0 0,0 0 0,-1 0 0,1 0 0,0 0 0,0 0 0,0 0 0,0 0 0,0 0 0,0 0 0,0-2 0,0-14 0,2 0 0,5-31 0,9-16-1365,2 2-5461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09.1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60 671 24575,'-22'206'0,"84"-340"0,-26 61 0,-11 21 0,-12 29 0,-2 0 0,12-37 0,-23 61 0,0-1 0,0 0 0,0 0 0,0 0 0,-1 0 0,1 0 0,0 0 0,0 0 0,0 0 0,0 1 0,-1-1 0,1 0 0,0 0 0,0 0 0,0 0 0,-1 0 0,1 0 0,0 0 0,0 0 0,0 0 0,-1 0 0,1 0 0,0 0 0,0 0 0,0 0 0,0-1 0,-1 1 0,1 0 0,0 0 0,0 0 0,0 0 0,0 0 0,-1 0 0,1 0 0,0 0 0,0-1 0,0 1 0,0 0 0,0 0 0,-1 0 0,1 0 0,0-1 0,0 1 0,0 0 0,0 0 0,0 0 0,0 0 0,0-1 0,0 1 0,0 0 0,0 0 0,0 0 0,0-1 0,0 1 0,0 0 0,0 0 0,0 0 0,0-1 0,-17 16 0,-80 114 0,50-63 0,21-37 0,25-29 0,1 0 0,0 0 0,0 1 0,-1-1 0,1 0 0,0 0 0,-1 0 0,1 0 0,0 0 0,0 1 0,-1-1 0,1 0 0,0 0 0,-1 0 0,1 0 0,0 0 0,-1 0 0,1 0 0,0 0 0,-1 0 0,1 0 0,0 0 0,-1-1 0,1 1 0,0 0 0,-1 0 0,1 0 0,0 0 0,-1 0 0,1-1 0,0 1 0,0 0 0,-1 0 0,1 0 0,0-1 0,0 1 0,0 0 0,-1 0 0,1-1 0,0 1 0,0 0 0,0-1 0,0 1 0,-1 0 0,1 0 0,0-1 0,0 1 0,0 0 0,0-1 0,0 1 0,0 0 0,0-1 0,0 1 0,0 0 0,0-1 0,0 1 0,0 0 0,0-1 0,0 1 0,0 0 0,1-1 0,-1 1 0,0 0 0,0-1 0,4-26 0,67-207 0,-70 230 0,-2 10 0,-5 25 0,-15 48 0,11-48 0,-9 23 0,16-42 0,10-23 0,92-213 0,-96 218 0,0 0 0,-1 0 0,0 0 0,0-1 0,-1 1 0,0-1 0,0 1 0,0-1 0,-1-12 0,-2 20 0,0 0 0,0 1 0,0-1 0,0 0 0,0 1 0,1-1 0,-1 1 0,0-1 0,1 1 0,0 0 0,-1 0 0,-1 3 0,-64 90 0,53-84 0,7-18 0,7-26 0,29-95 0,-17 81 0,-1 0 0,7-92 0,-17 51 0,-2 74 0,0 60 0,0 472 0,-1-483 0,-2 0 0,-2-1 0,-1 0 0,-21 59 0,3-6 0,25-87 0,0 0 0,0 0 0,0 0 0,0 0 0,0 0 0,0 0 0,-1 0 0,1 0 0,0 0 0,0 0 0,0 0 0,0 0 0,0 0 0,0 0 0,0 0 0,0 0 0,0 0 0,0 0 0,0 0 0,0 0 0,0 0 0,0 0 0,0 0 0,-1 0 0,1 0 0,0 0 0,0 0 0,0 0 0,0 0 0,0 0 0,0 0 0,0 0 0,0 0 0,0 0 0,0 0 0,0 0 0,0 0 0,0 0 0,-2-13 0,2-24 0,4-14 0,2 1 0,21-86 0,-21 115 0,0 1 0,1 0 0,2 0 0,0 0 0,1 1 0,0 1 0,2 0 0,0 0 0,18-19 0,-27 34 0,0 0 0,0 0 0,0 0 0,0 0 0,1 1 0,-1 0 0,1-1 0,-1 2 0,1-1 0,0 0 0,0 1 0,0-1 0,0 1 0,6-1 0,-8 2 0,0 0 0,1 0 0,-1 1 0,0-1 0,0 1 0,0-1 0,0 1 0,0 0 0,0 0 0,0 0 0,0 0 0,0 0 0,-1 0 0,1 0 0,0 1 0,-1-1 0,1 1 0,0-1 0,-1 1 0,0 0 0,1-1 0,-1 1 0,0 0 0,0 0 0,0 0 0,0 0 0,-1 0 0,1 0 0,0 2 0,5 19 0,-2-1 0,0 1 0,-1 0 0,-2 0 0,0 0 0,-2 0 0,-3 25 0,1 9 0,3-38 0,-1 0 0,-1 0 0,0 0 0,-2-1 0,0 1 0,-1-1 0,-1 0 0,-1-1 0,-9 19 0,9-23 0,-15 27 0,21-38 0,0 0 0,0 0 0,1-1 0,-1 1 0,0 0 0,1 0 0,-1 0 0,1 0 0,0 0 0,0 0 0,0 0 0,0 0 0,0 0 0,0 0 0,0 0 0,1 3 0,0-5 0,0 0 0,-1 0 0,1 0 0,-1 0 0,1 0 0,-1 0 0,1 0 0,-1 0 0,1 0 0,-1 0 0,1 0 0,-1 0 0,1 0 0,-1-1 0,1 1 0,-1 0 0,1 0 0,-1 0 0,1-1 0,-1 1 0,1 0 0,-1-1 0,1 1 0,-1-1 0,0 1 0,1 0 0,-1-1 0,0 1 0,1-1 0,-1 0 0,15-14 0,7-15 0,-2 0 0,-1-2 0,23-51 0,-27 50 0,2 2 0,1 0 0,37-50 0,-55 81 0,0-1 0,1 1 0,-1-1 0,0 1 0,0-1 0,1 1 0,-1-1 0,0 1 0,1-1 0,-1 1 0,1 0 0,-1-1 0,1 1 0,-1 0 0,0-1 0,1 1 0,-1 0 0,1 0 0,0 0 0,-1-1 0,1 1 0,-1 0 0,1 0 0,-1 0 0,1 0 0,-1 0 0,1 0 0,-1 0 0,1 0 0,0 0 0,-1 0 0,1 0 0,-1 0 0,1 0 0,-1 1 0,1-1 0,-1 0 0,1 0 0,-1 1 0,1-1 0,-1 0 0,1 1 0,-1-1 0,0 0 0,1 1 0,-1-1 0,1 0 0,-1 1 0,0-1 0,1 1 0,-1-1 0,0 1 0,0-1 0,1 1 0,-1-1 0,0 1 0,0-1 0,0 1 0,0-1 0,0 1 0,1 0 0,-1-1 0,0 1 0,0-1 0,-1 1 0,7 42 0,-6-42 0,0 315 0,-2-133 0,1-172 0,0 0 0,-1 0 0,0-1 0,0 1 0,-1-1 0,0 0 0,-1 0 0,-1 0 0,1 0 0,-12 16 0,15-23 0,-1 0 0,0 0 0,0 0 0,0-1 0,0 1 0,0-1 0,-1 1 0,1-1 0,-1 0 0,0 0 0,1 0 0,-1 0 0,0-1 0,0 1 0,0-1 0,0 0 0,0 0 0,-1 0 0,1 0 0,0 0 0,0-1 0,-1 1 0,1-1 0,0 0 0,-1 0 0,1 0 0,0 0 0,-1-1 0,1 1 0,0-1 0,0 0 0,-1 0 0,1 0 0,0-1 0,0 1 0,0-1 0,-5-3 0,-1-2 0,1 0 0,0-1 0,0 0 0,0-1 0,1 0 0,-7-12 0,8 12 0,0 1 0,-1-1 0,0 1 0,0 1 0,0-1 0,-15-10 0,21 17 0,0 0 0,-1 0 0,1 1 0,0-1 0,0 0 0,0 1 0,0-1 0,0 1 0,-1 0 0,1-1 0,0 1 0,0 0 0,-1-1 0,1 1 0,0 0 0,-1 0 0,1 0 0,0 0 0,-1 1 0,1-1 0,0 0 0,0 0 0,-1 1 0,1-1 0,0 1 0,-2 0 0,2 1 0,-1-1 0,0 1 0,1 0 0,-1 0 0,1 0 0,0 0 0,0 0 0,-1 0 0,1 0 0,1 0 0,-1 0 0,0 1 0,0 2 0,-2 10 0,1 1 0,0-1 0,1 23 0,1-33 0,0 13 0,1 46 0,-1-62 0,0 1 0,0 0 0,1-1 0,0 1 0,-1 0 0,1-1 0,0 1 0,0-1 0,0 1 0,0-1 0,1 0 0,-1 1 0,1-1 0,-1 0 0,1 0 0,0 0 0,0 0 0,2 2 0,-3-3 0,0-1 0,0 0 0,0 1 0,1-1 0,-1 0 0,0 0 0,0 0 0,0 0 0,0 0 0,0 0 0,0 0 0,0 0 0,0 0 0,0 0 0,0-1 0,0 1 0,0 0 0,0-1 0,0 1 0,0 0 0,0-1 0,0 0 0,0 1 0,0-1 0,0 0 0,0 1 0,-1-1 0,1 0 0,0 0 0,-1 1 0,2-2 0,21-33 0,-19 28 0,1-1 0,1-3 0,0 0 0,2 0 0,-1 1 0,1 0 0,0 0 0,13-11 0,-20 21 0,0-1 0,-1 1 0,1-1 0,0 0 0,-1 1 0,1-1 0,0 1 0,0 0 0,0-1 0,-1 1 0,1 0 0,0-1 0,0 1 0,0 0 0,0 0 0,0 0 0,0-1 0,-1 1 0,1 0 0,0 0 0,0 1 0,0-1 0,0 0 0,0 0 0,0 0 0,0 1 0,1 0 0,-1 0 0,1 0 0,-1 0 0,0 0 0,0 1 0,0-1 0,0 1 0,0-1 0,-1 1 0,1-1 0,0 1 0,-1-1 0,1 1 0,0 3 0,5 58 0,-6-58 0,-4 271 0,6-289 0,0 1 0,1-1 0,1 1 0,0 0 0,9-18 0,-12 27 0,1 0 0,-1 0 0,1 0 0,0 0 0,0 0 0,0 1 0,0-1 0,0 0 0,1 1 0,-1 0 0,1 0 0,0-1 0,0 1 0,-1 1 0,1-1 0,0 0 0,1 1 0,-1 0 0,0-1 0,0 1 0,1 0 0,-1 1 0,0-1 0,1 1 0,5-1 0,-7 1 0,0 1 0,0-1 0,0 1 0,1 0 0,-1-1 0,0 1 0,0 0 0,0 0 0,-1 0 0,1 0 0,0 1 0,0-1 0,0 0 0,-1 1 0,1-1 0,-1 1 0,1 0 0,-1 0 0,0-1 0,0 1 0,1 0 0,-1 0 0,-1 0 0,1 0 0,0 0 0,0 0 0,-1 0 0,1 1 0,-1-1 0,0 0 0,1 0 0,-1 0 0,0 1 0,0-1 0,-1 0 0,0 4 0,0 5 0,0-1 0,-1 1 0,0-1 0,-1 0 0,0 1 0,-6 12 0,4-14 0,-1 1 0,0-1 0,0 0 0,-1 0 0,-1 0 0,1-1 0,-1 0 0,-1-1 0,1 0 0,-1 0 0,0-1 0,-17 9 0,-14 11 0,28-17 0,1 0 0,-1 1 0,2 0 0,0 1 0,0 0 0,1 0 0,0 1 0,-7 14 0,12-20 0,1-1 0,0 1 0,1-1 0,-1 1 0,1 0 0,0 0 0,1 0 0,-1 0 0,1 0 0,1 0 0,-1 0 0,1 1 0,0-1 0,0 0 0,1 0 0,0 0 0,0 1 0,0-1 0,1 0 0,0 0 0,3 7 0,-5-13 0,0 0 0,0 1 0,0-1 0,0 0 0,0 1 0,0-1 0,0 0 0,1 1 0,-1-1 0,0 0 0,0 0 0,0 1 0,0-1 0,1 0 0,-1 0 0,0 1 0,0-1 0,0 0 0,1 0 0,-1 0 0,0 1 0,0-1 0,1 0 0,-1 0 0,0 0 0,1 0 0,-1 0 0,0 0 0,1 1 0,-1-1 0,0 0 0,1 0 0,-1 0 0,0 0 0,0 0 0,1 0 0,-1 0 0,0 0 0,1 0 0,-1-1 0,0 1 0,1 0 0,-1 0 0,8-16 0,-1-23 0,-4 11 0,0 1 0,10-35 0,-11 55 0,0 1 0,0-1 0,0 0 0,1 1 0,0 0 0,1 0 0,-1-1 0,1 2 0,0-1 0,1 0 0,-1 1 0,1 0 0,0 0 0,8-5 0,-12 9 0,1 0 0,-1 0 0,1 0 0,-1 0 0,1 0 0,-1 0 0,1 1 0,-1-1 0,1 1 0,0-1 0,-1 1 0,1-1 0,0 1 0,-1 0 0,1 0 0,0 0 0,-1 0 0,1 0 0,0 0 0,-1 1 0,1-1 0,0 0 0,2 2 0,-2-1 0,0 1 0,0 0 0,0-1 0,-1 1 0,1 0 0,0 0 0,-1 0 0,0 0 0,1 0 0,-1 0 0,0 0 0,0 0 0,0 1 0,1 3 0,1 8 0,0 0 0,-1 0 0,0 1 0,-1 18 0,-6 316 0,3-316 0,-2 0 0,-1 0 0,-1-1 0,-15 42 0,-12 63 0,31-120 0,0 0 0,1 0 0,1 0 0,0 0 0,1 0 0,5 22 0,13 38 0,37 91 0,-48-146 0,-1 4 0,0 1 0,-2 0 0,-1 0 0,1 40 0,-3-27 0,9 41 0,-1-21 0,-2 0 0,-3 1 0,-3 0 0,-7 76 0,5-129 0,-1-1 0,0 0 0,-1 1 0,1-1 0,-1 0 0,-5 11 0,7-18 0,0 0 0,0 0 0,0 1 0,0-1 0,0 0 0,0 0 0,0 0 0,0 1 0,0-1 0,0 0 0,0 0 0,-1 0 0,1 1 0,0-1 0,0 0 0,0 0 0,0 0 0,0 0 0,0 0 0,-1 1 0,1-1 0,0 0 0,0 0 0,0 0 0,-1 0 0,1 0 0,0 0 0,0 0 0,0 0 0,0 0 0,-1 1 0,1-1 0,0 0 0,0 0 0,-1 0 0,1 0 0,0 0 0,0 0 0,0 0 0,-1 0 0,1-1 0,0 1 0,0 0 0,0 0 0,-1 0 0,1 0 0,0 0 0,0 0 0,0 0 0,0 0 0,-1 0 0,1-1 0,0 1 0,0 0 0,0 0 0,0 0 0,-1-1 0,-5-17 0,-1-23 0,8-208 0,-3-39 0,-16 198 0,12 67 0,1 1 0,-3-31 0,8 47 0,-1-12 0,0-1 0,3-27 0,-2 42 0,1 1 0,-1-1 0,1 1 0,0-1 0,0 1 0,0-1 0,0 1 0,0 0 0,1 0 0,-1-1 0,1 1 0,0 0 0,0 0 0,0 0 0,1 1 0,-1-1 0,0 1 0,1-1 0,5-3 0,-7 6 0,0-1 0,0 1 0,0 0 0,0 0 0,0 0 0,0 0 0,0 0 0,0 0 0,0 0 0,0 0 0,0 0 0,0 0 0,0 1 0,0-1 0,0 0 0,0 1 0,-1-1 0,1 1 0,0-1 0,0 1 0,0-1 0,0 1 0,-1-1 0,1 1 0,0 0 0,-1 0 0,1-1 0,0 1 0,-1 0 0,1 0 0,-1 0 0,1-1 0,-1 1 0,1 0 0,-1 0 0,0 0 0,0 0 0,1 0 0,-1 0 0,0 0 0,0 0 0,0 2 0,9 45 0,-9-47 0,0 25 0,0 1 0,-2-1 0,-1 0 0,-10 45 0,5-36 0,-4 66 0,10-59 0,0 71 0,2-104 0,1-1 0,0 1 0,0 0 0,1-1 0,0 1 0,0-1 0,1 1 0,1-1 0,6 13 0,-9-20 0,-1 0 0,1 1 0,0-1 0,0 0 0,0 0 0,0 0 0,0 0 0,0 0 0,0 0 0,1 0 0,-1 0 0,0-1 0,0 1 0,3 1 0,-3-2 0,-1 0 0,1 0 0,0 0 0,0 0 0,-1 0 0,1 0 0,0 0 0,-1 0 0,1-1 0,0 1 0,-1 0 0,1 0 0,0-1 0,-1 1 0,1 0 0,0-1 0,-1 1 0,1 0 0,-1-1 0,1 1 0,-1-1 0,1 0 0,4-5 0,-1 1 0,-1-1 0,1 0 0,-1-1 0,4-8 0,12-22 0,-17 35 0,-1 1 0,1-1 0,0 0 0,0 1 0,-1-1 0,1 1 0,0-1 0,0 1 0,0 0 0,1 0 0,-1 0 0,0 0 0,0 1 0,0-1 0,1 0 0,-1 1 0,0 0 0,4-1 0,-4 1 0,0 1 0,-1-1 0,1 1 0,-1 0 0,1-1 0,-1 1 0,0 0 0,1 0 0,-1 0 0,0 0 0,1 0 0,-1 0 0,0 0 0,0 0 0,0 0 0,0 0 0,0 1 0,0-1 0,0 1 0,1 1 0,0 2 0,0 1 0,0-1 0,-1 1 0,0-1 0,0 1 0,0-1 0,0 1 0,-1-1 0,0 1 0,0 0 0,0-1 0,-1 1 0,0-1 0,-2 9 0,-9 13 0,-1 0 0,-2-2 0,0 1 0,-2-2 0,0 0 0,-30 30 0,-8 12 0,38-46-1365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16.3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109 981 24575,'0'56'0,"3"0"0,18 105 0,-9-69 0,-11-114 0,1 1 0,0 0 0,2 1 0,11-37 0,-7 32 0,-2 0 0,-1 0 0,0-1 0,-1-27 0,-13-67 0,0-7 0,8 68 0,0 28 0,1-1 0,2 1 0,9-52 0,-2 35 0,4-74 0,-10 87 0,14-58 0,-11 71 0,-2 0 0,0-1 0,0-29 0,-2 17 0,-1 24 0,0 0 0,-1 0 0,0 0 0,0 0 0,-2 0 0,1 0 0,-4-14 0,4 24 0,1 1 0,0-1 0,0 0 0,0 1 0,-1-1 0,1 1 0,0-1 0,-1 0 0,1 1 0,-1-1 0,1 1 0,0-1 0,-1 1 0,1-1 0,-1 1 0,0-1 0,1 1 0,-1-1 0,1 1 0,-1 0 0,0-1 0,1 1 0,-1 0 0,0 0 0,1-1 0,-1 1 0,0 0 0,1 0 0,-1 0 0,0 0 0,0 0 0,-17 15 0,-6 30 0,-17 125 0,26-103 0,5-29 0,-2-2 0,-17 37 0,17-49 0,2 0 0,1 0 0,1 1 0,2 1 0,0-1 0,-4 46 0,-7 88 0,15-42 0,5 119 0,5-172 54,2 30-1473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29.16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24575,'-1'26'0,"1"-1"0,1 1 0,2-1 0,1 1 0,0-1 0,2 0 0,11 30 0,-16-53-63,0 0-56,0 1 1,0-1 0,0 1-1,0-1 1,-1 1 0,1 0-1,-1-1 1,1 1 0,-1 0-1,0 4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31.4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81 193 24575,'0'-3'0,"-3"-4"0,-1-3 0,-3-1 0,0-1 0,1-2 0,-2-1 0,1-1 0,2-1 0,1-1 0,-1 3 0,0 2 0,0-2 0,-1 1 0,-2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4:06.382"/>
    </inkml:context>
    <inkml:brush xml:id="br0">
      <inkml:brushProperty name="width" value="0.05" units="cm"/>
      <inkml:brushProperty name="height" value="0.05" units="cm"/>
      <inkml:brushProperty name="color" value="#F2FB81"/>
    </inkml:brush>
  </inkml:definitions>
  <inkml:trace contextRef="#ctx0" brushRef="#br0">195 41 24575,'-7'3'0,"1"0"0,0 0 0,0 0 0,1 0 0,-1 1 0,1 0 0,-1 0 0,-8 10 0,8-9 0,-5 4 0,7-7 0,1 1 0,0-1 0,0 1 0,0 0 0,0 0 0,0 0 0,1 0 0,-1 0 0,1 0 0,-3 6 0,5-9 0,0 0 0,0 0 0,0 0 0,0 0 0,0 1 0,0-1 0,0 0 0,0 0 0,0 0 0,0 0 0,0 1 0,0-1 0,0 0 0,0 0 0,0 0 0,0 0 0,0 0 0,0 1 0,0-1 0,0 0 0,0 0 0,0 0 0,0 0 0,0 0 0,0 1 0,1-1 0,-1 0 0,0 0 0,0 0 0,0 0 0,0 0 0,0 0 0,0 0 0,1 1 0,-1-1 0,0 0 0,0 0 0,0 0 0,0 0 0,0 0 0,1 0 0,-1 0 0,0 0 0,0 0 0,0 0 0,0 0 0,1 0 0,-1 0 0,0 0 0,0 0 0,0 0 0,0 0 0,1 0 0,-1 0 0,0 0 0,0 0 0,0 0 0,0 0 0,1-1 0,16-5 0,13-12 0,-29 17 0,0 0 0,0 0 0,0 0 0,0 0 0,1 1 0,-1-1 0,0 1 0,0-1 0,1 1 0,-1-1 0,0 1 0,1 0 0,-1-1 0,0 1 0,1 0 0,-1 0 0,3 0 0,-4 0 0,1 1 0,-1-1 0,1 0 0,-1 1 0,0-1 0,1 1 0,-1-1 0,0 1 0,1-1 0,-1 1 0,0-1 0,1 1 0,-1-1 0,0 1 0,0-1 0,0 1 0,1-1 0,-1 1 0,0-1 0,0 1 0,0 0 0,0-1 0,0 1 0,0-1 0,0 1 0,0-1 0,-1 2 0,0 3 0,0 0 0,0-1 0,0 1 0,-1 0 0,0-1 0,0 1 0,0-1 0,-3 5 0,3-6 0,0 0 0,-1 0 0,1 0 0,-1 0 0,1-1 0,-1 1 0,0-1 0,0 0 0,0 1 0,0-1 0,0-1 0,0 1 0,-1 0 0,1-1 0,-7 2 0,10-3 0,-1 0 0,0 0 0,0 0 0,0 0 0,0 0 0,0 0 0,0 0 0,0 0 0,0 0 0,0-1 0,0 1 0,1 0 0,-1-1 0,0 1 0,0-1 0,0 1 0,1-1 0,-1 1 0,0-1 0,0 0 0,1 1 0,-1-1 0,0-1 0,-1 0 0,1-1 0,0 1 0,0-1 0,0 0 0,0 1 0,1-1 0,-1 0 0,1 0 0,-1 1 0,1-1 0,0-5 0,0 1 0,1 0 0,-1 0 0,1 0 0,1 1 0,-1-1 0,1 0 0,0 0 0,1 1 0,-1-1 0,1 1 0,1 0 0,-1 0 0,1 0 0,0 0 0,0 1 0,1 0 0,0-1 0,8-6 0,-12 12 0,-1-1 0,1 1 0,-1 0 0,1-1 0,-1 1 0,1 0 0,-1-1 0,1 1 0,-1 0 0,1 0 0,-1-1 0,1 1 0,0 0 0,-1 0 0,1 0 0,-1 0 0,1 0 0,0 0 0,-1 0 0,1 0 0,-1 0 0,1 0 0,0 0 0,-1 0 0,1 1 0,-1-1 0,1 0 0,0 0 0,-1 1 0,1-1 0,-1 0 0,1 1 0,0 0 0,1 21 0,-3-16 0,0 0 0,0 1 0,-1-1 0,0 0 0,-1 0 0,-2 6 0,2-9 0,0 0 0,-1-1 0,1 1 0,0-1 0,-1 1 0,1-1 0,-1 0 0,0-1 0,0 1 0,0-1 0,0 1 0,0-1 0,0 0 0,0 0 0,0-1 0,0 0 0,-6 1 0,8-1 0,1 0 0,-1 0 0,0 0 0,1-1 0,-1 1 0,1 0 0,-1-1 0,1 1 0,-1-1 0,1 1 0,-1-1 0,1 0 0,-1 1 0,1-1 0,0 0 0,0 0 0,-1 0 0,-1-2 0,2 1 0,1 1 0,-1 0 0,1-1 0,-1 1 0,1-1 0,0 1 0,0-1 0,-1 1 0,1-1 0,0 0 0,0 1 0,1-1 0,-1 1 0,0-1 0,0 1 0,1-1 0,-1 1 0,1 0 0,-1-1 0,1 1 0,0-1 0,0 1 0,1-2 0,3-4 0,0 0 0,0 1 0,1 0 0,0 0 0,0 1 0,0-1 0,1 1 0,-1 1 0,1-1 0,1 1 0,10-5 0,-15 7 0,0 1 0,0-1 0,0 1 0,1-1 0,-1 1 0,0 0 0,1 1 0,-1-1 0,1 0 0,-1 1 0,1 0 0,-1 0 0,1 0 0,-1 0 0,1 0 0,-1 1 0,1-1 0,-1 1 0,1 0 0,-1 0 0,0 1 0,1-1 0,-1 1 0,0-1 0,0 1 0,0 0 0,0 0 0,5 5 0,-7-5 0,1 1 0,0-1 0,-1 1 0,1-1 0,-1 1 0,0 0 0,0-1 0,0 1 0,0 0 0,-1 0 0,1-1 0,-1 1 0,1 0 0,-1 0 0,0 0 0,0 0 0,0 0 0,-1 0 0,1-1 0,-1 1 0,0 0 0,1 0 0,-1 0 0,0-1 0,-1 1 0,1 0 0,0-1 0,-1 1 0,0-1 0,1 0 0,-1 0 0,0 1 0,0-1 0,0 0 0,0 0 0,-1-1 0,1 1 0,0 0 0,-1-1 0,1 1 0,-1-1 0,0 0 0,1 0 0,-1 0 0,-5 1 0,6-2 0,0 1 0,0 0 0,1-1 0,-1 1 0,0 0 0,1 0 0,-1 0 0,1 0 0,-1 0 0,1 0 0,0 1 0,-1-1 0,1 0 0,0 1 0,0-1 0,0 1 0,0-1 0,-1 3 0,1-2 0,1-1 0,-1 0 0,1 0 0,-1 0 0,0 0 0,0 1 0,1-1 0,-1 0 0,0 0 0,0-1 0,0 1 0,0 0 0,0 0 0,0 0 0,0-1 0,-1 1 0,1 0 0,0-1 0,0 1 0,-1-1 0,1 0 0,0 1 0,0-1 0,-1 0 0,-1 0 0,2 0 0,0 0 0,0 0 0,0-1 0,1 1 0,-1-1 0,0 1 0,0-1 0,0 1 0,1-1 0,-1 1 0,0-1 0,0 0 0,1 1 0,-1-1 0,1 0 0,-1 0 0,1 0 0,-1 1 0,1-1 0,-1 0 0,1 0 0,0 0 0,-1 0 0,1 0 0,0 0 0,0 0 0,0 0 0,0 0 0,0 0 0,0 1 0,0-1 0,0 0 0,0 0 0,0 0 0,0 0 0,1-2 0,-1 1 0,1-1 0,-1 1 0,1-1 0,-1 1 0,1-1 0,0 1 0,0 0 0,0-1 0,0 1 0,1 0 0,-1 0 0,4-4 0,-2 5 0,-5 7 0,-15 9 0,10-12 0,0-1 0,0 0 0,0 0 0,-1 0 0,1-1 0,-1 0 0,0 0 0,1-1 0,-1 0 0,1 0 0,-1-1 0,-11-2 0,20-1 0,10 1 0,15-2 0,-23 5 0,0 0 0,0 0 0,0 0 0,1 0 0,-1 0 0,0 0 0,0 1 0,0 0 0,0-1 0,0 1 0,0 1 0,0-1 0,0 0 0,-1 0 0,4 3 0,-2 0 0,0 0 0,0 0 0,-1 0 0,0 0 0,0 1 0,0-1 0,4 10 0,-6-13 0,-1-1 0,1 1 0,0-1 0,-1 1 0,1-1 0,0 0 0,0 1 0,-1-1 0,1 0 0,0 1 0,0-1 0,-1 0 0,1 0 0,0 0 0,0 0 0,0 0 0,-1 0 0,1 0 0,0 0 0,0 0 0,-1 0 0,1 0 0,0-1 0,0 1 0,0 0 0,0-1 0,31-10 0,-13 4 0,11 1-1365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486 972 24575,'-5'7'0,"0"0"0,0 0 0,1 1 0,0 0 0,0 0 0,1 0 0,0 0 0,-4 16 0,-3 10 0,6-23 0,1-1 0,0-1 0,-1 0 0,0 0 0,-1 0 0,0-1 0,-12 17 0,17-25 0,0 1 0,-1 0 0,0-1 0,1 1 0,-1 0 0,1-1 0,-1 1 0,0-1 0,1 1 0,-1-1 0,0 1 0,0-1 0,1 1 0,-1-1 0,0 0 0,0 0 0,0 1 0,0-1 0,1 0 0,-1 0 0,0 0 0,0 0 0,0 0 0,0 0 0,0 0 0,1 0 0,-1 0 0,0 0 0,0-1 0,0 1 0,0 0 0,1-1 0,-2 1 0,0-2 0,1 0 0,-1 0 0,0 1 0,1-1 0,0 0 0,-1-1 0,1 1 0,0 0 0,0 0 0,0 0 0,0-5 0,-11-63 0,12 70 0,-5-96 0,8-99 0,-22 298 0,86-223 0,-44 88 0,-23 32 0,0-1 0,1 1 0,-1-1 0,0 1 0,0 0 0,0 0 0,0-1 0,0 1 0,1 0 0,-1-1 0,0 1 0,0 0 0,1 0 0,-1-1 0,0 1 0,0 0 0,1 0 0,-1-1 0,0 1 0,0 0 0,1 0 0,-1 0 0,0 0 0,1 0 0,-1-1 0,0 1 0,1 0 0,-1 0 0,1 0 0,-1 0 0,0 0 0,1 0 0,-1 0 0,0 0 0,1 0 0,-1 0 0,0 0 0,1 1 0,-1-1 0,0 0 0,1 0 0,-1 0 0,0 0 0,1 0 0,-1 1 0,0-1 0,0 0 0,1 0 0,-1 1 0,0-1 0,0 0 0,1 0 0,-1 1 0,0-1 0,0 1 0,2 20 0,-6-2 0,0 1 0,-2-1 0,0-1 0,-1 1 0,0-1 0,-2 0 0,0-1 0,-1 0 0,-14 17 0,23-32 0,-1 1 0,0-1 0,0 0 0,0 1 0,0-1 0,0 0 0,-1-1 0,1 1 0,-1 0 0,1-1 0,-1 1 0,0-1 0,-5 2 0,7-2 0,1-1 0,-1 0 0,0 0 0,0 0 0,1 0 0,-1 0 0,0-1 0,1 1 0,-1 0 0,0 0 0,0 0 0,1-1 0,-1 1 0,0 0 0,1-1 0,-1 1 0,1 0 0,-1-1 0,0 1 0,1-1 0,-1 1 0,0-2 0,-9-25 0,10 8 0,0 0 0,1-1 0,2 1 0,-1 0 0,2 0 0,1 0 0,7-21 0,-1 20 0,-7 23 0,-3 12 0,-6 20 0,-1-1 0,-2 0 0,-2 0 0,0-1 0,-29 59 0,17-49 0,22-43 0,0 0 0,0 1 0,0-1 0,0 1 0,0-1 0,-1 1 0,1-1 0,0 0 0,0 1 0,0-1 0,-1 1 0,1-1 0,0 0 0,0 1 0,-1-1 0,1 0 0,0 1 0,-1-1 0,1 0 0,0 0 0,-1 1 0,1-1 0,-1 0 0,1 0 0,0 0 0,-1 1 0,1-1 0,-1 0 0,1 0 0,-1 0 0,1 0 0,0 0 0,-1 0 0,1 0 0,-1 0 0,1 0 0,-1 0 0,1 0 0,-1 0 0,1 0 0,0-1 0,-1 1 0,1 0 0,-1 0 0,1 0 0,0 0 0,-1-1 0,1 1 0,0 0 0,-1-1 0,1 1 0,0 0 0,-1 0 0,0-2 0,-6-26 0,1-20 0,3 0 0,1-1 0,3 1 0,2 0 0,2 0 0,2 0 0,26-90 0,-31 133 0,19-51 0,-20 54 0,0 0 0,0-1 0,0 1 0,0 0 0,1-1 0,-1 1 0,1 0 0,0 0 0,0 0 0,-1 1 0,1-1 0,0 0 0,1 1 0,-1-1 0,0 1 0,0-1 0,4 0 0,-5 2 0,0 0 0,0 0 0,0 0 0,1 0 0,-1 1 0,0-1 0,0 0 0,0 1 0,0-1 0,0 1 0,0-1 0,0 1 0,0 0 0,0-1 0,0 1 0,0 0 0,0-1 0,0 1 0,-1 0 0,1 0 0,0 0 0,-1 0 0,1 0 0,0 0 0,-1 0 0,1 0 0,-1 0 0,0 0 0,1 0 0,-1 2 0,12 41 0,-12-40 0,6 26 0,-3 1 0,0 0 0,-2 0 0,-2 0 0,0 0 0,-2 0 0,-2 0 0,-9 35 0,0-38 0,7-29 0,0-15 0,4-2 0,1 0 0,1 0 0,1 0 0,0 0 0,1 0 0,5-25 0,29-113 0,-29 131 0,6-18 0,20-51 0,-92 260 0,46-132 0,-1 3 0,-2-2 0,-39 64 0,53-95 0,0 0 0,0-1 0,0 1 0,-1-1 0,1 0 0,-1 0 0,0 0 0,1-1 0,-6 4 0,8-6 0,0 0 0,0 1 0,0-1 0,0 0 0,0 0 0,0 1 0,0-1 0,0 0 0,0 0 0,0 0 0,0 0 0,1 0 0,-1 0 0,0 0 0,0-1 0,0 1 0,0 0 0,0-1 0,0 1 0,0 0 0,0-1 0,0 1 0,1-1 0,-1 1 0,0-1 0,0 1 0,1-1 0,-1 0 0,0 1 0,1-1 0,-1 0 0,1 0 0,-1 0 0,1 1 0,-1-1 0,1 0 0,-1 0 0,1 0 0,0 0 0,-1 0 0,1 0 0,0 0 0,0 0 0,0 1 0,0-1 0,0 0 0,0 0 0,0 0 0,0-1 0,-1-10 0,1 1 0,0 0 0,1-1 0,0 1 0,1 0 0,0 0 0,1-1 0,7-18 0,41-85 0,-51 114 0,4-7 0,0 1 0,0 0 0,0 0 0,1 0 0,6-6 0,-10 12 0,0 0 0,-1 1 0,1-1 0,0 0 0,0 1 0,0-1 0,0 0 0,0 1 0,0-1 0,0 1 0,0-1 0,0 1 0,0 0 0,0-1 0,0 1 0,0 0 0,0 0 0,0 0 0,2 0 0,-2 0 0,1 1 0,-1 0 0,0-1 0,0 1 0,0 0 0,1 0 0,-1 0 0,0 0 0,0-1 0,0 1 0,-1 1 0,1-1 0,0 0 0,0 0 0,0 0 0,-1 0 0,1 1 0,-1-1 0,1 0 0,0 3 0,3 9 0,0 0 0,-1 0 0,-1 0 0,0 1 0,-1-1 0,0 1 0,-2 16 0,-12 92 0,55-212 0,-9 6 0,32-70 0,-39 114 0,-26 40 0,0-1 0,0 1 0,0 0 0,1 0 0,-1 0 0,0-1 0,0 1 0,0 0 0,1 0 0,-1 0 0,0 0 0,0-1 0,1 1 0,-1 0 0,0 0 0,0 0 0,1 0 0,-1 0 0,0 0 0,1 0 0,-1 0 0,0 0 0,0 0 0,1 0 0,-1 0 0,0 0 0,1 0 0,-1 0 0,0 0 0,0 0 0,1 0 0,-1 0 0,0 0 0,1 0 0,-1 0 0,0 1 0,0-1 0,1 0 0,-1 0 0,0 0 0,0 1 0,0-1 0,1 0 0,-1 0 0,0 0 0,0 1 0,0-1 0,0 0 0,1 0 0,-1 1 0,0-1 0,0 0 0,0 0 0,0 1 0,0-1 0,0 0 0,0 1 0,0-1 0,0 0 0,0 0 0,0 1 0,0-1 0,0 0 0,0 1 0,0-1 0,0 0 0,0 0 0,-1 1 0,2 11 0,-2 0 0,0 0 0,-1 0 0,0 0 0,0 0 0,-8 21 0,-35 74 0,30-72 0,-15 34 0,-3 0 0,-49 75 0,50-107 0,32-37 0,0 1 0,0-1 0,0 0 0,0 0 0,0 1 0,-1-1 0,1 0 0,0 0 0,0 0 0,0 1 0,-1-1 0,1 0 0,0 0 0,0 0 0,-1 0 0,1 1 0,0-1 0,0 0 0,-1 0 0,1 0 0,0 0 0,-1 0 0,1 0 0,0 0 0,0 0 0,-1 0 0,1 0 0,0 0 0,-1 0 0,1 0 0,0 0 0,0 0 0,-1 0 0,1 0 0,0 0 0,0 0 0,-1-1 0,1 1 0,0 0 0,0 0 0,-1 0 0,1 0 0,0-1 0,0 1 0,0 0 0,-1 0 0,1 0 0,0-1 0,0 1 0,0 0 0,0 0 0,-1-1 0,1 1 0,0 0 0,0 0 0,0-1 0,0 1 0,0 0 0,0-1 0,0 1 0,0-1 0,0-5 0,0-1 0,0 1 0,0 0 0,1-1 0,0 1 0,1 0 0,0 0 0,-1-1 0,5-7 0,31-61 0,-19 40 0,-6 11 0,52-99 0,-63 121 0,0 0 0,0 0 0,0 0 0,0-1 0,0 2 0,1-1 0,-1 0 0,1 0 0,0 0 0,-1 1 0,1-1 0,0 1 0,0-1 0,0 1 0,0 0 0,0 0 0,0 0 0,3-1 0,-4 2 0,0 1 0,-1-1 0,1 1 0,0 0 0,0 0 0,0 0 0,-1-1 0,1 1 0,0 0 0,-1 0 0,1 0 0,-1 0 0,1 0 0,-1 0 0,1 0 0,-1 0 0,0 0 0,1 0 0,-1 0 0,0 1 0,0-1 0,0 0 0,0 0 0,0 0 0,0 2 0,0 16 0,0 1 0,-2-1 0,-4 24 0,-4 6 0,-2-1 0,-2-1 0,-2 0 0,-2-1 0,-26 47 0,44-92 0,-1 0 0,1 0 0,-1 0 0,1 0 0,-1 0 0,1 0 0,-1 0 0,1 0 0,-1-1 0,0 1 0,0 0 0,1 0 0,-1-1 0,0 1 0,0 0 0,0-1 0,0 1 0,0-1 0,0 1 0,0-1 0,0 1 0,0-1 0,0 0 0,-1 1 0,1-2 0,0 0 0,0 0 0,0 0 0,0 0 0,0 0 0,1 0 0,-1 0 0,0 0 0,0-1 0,1 1 0,-1 0 0,1 0 0,-1-1 0,1 1 0,0 0 0,-1-1 0,1 1 0,0-3 0,-5-32 0,1 1 0,2-1 0,1 0 0,2 0 0,2 1 0,10-54 0,-1 33 0,1 1 0,4 1 0,30-70 0,-22 75 0,-35 106 0,-27 52 0,-5-1 0,-5-3 0,-103 172 0,107-218 0,28-46 0,11-22 0,16-35 0,83-213 0,187-355 0,-255 567 0,-22 42 0,-4 12 0,-6 12 0,-1 0 0,-10 26 0,-242 517 0,218-495 0,27-58 0,11-21 0,10-28 0,31-68 0,104-195 0,-101 236 0,-41 63 0,-1 1 0,1 0 0,0-1 0,0 1 0,0 0 0,0 0 0,0 0 0,1 0 0,-1 0 0,0 0 0,0 0 0,1 0 0,-1 0 0,0 0 0,1 1 0,-1-1 0,1 1 0,1-1 0,-2 1 0,0 1 0,-1 0 0,1 0 0,0 0 0,-1 0 0,1 0 0,-1 0 0,1-1 0,-1 1 0,1 0 0,-1 0 0,0 1 0,0-1 0,1 0 0,-1 0 0,0 0 0,0 0 0,0 0 0,0 0 0,0 0 0,0 0 0,0 0 0,-1 0 0,1 0 0,-1 1 0,-3 30 0,-1-1 0,-2 1 0,-1-2 0,-2 1 0,-1-1 0,-1-1 0,-29 50 0,20-54 0,11-24 0,6-18 0,4-4 0,2 0 0,0 1 0,1-1 0,10-33 0,34-84 0,-39 117 0,29-77 0,92-168 0,-91 211 0,-38 55 0,0 1 0,0-1 0,0 0 0,0 0 0,0 1 0,0-1 0,0 0 0,1 1 0,-1-1 0,0 0 0,0 0 0,0 1 0,0-1 0,0 0 0,0 0 0,1 1 0,-1-1 0,0 0 0,0 0 0,0 1 0,1-1 0,-1 0 0,0 0 0,0 0 0,1 0 0,-1 1 0,0-1 0,0 0 0,1 0 0,-1 0 0,0 0 0,1 0 0,-1 0 0,0 0 0,0 0 0,1 0 0,-1 0 0,0 0 0,1 0 0,-1 0 0,0 0 0,0 0 0,1 0 0,-1 0 0,0 0 0,1 0 0,-1 0 0,0 0 0,0-1 0,1 1 0,-1 0 0,0 0 0,0 0 0,1 0 0,-1-1 0,0 1 0,0 0 0,0 0 0,1-1 0,-1 1 0,0 0 0,0 0 0,0-1 0,0 1 0,0 0 0,1-1 0,-3 14 0,0 0 0,-1-1 0,0 1 0,0-1 0,-2 1 0,-10 21 0,7-14 0,-13 29 0,-1-1 0,-3 0 0,-39 56 0,63-102 0,0-1 0,0 1 0,1-1 0,-2 1 0,1-1 0,0 1 0,0-1 0,0 0 0,-1 1 0,1-1 0,0 0 0,-1 0 0,1 0 0,-1 0 0,0 0 0,1 0 0,-1-1 0,0 1 0,1-1 0,-3 1 0,3-1 0,0-1 0,0 0 0,0 1 0,1-1 0,-1 0 0,0 0 0,1 0 0,-1 0 0,1 0 0,-1 0 0,1 0 0,-1 0 0,1 0 0,0 0 0,-1 0 0,1 0 0,0 0 0,0 0 0,0 0 0,0 0 0,0 0 0,0 0 0,0-2 0,0-14 0,2 0 0,5-31 0,9-16-1365,2 2-5461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60 671 24575,'-22'206'0,"84"-340"0,-26 61 0,-11 21 0,-12 29 0,-2 0 0,12-37 0,-23 61 0,0-1 0,0 0 0,0 0 0,0 0 0,-1 0 0,1 0 0,0 0 0,0 0 0,0 0 0,0 1 0,-1-1 0,1 0 0,0 0 0,0 0 0,0 0 0,-1 0 0,1 0 0,0 0 0,0 0 0,0 0 0,-1 0 0,1 0 0,0 0 0,0 0 0,0 0 0,0-1 0,-1 1 0,1 0 0,0 0 0,0 0 0,0 0 0,0 0 0,-1 0 0,1 0 0,0 0 0,0-1 0,0 1 0,0 0 0,0 0 0,-1 0 0,1 0 0,0-1 0,0 1 0,0 0 0,0 0 0,0 0 0,0 0 0,0-1 0,0 1 0,0 0 0,0 0 0,0 0 0,0-1 0,0 1 0,0 0 0,0 0 0,0 0 0,0-1 0,-17 16 0,-80 114 0,50-63 0,21-37 0,25-29 0,1 0 0,0 0 0,0 1 0,-1-1 0,1 0 0,0 0 0,-1 0 0,1 0 0,0 0 0,0 1 0,-1-1 0,1 0 0,0 0 0,-1 0 0,1 0 0,0 0 0,-1 0 0,1 0 0,0 0 0,-1 0 0,1 0 0,0 0 0,-1-1 0,1 1 0,0 0 0,-1 0 0,1 0 0,0 0 0,-1 0 0,1-1 0,0 1 0,0 0 0,-1 0 0,1 0 0,0-1 0,0 1 0,0 0 0,-1 0 0,1-1 0,0 1 0,0 0 0,0-1 0,0 1 0,-1 0 0,1 0 0,0-1 0,0 1 0,0 0 0,0-1 0,0 1 0,0 0 0,0-1 0,0 1 0,0 0 0,0-1 0,0 1 0,0 0 0,0-1 0,0 1 0,0 0 0,1-1 0,-1 1 0,0 0 0,0-1 0,4-26 0,67-207 0,-70 230 0,-2 10 0,-5 25 0,-15 48 0,11-48 0,-9 23 0,16-42 0,10-23 0,92-213 0,-96 218 0,0 0 0,-1 0 0,0 0 0,0-1 0,-1 1 0,0-1 0,0 1 0,0-1 0,-1-12 0,-2 20 0,0 0 0,0 1 0,0-1 0,0 0 0,0 1 0,1-1 0,-1 1 0,0-1 0,1 1 0,0 0 0,-1 0 0,-1 3 0,-64 90 0,53-84 0,7-18 0,7-26 0,29-95 0,-17 81 0,-1 0 0,7-92 0,-17 51 0,-2 74 0,0 60 0,0 472 0,-1-483 0,-2 0 0,-2-1 0,-1 0 0,-21 59 0,3-6 0,25-87 0,0 0 0,0 0 0,0 0 0,0 0 0,0 0 0,0 0 0,-1 0 0,1 0 0,0 0 0,0 0 0,0 0 0,0 0 0,0 0 0,0 0 0,0 0 0,0 0 0,0 0 0,0 0 0,0 0 0,0 0 0,0 0 0,0 0 0,0 0 0,-1 0 0,1 0 0,0 0 0,0 0 0,0 0 0,0 0 0,0 0 0,0 0 0,0 0 0,0 0 0,0 0 0,0 0 0,0 0 0,0 0 0,0 0 0,-2-13 0,2-24 0,4-14 0,2 1 0,21-86 0,-21 115 0,0 1 0,1 0 0,2 0 0,0 0 0,1 1 0,0 1 0,2 0 0,0 0 0,18-19 0,-27 34 0,0 0 0,0 0 0,0 0 0,0 0 0,1 1 0,-1 0 0,1-1 0,-1 2 0,1-1 0,0 0 0,0 1 0,0-1 0,0 1 0,6-1 0,-8 2 0,0 0 0,1 0 0,-1 1 0,0-1 0,0 1 0,0-1 0,0 1 0,0 0 0,0 0 0,0 0 0,0 0 0,0 0 0,-1 0 0,1 0 0,0 1 0,-1-1 0,1 1 0,0-1 0,-1 1 0,0 0 0,1-1 0,-1 1 0,0 0 0,0 0 0,0 0 0,0 0 0,-1 0 0,1 0 0,0 2 0,5 19 0,-2-1 0,0 1 0,-1 0 0,-2 0 0,0 0 0,-2 0 0,-3 25 0,1 9 0,3-38 0,-1 0 0,-1 0 0,0 0 0,-2-1 0,0 1 0,-1-1 0,-1 0 0,-1-1 0,-9 19 0,9-23 0,-15 27 0,21-38 0,0 0 0,0 0 0,1-1 0,-1 1 0,0 0 0,1 0 0,-1 0 0,1 0 0,0 0 0,0 0 0,0 0 0,0 0 0,0 0 0,0 0 0,0 0 0,1 3 0,0-5 0,0 0 0,-1 0 0,1 0 0,-1 0 0,1 0 0,-1 0 0,1 0 0,-1 0 0,1 0 0,-1 0 0,1 0 0,-1 0 0,1 0 0,-1-1 0,1 1 0,-1 0 0,1 0 0,-1 0 0,1-1 0,-1 1 0,1 0 0,-1-1 0,1 1 0,-1-1 0,0 1 0,1 0 0,-1-1 0,0 1 0,1-1 0,-1 0 0,15-14 0,7-15 0,-2 0 0,-1-2 0,23-51 0,-27 50 0,2 2 0,1 0 0,37-50 0,-55 81 0,0-1 0,1 1 0,-1-1 0,0 1 0,0-1 0,1 1 0,-1-1 0,0 1 0,1-1 0,-1 1 0,1 0 0,-1-1 0,1 1 0,-1 0 0,0-1 0,1 1 0,-1 0 0,1 0 0,0 0 0,-1-1 0,1 1 0,-1 0 0,1 0 0,-1 0 0,1 0 0,-1 0 0,1 0 0,-1 0 0,1 0 0,0 0 0,-1 0 0,1 0 0,-1 0 0,1 0 0,-1 1 0,1-1 0,-1 0 0,1 0 0,-1 1 0,1-1 0,-1 0 0,1 1 0,-1-1 0,0 0 0,1 1 0,-1-1 0,1 0 0,-1 1 0,0-1 0,1 1 0,-1-1 0,0 1 0,0-1 0,1 1 0,-1-1 0,0 1 0,0-1 0,0 1 0,0-1 0,0 1 0,1 0 0,-1-1 0,0 1 0,0-1 0,-1 1 0,7 42 0,-6-42 0,0 315 0,-2-133 0,1-172 0,0 0 0,-1 0 0,0-1 0,0 1 0,-1-1 0,0 0 0,-1 0 0,-1 0 0,1 0 0,-12 16 0,15-23 0,-1 0 0,0 0 0,0 0 0,0-1 0,0 1 0,0-1 0,-1 1 0,1-1 0,-1 0 0,0 0 0,1 0 0,-1 0 0,0-1 0,0 1 0,0-1 0,0 0 0,0 0 0,-1 0 0,1 0 0,0 0 0,0-1 0,-1 1 0,1-1 0,0 0 0,-1 0 0,1 0 0,0 0 0,-1-1 0,1 1 0,0-1 0,0 0 0,-1 0 0,1 0 0,0-1 0,0 1 0,0-1 0,-5-3 0,-1-2 0,1 0 0,0-1 0,0 0 0,0-1 0,1 0 0,-7-12 0,8 12 0,0 1 0,-1-1 0,0 1 0,0 1 0,0-1 0,-15-10 0,21 17 0,0 0 0,-1 0 0,1 1 0,0-1 0,0 0 0,0 1 0,0-1 0,0 1 0,-1 0 0,1-1 0,0 1 0,0 0 0,-1-1 0,1 1 0,0 0 0,-1 0 0,1 0 0,0 0 0,-1 1 0,1-1 0,0 0 0,0 0 0,-1 1 0,1-1 0,0 1 0,-2 0 0,2 1 0,-1-1 0,0 1 0,1 0 0,-1 0 0,1 0 0,0 0 0,0 0 0,-1 0 0,1 0 0,1 0 0,-1 0 0,0 1 0,0 2 0,-2 10 0,1 1 0,0-1 0,1 23 0,1-33 0,0 13 0,1 46 0,-1-62 0,0 1 0,0 0 0,1-1 0,0 1 0,-1 0 0,1-1 0,0 1 0,0-1 0,0 1 0,0-1 0,1 0 0,-1 1 0,1-1 0,-1 0 0,1 0 0,0 0 0,0 0 0,2 2 0,-3-3 0,0-1 0,0 0 0,0 1 0,1-1 0,-1 0 0,0 0 0,0 0 0,0 0 0,0 0 0,0 0 0,0 0 0,0 0 0,0 0 0,0 0 0,0-1 0,0 1 0,0 0 0,0-1 0,0 1 0,0 0 0,0-1 0,0 0 0,0 1 0,0-1 0,0 0 0,0 1 0,-1-1 0,1 0 0,0 0 0,-1 1 0,2-2 0,21-33 0,-19 28 0,1-1 0,1-3 0,0 0 0,2 0 0,-1 1 0,1 0 0,0 0 0,13-11 0,-20 21 0,0-1 0,-1 1 0,1-1 0,0 0 0,-1 1 0,1-1 0,0 1 0,0 0 0,0-1 0,-1 1 0,1 0 0,0-1 0,0 1 0,0 0 0,0 0 0,0 0 0,0-1 0,-1 1 0,1 0 0,0 0 0,0 1 0,0-1 0,0 0 0,0 0 0,0 0 0,0 1 0,1 0 0,-1 0 0,1 0 0,-1 0 0,0 0 0,0 1 0,0-1 0,0 1 0,0-1 0,-1 1 0,1-1 0,0 1 0,-1-1 0,1 1 0,0 3 0,5 58 0,-6-58 0,-4 271 0,6-289 0,0 1 0,1-1 0,1 1 0,0 0 0,9-18 0,-12 27 0,1 0 0,-1 0 0,1 0 0,0 0 0,0 0 0,0 1 0,0-1 0,0 0 0,1 1 0,-1 0 0,1 0 0,0-1 0,0 1 0,-1 1 0,1-1 0,0 0 0,1 1 0,-1 0 0,0-1 0,0 1 0,1 0 0,-1 1 0,0-1 0,1 1 0,5-1 0,-7 1 0,0 1 0,0-1 0,0 1 0,1 0 0,-1-1 0,0 1 0,0 0 0,0 0 0,-1 0 0,1 0 0,0 1 0,0-1 0,0 0 0,-1 1 0,1-1 0,-1 1 0,1 0 0,-1 0 0,0-1 0,0 1 0,1 0 0,-1 0 0,-1 0 0,1 0 0,0 0 0,0 0 0,-1 0 0,1 1 0,-1-1 0,0 0 0,1 0 0,-1 0 0,0 1 0,0-1 0,-1 0 0,0 4 0,0 5 0,0-1 0,-1 1 0,0-1 0,-1 0 0,0 1 0,-6 12 0,4-14 0,-1 1 0,0-1 0,0 0 0,-1 0 0,-1 0 0,1-1 0,-1 0 0,-1-1 0,1 0 0,-1 0 0,0-1 0,-17 9 0,-14 11 0,28-17 0,1 0 0,-1 1 0,2 0 0,0 1 0,0 0 0,1 0 0,0 1 0,-7 14 0,12-20 0,1-1 0,0 1 0,1-1 0,-1 1 0,1 0 0,0 0 0,1 0 0,-1 0 0,1 0 0,1 0 0,-1 0 0,1 1 0,0-1 0,0 0 0,1 0 0,0 0 0,0 1 0,0-1 0,1 0 0,0 0 0,3 7 0,-5-13 0,0 0 0,0 1 0,0-1 0,0 0 0,0 1 0,0-1 0,0 0 0,1 1 0,-1-1 0,0 0 0,0 0 0,0 1 0,0-1 0,1 0 0,-1 0 0,0 1 0,0-1 0,0 0 0,1 0 0,-1 0 0,0 1 0,0-1 0,1 0 0,-1 0 0,0 0 0,1 0 0,-1 0 0,0 0 0,1 1 0,-1-1 0,0 0 0,1 0 0,-1 0 0,0 0 0,0 0 0,1 0 0,-1 0 0,0 0 0,1 0 0,-1-1 0,0 1 0,1 0 0,-1 0 0,8-16 0,-1-23 0,-4 11 0,0 1 0,10-35 0,-11 55 0,0 1 0,0-1 0,0 0 0,1 1 0,0 0 0,1 0 0,-1-1 0,1 2 0,0-1 0,1 0 0,-1 1 0,1 0 0,0 0 0,8-5 0,-12 9 0,1 0 0,-1 0 0,1 0 0,-1 0 0,1 0 0,-1 0 0,1 1 0,-1-1 0,1 1 0,0-1 0,-1 1 0,1-1 0,0 1 0,-1 0 0,1 0 0,0 0 0,-1 0 0,1 0 0,0 0 0,-1 1 0,1-1 0,0 0 0,2 2 0,-2-1 0,0 1 0,0 0 0,0-1 0,-1 1 0,1 0 0,0 0 0,-1 0 0,0 0 0,1 0 0,-1 0 0,0 0 0,0 0 0,0 1 0,1 3 0,1 8 0,0 0 0,-1 0 0,0 1 0,-1 18 0,-6 316 0,3-316 0,-2 0 0,-1 0 0,-1-1 0,-15 42 0,-12 63 0,31-120 0,0 0 0,1 0 0,1 0 0,0 0 0,1 0 0,5 22 0,13 38 0,37 91 0,-48-146 0,-1 4 0,0 1 0,-2 0 0,-1 0 0,1 40 0,-3-27 0,9 41 0,-1-21 0,-2 0 0,-3 1 0,-3 0 0,-7 76 0,5-129 0,-1-1 0,0 0 0,-1 1 0,1-1 0,-1 0 0,-5 11 0,7-18 0,0 0 0,0 0 0,0 1 0,0-1 0,0 0 0,0 0 0,0 0 0,0 1 0,0-1 0,0 0 0,0 0 0,-1 0 0,1 1 0,0-1 0,0 0 0,0 0 0,0 0 0,0 0 0,0 0 0,-1 1 0,1-1 0,0 0 0,0 0 0,0 0 0,-1 0 0,1 0 0,0 0 0,0 0 0,0 0 0,0 0 0,-1 1 0,1-1 0,0 0 0,0 0 0,-1 0 0,1 0 0,0 0 0,0 0 0,0 0 0,-1 0 0,1-1 0,0 1 0,0 0 0,0 0 0,-1 0 0,1 0 0,0 0 0,0 0 0,0 0 0,0 0 0,-1 0 0,1-1 0,0 1 0,0 0 0,0 0 0,0 0 0,-1-1 0,-5-17 0,-1-23 0,8-208 0,-3-39 0,-16 198 0,12 67 0,1 1 0,-3-31 0,8 47 0,-1-12 0,0-1 0,3-27 0,-2 42 0,1 1 0,-1-1 0,1 1 0,0-1 0,0 1 0,0-1 0,0 1 0,0 0 0,1 0 0,-1-1 0,1 1 0,0 0 0,0 0 0,0 0 0,1 1 0,-1-1 0,0 1 0,1-1 0,5-3 0,-7 6 0,0-1 0,0 1 0,0 0 0,0 0 0,0 0 0,0 0 0,0 0 0,0 0 0,0 0 0,0 0 0,0 0 0,0 0 0,0 1 0,0-1 0,0 0 0,0 1 0,-1-1 0,1 1 0,0-1 0,0 1 0,0-1 0,0 1 0,-1-1 0,1 1 0,0 0 0,-1 0 0,1-1 0,0 1 0,-1 0 0,1 0 0,-1 0 0,1-1 0,-1 1 0,1 0 0,-1 0 0,0 0 0,0 0 0,1 0 0,-1 0 0,0 0 0,0 0 0,0 2 0,9 45 0,-9-47 0,0 25 0,0 1 0,-2-1 0,-1 0 0,-10 45 0,5-36 0,-4 66 0,10-59 0,0 71 0,2-104 0,1-1 0,0 1 0,0 0 0,1-1 0,0 1 0,0-1 0,1 1 0,1-1 0,6 13 0,-9-20 0,-1 0 0,1 1 0,0-1 0,0 0 0,0 0 0,0 0 0,0 0 0,0 0 0,0 0 0,1 0 0,-1 0 0,0-1 0,0 1 0,3 1 0,-3-2 0,-1 0 0,1 0 0,0 0 0,0 0 0,-1 0 0,1 0 0,0 0 0,-1 0 0,1-1 0,0 1 0,-1 0 0,1 0 0,0-1 0,-1 1 0,1 0 0,0-1 0,-1 1 0,1 0 0,-1-1 0,1 1 0,-1-1 0,1 0 0,4-5 0,-1 1 0,-1-1 0,1 0 0,-1-1 0,4-8 0,12-22 0,-17 35 0,-1 1 0,1-1 0,0 0 0,0 1 0,-1-1 0,1 1 0,0-1 0,0 1 0,0 0 0,1 0 0,-1 0 0,0 0 0,0 1 0,0-1 0,1 0 0,-1 1 0,0 0 0,4-1 0,-4 1 0,0 1 0,-1-1 0,1 1 0,-1 0 0,1-1 0,-1 1 0,0 0 0,1 0 0,-1 0 0,0 0 0,1 0 0,-1 0 0,0 0 0,0 0 0,0 0 0,0 0 0,0 1 0,0-1 0,0 1 0,1 1 0,0 2 0,0 1 0,0-1 0,-1 1 0,0-1 0,0 1 0,0-1 0,0 1 0,-1-1 0,0 1 0,0 0 0,0-1 0,-1 1 0,0-1 0,-2 9 0,-9 13 0,-1 0 0,-2-2 0,0 1 0,-2-2 0,0 0 0,-30 30 0,-8 12 0,38-46-1365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109 981 24575,'0'56'0,"3"0"0,18 105 0,-9-69 0,-11-114 0,1 1 0,0 0 0,2 1 0,11-37 0,-7 32 0,-2 0 0,-1 0 0,0-1 0,-1-27 0,-13-67 0,0-7 0,8 68 0,0 28 0,1-1 0,2 1 0,9-52 0,-2 35 0,4-74 0,-10 87 0,14-58 0,-11 71 0,-2 0 0,0-1 0,0-29 0,-2 17 0,-1 24 0,0 0 0,-1 0 0,0 0 0,0 0 0,-2 0 0,1 0 0,-4-14 0,4 24 0,1 1 0,0-1 0,0 0 0,0 1 0,-1-1 0,1 1 0,0-1 0,-1 0 0,1 1 0,-1-1 0,1 1 0,0-1 0,-1 1 0,1-1 0,-1 1 0,0-1 0,1 1 0,-1-1 0,1 1 0,-1 0 0,0-1 0,1 1 0,-1 0 0,0 0 0,1-1 0,-1 1 0,0 0 0,1 0 0,-1 0 0,0 0 0,0 0 0,-17 15 0,-6 30 0,-17 125 0,26-103 0,5-29 0,-2-2 0,-17 37 0,17-49 0,2 0 0,1 0 0,1 1 0,2 1 0,0-1 0,-4 46 0,-7 88 0,15-42 0,5 119 0,5-172 54,2 30-1473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24575,'-1'26'0,"1"-1"0,1 1 0,2-1 0,1 1 0,0-1 0,2 0 0,11 30 0,-16-53-63,0 0-56,0 1 1,0-1 0,0 1-1,0-1 1,-1 1 0,1 0-1,-1-1 1,1 1 0,-1 0-1,0 4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81 193 24575,'0'-3'0,"-3"-4"0,-1-3 0,-3-1 0,0-1 0,1-2 0,-2-1 0,1-1 0,2-1 0,1-1 0,-1 3 0,0 2 0,0-2 0,-1 1 0,-2 1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7:39.376"/>
    </inkml:context>
    <inkml:brush xml:id="br0">
      <inkml:brushProperty name="width" value="0.2" units="cm"/>
      <inkml:brushProperty name="height" value="0.2" units="cm"/>
      <inkml:brushProperty name="color" value="#F2FB81"/>
    </inkml:brush>
  </inkml:definitions>
  <inkml:trace contextRef="#ctx0" brushRef="#br0">1 0 24575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7:42.095"/>
    </inkml:context>
    <inkml:brush xml:id="br0">
      <inkml:brushProperty name="width" value="0.2" units="cm"/>
      <inkml:brushProperty name="height" value="0.2" units="cm"/>
      <inkml:brushProperty name="color" value="#F2FB81"/>
    </inkml:brush>
  </inkml:definitions>
  <inkml:trace contextRef="#ctx0" brushRef="#br0">0 1 24575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7:44.673"/>
    </inkml:context>
    <inkml:brush xml:id="br0">
      <inkml:brushProperty name="width" value="0.2" units="cm"/>
      <inkml:brushProperty name="height" value="0.2" units="cm"/>
      <inkml:brushProperty name="color" value="#F2FB81"/>
    </inkml:brush>
  </inkml:definitions>
  <inkml:trace contextRef="#ctx0" brushRef="#br0">0 0 24575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7:46.317"/>
    </inkml:context>
    <inkml:brush xml:id="br0">
      <inkml:brushProperty name="width" value="0.2" units="cm"/>
      <inkml:brushProperty name="height" value="0.2" units="cm"/>
      <inkml:brushProperty name="color" value="#F2FB81"/>
    </inkml:brush>
  </inkml:definitions>
  <inkml:trace contextRef="#ctx0" brushRef="#br0">0 0 24575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5:51.7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486 972 24575,'-5'7'0,"0"0"0,0 0 0,1 1 0,0 0 0,0 0 0,1 0 0,0 0 0,-4 16 0,-3 10 0,6-23 0,1-1 0,0-1 0,-1 0 0,0 0 0,-1 0 0,0-1 0,-12 17 0,17-25 0,0 1 0,-1 0 0,0-1 0,1 1 0,-1 0 0,1-1 0,-1 1 0,0-1 0,1 1 0,-1-1 0,0 1 0,0-1 0,1 1 0,-1-1 0,0 0 0,0 0 0,0 1 0,0-1 0,1 0 0,-1 0 0,0 0 0,0 0 0,0 0 0,0 0 0,0 0 0,1 0 0,-1 0 0,0 0 0,0-1 0,0 1 0,0 0 0,1-1 0,-2 1 0,0-2 0,1 0 0,-1 0 0,0 1 0,1-1 0,0 0 0,-1-1 0,1 1 0,0 0 0,0 0 0,0 0 0,0-5 0,-11-63 0,12 70 0,-5-96 0,8-99 0,-22 298 0,86-223 0,-44 88 0,-23 32 0,0-1 0,1 1 0,-1-1 0,0 1 0,0 0 0,0 0 0,0-1 0,0 1 0,1 0 0,-1-1 0,0 1 0,0 0 0,1 0 0,-1-1 0,0 1 0,0 0 0,1 0 0,-1-1 0,0 1 0,0 0 0,1 0 0,-1 0 0,0 0 0,1 0 0,-1-1 0,0 1 0,1 0 0,-1 0 0,1 0 0,-1 0 0,0 0 0,1 0 0,-1 0 0,0 0 0,1 0 0,-1 0 0,0 0 0,1 1 0,-1-1 0,0 0 0,1 0 0,-1 0 0,0 0 0,1 0 0,-1 1 0,0-1 0,0 0 0,1 0 0,-1 1 0,0-1 0,0 0 0,1 0 0,-1 1 0,0-1 0,0 1 0,2 20 0,-6-2 0,0 1 0,-2-1 0,0-1 0,-1 1 0,0-1 0,-2 0 0,0-1 0,-1 0 0,-14 17 0,23-32 0,-1 1 0,0-1 0,0 0 0,0 1 0,0-1 0,0 0 0,-1-1 0,1 1 0,-1 0 0,1-1 0,-1 1 0,0-1 0,-5 2 0,7-2 0,1-1 0,-1 0 0,0 0 0,0 0 0,1 0 0,-1 0 0,0-1 0,1 1 0,-1 0 0,0 0 0,0 0 0,1-1 0,-1 1 0,0 0 0,1-1 0,-1 1 0,1 0 0,-1-1 0,0 1 0,1-1 0,-1 1 0,0-2 0,-9-25 0,10 8 0,0 0 0,1-1 0,2 1 0,-1 0 0,2 0 0,1 0 0,7-21 0,-1 20 0,-7 23 0,-3 12 0,-6 20 0,-1-1 0,-2 0 0,-2 0 0,0-1 0,-29 59 0,17-49 0,22-43 0,0 0 0,0 1 0,0-1 0,0 1 0,0-1 0,-1 1 0,1-1 0,0 0 0,0 1 0,0-1 0,-1 1 0,1-1 0,0 0 0,0 1 0,-1-1 0,1 0 0,0 1 0,-1-1 0,1 0 0,0 0 0,-1 1 0,1-1 0,-1 0 0,1 0 0,0 0 0,-1 1 0,1-1 0,-1 0 0,1 0 0,-1 0 0,1 0 0,0 0 0,-1 0 0,1 0 0,-1 0 0,1 0 0,-1 0 0,1 0 0,-1 0 0,1 0 0,0-1 0,-1 1 0,1 0 0,-1 0 0,1 0 0,0 0 0,-1-1 0,1 1 0,0 0 0,-1-1 0,1 1 0,0 0 0,-1 0 0,0-2 0,-6-26 0,1-20 0,3 0 0,1-1 0,3 1 0,2 0 0,2 0 0,2 0 0,26-90 0,-31 133 0,19-51 0,-20 54 0,0 0 0,0-1 0,0 1 0,0 0 0,1-1 0,-1 1 0,1 0 0,0 0 0,0 0 0,-1 1 0,1-1 0,0 0 0,1 1 0,-1-1 0,0 1 0,0-1 0,4 0 0,-5 2 0,0 0 0,0 0 0,0 0 0,1 0 0,-1 1 0,0-1 0,0 0 0,0 1 0,0-1 0,0 1 0,0-1 0,0 1 0,0 0 0,0-1 0,0 1 0,0 0 0,0-1 0,0 1 0,-1 0 0,1 0 0,0 0 0,-1 0 0,1 0 0,0 0 0,-1 0 0,1 0 0,-1 0 0,0 0 0,1 0 0,-1 2 0,12 41 0,-12-40 0,6 26 0,-3 1 0,0 0 0,-2 0 0,-2 0 0,0 0 0,-2 0 0,-2 0 0,-9 35 0,0-38 0,7-29 0,0-15 0,4-2 0,1 0 0,1 0 0,1 0 0,0 0 0,1 0 0,5-25 0,29-113 0,-29 131 0,6-18 0,20-51 0,-92 260 0,46-132 0,-1 3 0,-2-2 0,-39 64 0,53-95 0,0 0 0,0-1 0,0 1 0,-1-1 0,1 0 0,-1 0 0,0 0 0,1-1 0,-6 4 0,8-6 0,0 0 0,0 1 0,0-1 0,0 0 0,0 0 0,0 1 0,0-1 0,0 0 0,0 0 0,0 0 0,0 0 0,1 0 0,-1 0 0,0 0 0,0-1 0,0 1 0,0 0 0,0-1 0,0 1 0,0 0 0,0-1 0,0 1 0,1-1 0,-1 1 0,0-1 0,0 1 0,1-1 0,-1 0 0,0 1 0,1-1 0,-1 0 0,1 0 0,-1 0 0,1 1 0,-1-1 0,1 0 0,-1 0 0,1 0 0,0 0 0,-1 0 0,1 0 0,0 0 0,0 0 0,0 1 0,0-1 0,0 0 0,0 0 0,0 0 0,0-1 0,-1-10 0,1 1 0,0 0 0,1-1 0,0 1 0,1 0 0,0 0 0,1-1 0,7-18 0,41-85 0,-51 114 0,4-7 0,0 1 0,0 0 0,0 0 0,1 0 0,6-6 0,-10 12 0,0 0 0,-1 1 0,1-1 0,0 0 0,0 1 0,0-1 0,0 0 0,0 1 0,0-1 0,0 1 0,0-1 0,0 1 0,0 0 0,0-1 0,0 1 0,0 0 0,0 0 0,0 0 0,2 0 0,-2 0 0,1 1 0,-1 0 0,0-1 0,0 1 0,0 0 0,1 0 0,-1 0 0,0 0 0,0-1 0,0 1 0,-1 1 0,1-1 0,0 0 0,0 0 0,0 0 0,-1 0 0,1 1 0,-1-1 0,1 0 0,0 3 0,3 9 0,0 0 0,-1 0 0,-1 0 0,0 1 0,-1-1 0,0 1 0,-2 16 0,-12 92 0,55-212 0,-9 6 0,32-70 0,-39 114 0,-26 40 0,0-1 0,0 1 0,0 0 0,1 0 0,-1 0 0,0-1 0,0 1 0,0 0 0,1 0 0,-1 0 0,0 0 0,0-1 0,1 1 0,-1 0 0,0 0 0,0 0 0,1 0 0,-1 0 0,0 0 0,1 0 0,-1 0 0,0 0 0,0 0 0,1 0 0,-1 0 0,0 0 0,1 0 0,-1 0 0,0 0 0,0 0 0,1 0 0,-1 0 0,0 0 0,1 0 0,-1 0 0,0 1 0,0-1 0,1 0 0,-1 0 0,0 0 0,0 1 0,0-1 0,1 0 0,-1 0 0,0 0 0,0 1 0,0-1 0,0 0 0,1 0 0,-1 1 0,0-1 0,0 0 0,0 0 0,0 1 0,0-1 0,0 0 0,0 1 0,0-1 0,0 0 0,0 0 0,0 1 0,0-1 0,0 0 0,0 1 0,0-1 0,0 0 0,0 0 0,-1 1 0,2 11 0,-2 0 0,0 0 0,-1 0 0,0 0 0,0 0 0,-8 21 0,-35 74 0,30-72 0,-15 34 0,-3 0 0,-49 75 0,50-107 0,32-37 0,0 1 0,0-1 0,0 0 0,0 0 0,0 1 0,-1-1 0,1 0 0,0 0 0,0 0 0,0 1 0,-1-1 0,1 0 0,0 0 0,0 0 0,-1 0 0,1 1 0,0-1 0,0 0 0,-1 0 0,1 0 0,0 0 0,-1 0 0,1 0 0,0 0 0,0 0 0,-1 0 0,1 0 0,0 0 0,-1 0 0,1 0 0,0 0 0,0 0 0,-1 0 0,1 0 0,0 0 0,0 0 0,-1-1 0,1 1 0,0 0 0,0 0 0,-1 0 0,1 0 0,0-1 0,0 1 0,0 0 0,-1 0 0,1 0 0,0-1 0,0 1 0,0 0 0,0 0 0,-1-1 0,1 1 0,0 0 0,0 0 0,0-1 0,0 1 0,0 0 0,0-1 0,0 1 0,0-1 0,0-5 0,0-1 0,0 1 0,0 0 0,1-1 0,0 1 0,1 0 0,0 0 0,-1-1 0,5-7 0,31-61 0,-19 40 0,-6 11 0,52-99 0,-63 121 0,0 0 0,0 0 0,0 0 0,0-1 0,0 2 0,1-1 0,-1 0 0,1 0 0,0 0 0,-1 1 0,1-1 0,0 1 0,0-1 0,0 1 0,0 0 0,0 0 0,0 0 0,3-1 0,-4 2 0,0 1 0,-1-1 0,1 1 0,0 0 0,0 0 0,0 0 0,-1-1 0,1 1 0,0 0 0,-1 0 0,1 0 0,-1 0 0,1 0 0,-1 0 0,1 0 0,-1 0 0,0 0 0,1 0 0,-1 0 0,0 1 0,0-1 0,0 0 0,0 0 0,0 0 0,0 2 0,0 16 0,0 1 0,-2-1 0,-4 24 0,-4 6 0,-2-1 0,-2-1 0,-2 0 0,-2-1 0,-26 47 0,44-92 0,-1 0 0,1 0 0,-1 0 0,1 0 0,-1 0 0,1 0 0,-1 0 0,1 0 0,-1-1 0,0 1 0,0 0 0,1 0 0,-1-1 0,0 1 0,0 0 0,0-1 0,0 1 0,0-1 0,0 1 0,0-1 0,0 1 0,0-1 0,0 0 0,-1 1 0,1-2 0,0 0 0,0 0 0,0 0 0,0 0 0,0 0 0,1 0 0,-1 0 0,0 0 0,0-1 0,1 1 0,-1 0 0,1 0 0,-1-1 0,1 1 0,0 0 0,-1-1 0,1 1 0,0-3 0,-5-32 0,1 1 0,2-1 0,1 0 0,2 0 0,2 1 0,10-54 0,-1 33 0,1 1 0,4 1 0,30-70 0,-22 75 0,-35 106 0,-27 52 0,-5-1 0,-5-3 0,-103 172 0,107-218 0,28-46 0,11-22 0,16-35 0,83-213 0,187-355 0,-255 567 0,-22 42 0,-4 12 0,-6 12 0,-1 0 0,-10 26 0,-242 517 0,218-495 0,27-58 0,11-21 0,10-28 0,31-68 0,104-195 0,-101 236 0,-41 63 0,-1 1 0,1 0 0,0-1 0,0 1 0,0 0 0,0 0 0,0 0 0,1 0 0,-1 0 0,0 0 0,0 0 0,1 0 0,-1 0 0,0 0 0,1 1 0,-1-1 0,1 1 0,1-1 0,-2 1 0,0 1 0,-1 0 0,1 0 0,0 0 0,-1 0 0,1 0 0,-1 0 0,1-1 0,-1 1 0,1 0 0,-1 0 0,0 1 0,0-1 0,1 0 0,-1 0 0,0 0 0,0 0 0,0 0 0,0 0 0,0 0 0,0 0 0,0 0 0,-1 0 0,1 0 0,-1 1 0,-3 30 0,-1-1 0,-2 1 0,-1-2 0,-2 1 0,-1-1 0,-1-1 0,-29 50 0,20-54 0,11-24 0,6-18 0,4-4 0,2 0 0,0 1 0,1-1 0,10-33 0,34-84 0,-39 117 0,29-77 0,92-168 0,-91 211 0,-38 55 0,0 1 0,0-1 0,0 0 0,0 0 0,0 1 0,0-1 0,0 0 0,1 1 0,-1-1 0,0 0 0,0 0 0,0 1 0,0-1 0,0 0 0,0 0 0,1 1 0,-1-1 0,0 0 0,0 0 0,0 1 0,1-1 0,-1 0 0,0 0 0,0 0 0,1 0 0,-1 1 0,0-1 0,0 0 0,1 0 0,-1 0 0,0 0 0,1 0 0,-1 0 0,0 0 0,0 0 0,1 0 0,-1 0 0,0 0 0,1 0 0,-1 0 0,0 0 0,0 0 0,1 0 0,-1 0 0,0 0 0,1 0 0,-1 0 0,0 0 0,0-1 0,1 1 0,-1 0 0,0 0 0,0 0 0,1 0 0,-1-1 0,0 1 0,0 0 0,0 0 0,1-1 0,-1 1 0,0 0 0,0 0 0,0-1 0,0 1 0,0 0 0,1-1 0,-3 14 0,0 0 0,-1-1 0,0 1 0,0-1 0,-2 1 0,-10 21 0,7-14 0,-13 29 0,-1-1 0,-3 0 0,-39 56 0,63-102 0,0-1 0,0 1 0,1-1 0,-2 1 0,1-1 0,0 1 0,0-1 0,0 0 0,-1 1 0,1-1 0,0 0 0,-1 0 0,1 0 0,-1 0 0,0 0 0,1 0 0,-1-1 0,0 1 0,1-1 0,-3 1 0,3-1 0,0-1 0,0 0 0,0 1 0,1-1 0,-1 0 0,0 0 0,1 0 0,-1 0 0,1 0 0,-1 0 0,1 0 0,-1 0 0,1 0 0,0 0 0,-1 0 0,1 0 0,0 0 0,0 0 0,0 0 0,0 0 0,0 0 0,0 0 0,0-2 0,0-14 0,2 0 0,5-31 0,9-16-1365,2 2-5461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4:06.383"/>
    </inkml:context>
    <inkml:brush xml:id="br0">
      <inkml:brushProperty name="width" value="0.05" units="cm"/>
      <inkml:brushProperty name="height" value="0.05" units="cm"/>
      <inkml:brushProperty name="color" value="#F2FB81"/>
    </inkml:brush>
  </inkml:definitions>
  <inkml:trace contextRef="#ctx0" brushRef="#br0">153 124 24575,'-38'1'0,"25"0"0,1 0 0,0-1 0,0 0 0,0-1 0,-24-5 0,35 6 0,0 0 0,1 0 0,-1-1 0,0 1 0,0 0 0,0 0 0,1-1 0,-1 1 0,0-1 0,0 1 0,1-1 0,-1 1 0,0-1 0,1 1 0,-1-1 0,1 1 0,-1-1 0,1 0 0,-1 1 0,1-1 0,-1 0 0,1 0 0,0 1 0,-1-1 0,1 0 0,0 0 0,0 1 0,-1-1 0,1 0 0,0-1 0,0 0 0,1 0 0,-1 0 0,1 0 0,0 1 0,-1-1 0,1 0 0,0 0 0,0 1 0,0-1 0,0 0 0,1 1 0,1-3 0,43-34 0,14 7 0,-58 30 0,-1 0 0,1 0 0,0 0 0,0 0 0,0 1 0,0-1 0,0 1 0,0-1 0,0 1 0,0 0 0,0 0 0,0-1 0,0 1 0,0 1 0,0-1 0,0 0 0,0 0 0,0 1 0,0-1 0,0 1 0,-1 0 0,1 0 0,0 0 0,0-1 0,0 2 0,-1-1 0,1 0 0,0 0 0,1 2 0,-2-1 0,-1 0 0,1 0 0,-1-1 0,1 1 0,-1 0 0,0 0 0,0 0 0,0-1 0,0 1 0,0 0 0,0 0 0,-1 0 0,1-1 0,0 1 0,-1 0 0,0-1 0,1 1 0,-1 0 0,0-1 0,0 1 0,0 0 0,0-1 0,0 0 0,0 1 0,0-1 0,0 0 0,-1 1 0,1-1 0,-1 0 0,1 0 0,-1 0 0,-1 1 0,-4 3 0,-1 0 0,1 0 0,-1 0 0,0-1 0,-10 3 0,-19 1 0,36-8 0,0 0 0,0 1 0,0-1 0,0 0 0,0 0 0,0 0 0,0 0 0,0 0 0,-1 0 0,1-1 0,0 1 0,0 0 0,0-1 0,0 1 0,0 0 0,0-1 0,0 1 0,0-1 0,0 0 0,1 1 0,-1-1 0,0 0 0,0 1 0,0-1 0,1 0 0,-1 0 0,0 0 0,1 0 0,-2-1 0,2 1 0,0 0 0,0 0 0,0 0 0,1 1 0,-1-1 0,0 0 0,0 0 0,0 1 0,1-1 0,-1 0 0,1 1 0,-1-1 0,0 0 0,1 1 0,-1-1 0,1 0 0,-1 1 0,1-1 0,0 1 0,-1-1 0,1 1 0,-1-1 0,1 1 0,0-1 0,0 1 0,-1 0 0,1-1 0,0 1 0,-1 0 0,1 0 0,0 0 0,0 0 0,0-1 0,-1 1 0,1 0 0,0 0 0,0 0 0,0 0 0,-1 1 0,1-1 0,0 0 0,0 0 0,0 1 0,36 4 0,-35-4 0,1 1 0,-1-1 0,0 1 0,-1 0 0,1-1 0,0 1 0,0 0 0,-1 0 0,1 0 0,-1 1 0,1-1 0,-1 0 0,0 0 0,0 1 0,0-1 0,0 1 0,-1-1 0,1 1 0,-1-1 0,1 1 0,-1-1 0,0 1 0,0-1 0,0 1 0,0 0 0,-1-1 0,1 1 0,-1-1 0,1 1 0,-1-1 0,0 1 0,0-1 0,0 0 0,0 1 0,0-1 0,-1 0 0,1 0 0,-1 0 0,1 0 0,-1 0 0,0 0 0,0 0 0,-3 1 0,6-3 0,-1 0 0,0 0 0,0 0 0,0-1 0,0 1 0,0 0 0,0 0 0,0-1 0,0 1 0,0 0 0,0 0 0,0-1 0,-1 1 0,1 0 0,0 0 0,0 0 0,0-1 0,0 1 0,0 0 0,0 0 0,0 0 0,0-1 0,-1 1 0,1 0 0,0 0 0,0 0 0,0 0 0,-1 0 0,1-1 0,0 1 0,0 0 0,0 0 0,-1 0 0,1 0 0,0 0 0,0 0 0,0 0 0,-1 0 0,1 0 0,0 0 0,0 0 0,-1 0 0,1 0 0,0 0 0,0 0 0,0 0 0,-1 0 0,1 0 0,0 0 0,0 0 0,-1 0 0,1 0 0,0 0 0,0 0 0,0 0 0,-1 1 0,11-23 0,-1 11 0,0 1 0,0 0 0,17-13 0,-23 20 0,1 0 0,0 0 0,0 0 0,0 1 0,0-1 0,1 1 0,-1 0 0,1 0 0,-1 1 0,1-1 0,0 1 0,0 0 0,6 0 0,-10 1 0,0 0 0,0 0 0,-1 0 0,1 0 0,0 0 0,0 1 0,0-1 0,0 0 0,0 1 0,-1-1 0,1 1 0,0-1 0,0 0 0,-1 1 0,1 0 0,0-1 0,-1 1 0,1-1 0,0 1 0,-1 0 0,1 0 0,-1-1 0,1 1 0,-1 0 0,0 0 0,1 1 0,1 27 0,-3-21 0,-1 0 0,0 0 0,0 0 0,-1 0 0,-4 7 0,3-9 0,-1 0 0,0 0 0,0-1 0,-1 1 0,1-1 0,-1 0 0,-8 4 0,12-8 0,0 1 0,-1-1 0,0 1 0,1-1 0,-1 0 0,0 0 0,1 0 0,-1-1 0,-5 2 0,7-2 0,0 0 0,0 0 0,0 0 0,0-1 0,0 1 0,0 0 0,0 0 0,1 0 0,-1-1 0,0 1 0,0-1 0,0 1 0,1 0 0,-1-1 0,0 0 0,0 1 0,1-1 0,-1 1 0,0-1 0,1 0 0,-1 1 0,1-1 0,-1 0 0,1 0 0,-1 1 0,1-1 0,-1 0 0,1 0 0,-1-1 0,1-2 0,0 0 0,0 0 0,0 0 0,0 0 0,0 1 0,1-1 0,0 0 0,0 0 0,0 1 0,0-1 0,0 0 0,1 1 0,0-1 0,-1 1 0,1 0 0,1-1 0,-1 1 0,0 0 0,4-3 0,-1 0 0,0 0 0,0 1 0,1 0 0,-1 0 0,1 0 0,0 0 0,0 1 0,1 0 0,7-3 0,-13 6 0,-1 1 0,1 0 0,-1 0 0,1-1 0,-1 1 0,1 0 0,-1 0 0,1 0 0,-1 0 0,1 0 0,-1 0 0,1 0 0,-1 0 0,1 0 0,-1 0 0,1 0 0,-1 0 0,1 0 0,0 0 0,-1 0 0,1 0 0,-1 1 0,1-1 0,-1 0 0,1 0 0,-1 1 0,0-1 0,1 0 0,-1 1 0,1-1 0,-1 0 0,0 1 0,1-1 0,-1 1 0,0-1 0,1 1 0,-1-1 0,0 1 0,0-1 0,1 1 0,-1-1 0,0 1 0,0-1 0,0 1 0,0-1 0,0 1 0,0-1 0,0 1 0,0 0 0,0 2 0,0-1 0,0 0 0,0 0 0,-1 1 0,1-1 0,-1 0 0,1 0 0,-1 0 0,0 0 0,0 0 0,-2 4 0,-2-1 0,-1 0 0,0 0 0,-1 0 0,1-1 0,-1 0 0,1 0 0,-1-1 0,-1 1 0,1-2 0,0 1 0,-1-1 0,1 0 0,-1 0 0,0-1 0,1 0 0,-1-1 0,0 1 0,0-2 0,-11 0 0,19 1 0,-1 0 0,1-1 0,-1 1 0,1 0 0,-1 0 0,1 0 0,-1 0 0,1-1 0,0 1 0,-1 0 0,1-1 0,-1 1 0,1 0 0,-1-1 0,1 1 0,0 0 0,-1-1 0,1 1 0,0-1 0,0 1 0,-1 0 0,1-1 0,0 1 0,0-1 0,-1 1 0,1-1 0,0 1 0,0-1 0,0 1 0,0-1 0,0 1 0,0-2 0,10-16 0,24-12 0,-33 29 0,32-21 0,-31 21 0,0 0 0,0 1 0,0-1 0,-1 0 0,1 0 0,0 1 0,0 0 0,0-1 0,0 1 0,0 0 0,0 0 0,0 0 0,0 0 0,0 0 0,0 0 0,0 0 0,3 2 0,-6-1 0,0 0 0,0 0 0,0 0 0,0-1 0,0 1 0,-1 0 0,1 0 0,0 0 0,0-1 0,0 1 0,-1-1 0,1 1 0,0-1 0,-1 1 0,1-1 0,-2 0 0,2 1 0,1-1 0,-1 0 0,1 1 0,-1-1 0,1 0 0,-1 1 0,1-1 0,-1 0 0,1 0 0,-1 1 0,1-1 0,-1 0 0,0 0 0,1 0 0,-1 0 0,1 0 0,-1 0 0,0 0 0,1 0 0,-1 0 0,1 0 0,-1 0 0,1-1 0,-1 1 0,0 0 0,1 0 0,-1 0 0,1-1 0,-1 1 0,1 0 0,-1-1 0,1 1 0,-1 0 0,1-1 0,0 1 0,-1-1 0,1 1 0,-1-1 0,1 1 0,0-1 0,0 1 0,-1-1 0,1 1 0,0-1 0,0 1 0,-1-1 0,1 1 0,0-1 0,0 0 0,0 1 0,0-2 0,0 2-2,0-1-1,0 1 1,-1-1-1,1 1 1,0-1 0,0 1-1,0 0 1,-1-1-1,1 1 1,0-1-1,-1 1 1,1 0-1,0-1 1,-1 1 0,1 0-1,0 0 1,-1-1-1,1 1 1,-1 0-1,1 0 1,0-1 0,-1 1-1,1 0 1,-1 0-1,1 0 1,-1 0-1,1 0 1,-1 0-1,1-1 1,-1 1 0,1 0-1,-1 1 1,1-1-1,-1 0 1,1 0-1,-9-2-1274,-2-1-5549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09.1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60 671 24575,'-22'206'0,"84"-340"0,-26 61 0,-11 21 0,-12 29 0,-2 0 0,12-37 0,-23 61 0,0-1 0,0 0 0,0 0 0,0 0 0,-1 0 0,1 0 0,0 0 0,0 0 0,0 0 0,0 1 0,-1-1 0,1 0 0,0 0 0,0 0 0,0 0 0,-1 0 0,1 0 0,0 0 0,0 0 0,0 0 0,-1 0 0,1 0 0,0 0 0,0 0 0,0 0 0,0-1 0,-1 1 0,1 0 0,0 0 0,0 0 0,0 0 0,0 0 0,-1 0 0,1 0 0,0 0 0,0-1 0,0 1 0,0 0 0,0 0 0,-1 0 0,1 0 0,0-1 0,0 1 0,0 0 0,0 0 0,0 0 0,0 0 0,0-1 0,0 1 0,0 0 0,0 0 0,0 0 0,0-1 0,0 1 0,0 0 0,0 0 0,0 0 0,0-1 0,-17 16 0,-80 114 0,50-63 0,21-37 0,25-29 0,1 0 0,0 0 0,0 1 0,-1-1 0,1 0 0,0 0 0,-1 0 0,1 0 0,0 0 0,0 1 0,-1-1 0,1 0 0,0 0 0,-1 0 0,1 0 0,0 0 0,-1 0 0,1 0 0,0 0 0,-1 0 0,1 0 0,0 0 0,-1-1 0,1 1 0,0 0 0,-1 0 0,1 0 0,0 0 0,-1 0 0,1-1 0,0 1 0,0 0 0,-1 0 0,1 0 0,0-1 0,0 1 0,0 0 0,-1 0 0,1-1 0,0 1 0,0 0 0,0-1 0,0 1 0,-1 0 0,1 0 0,0-1 0,0 1 0,0 0 0,0-1 0,0 1 0,0 0 0,0-1 0,0 1 0,0 0 0,0-1 0,0 1 0,0 0 0,0-1 0,0 1 0,0 0 0,1-1 0,-1 1 0,0 0 0,0-1 0,4-26 0,67-207 0,-70 230 0,-2 10 0,-5 25 0,-15 48 0,11-48 0,-9 23 0,16-42 0,10-23 0,92-213 0,-96 218 0,0 0 0,-1 0 0,0 0 0,0-1 0,-1 1 0,0-1 0,0 1 0,0-1 0,-1-12 0,-2 20 0,0 0 0,0 1 0,0-1 0,0 0 0,0 1 0,1-1 0,-1 1 0,0-1 0,1 1 0,0 0 0,-1 0 0,-1 3 0,-64 90 0,53-84 0,7-18 0,7-26 0,29-95 0,-17 81 0,-1 0 0,7-92 0,-17 51 0,-2 74 0,0 60 0,0 472 0,-1-483 0,-2 0 0,-2-1 0,-1 0 0,-21 59 0,3-6 0,25-87 0,0 0 0,0 0 0,0 0 0,0 0 0,0 0 0,0 0 0,-1 0 0,1 0 0,0 0 0,0 0 0,0 0 0,0 0 0,0 0 0,0 0 0,0 0 0,0 0 0,0 0 0,0 0 0,0 0 0,0 0 0,0 0 0,0 0 0,0 0 0,-1 0 0,1 0 0,0 0 0,0 0 0,0 0 0,0 0 0,0 0 0,0 0 0,0 0 0,0 0 0,0 0 0,0 0 0,0 0 0,0 0 0,0 0 0,-2-13 0,2-24 0,4-14 0,2 1 0,21-86 0,-21 115 0,0 1 0,1 0 0,2 0 0,0 0 0,1 1 0,0 1 0,2 0 0,0 0 0,18-19 0,-27 34 0,0 0 0,0 0 0,0 0 0,0 0 0,1 1 0,-1 0 0,1-1 0,-1 2 0,1-1 0,0 0 0,0 1 0,0-1 0,0 1 0,6-1 0,-8 2 0,0 0 0,1 0 0,-1 1 0,0-1 0,0 1 0,0-1 0,0 1 0,0 0 0,0 0 0,0 0 0,0 0 0,0 0 0,-1 0 0,1 0 0,0 1 0,-1-1 0,1 1 0,0-1 0,-1 1 0,0 0 0,1-1 0,-1 1 0,0 0 0,0 0 0,0 0 0,0 0 0,-1 0 0,1 0 0,0 2 0,5 19 0,-2-1 0,0 1 0,-1 0 0,-2 0 0,0 0 0,-2 0 0,-3 25 0,1 9 0,3-38 0,-1 0 0,-1 0 0,0 0 0,-2-1 0,0 1 0,-1-1 0,-1 0 0,-1-1 0,-9 19 0,9-23 0,-15 27 0,21-38 0,0 0 0,0 0 0,1-1 0,-1 1 0,0 0 0,1 0 0,-1 0 0,1 0 0,0 0 0,0 0 0,0 0 0,0 0 0,0 0 0,0 0 0,0 0 0,1 3 0,0-5 0,0 0 0,-1 0 0,1 0 0,-1 0 0,1 0 0,-1 0 0,1 0 0,-1 0 0,1 0 0,-1 0 0,1 0 0,-1 0 0,1 0 0,-1-1 0,1 1 0,-1 0 0,1 0 0,-1 0 0,1-1 0,-1 1 0,1 0 0,-1-1 0,1 1 0,-1-1 0,0 1 0,1 0 0,-1-1 0,0 1 0,1-1 0,-1 0 0,15-14 0,7-15 0,-2 0 0,-1-2 0,23-51 0,-27 50 0,2 2 0,1 0 0,37-50 0,-55 81 0,0-1 0,1 1 0,-1-1 0,0 1 0,0-1 0,1 1 0,-1-1 0,0 1 0,1-1 0,-1 1 0,1 0 0,-1-1 0,1 1 0,-1 0 0,0-1 0,1 1 0,-1 0 0,1 0 0,0 0 0,-1-1 0,1 1 0,-1 0 0,1 0 0,-1 0 0,1 0 0,-1 0 0,1 0 0,-1 0 0,1 0 0,0 0 0,-1 0 0,1 0 0,-1 0 0,1 0 0,-1 1 0,1-1 0,-1 0 0,1 0 0,-1 1 0,1-1 0,-1 0 0,1 1 0,-1-1 0,0 0 0,1 1 0,-1-1 0,1 0 0,-1 1 0,0-1 0,1 1 0,-1-1 0,0 1 0,0-1 0,1 1 0,-1-1 0,0 1 0,0-1 0,0 1 0,0-1 0,0 1 0,1 0 0,-1-1 0,0 1 0,0-1 0,-1 1 0,7 42 0,-6-42 0,0 315 0,-2-133 0,1-172 0,0 0 0,-1 0 0,0-1 0,0 1 0,-1-1 0,0 0 0,-1 0 0,-1 0 0,1 0 0,-12 16 0,15-23 0,-1 0 0,0 0 0,0 0 0,0-1 0,0 1 0,0-1 0,-1 1 0,1-1 0,-1 0 0,0 0 0,1 0 0,-1 0 0,0-1 0,0 1 0,0-1 0,0 0 0,0 0 0,-1 0 0,1 0 0,0 0 0,0-1 0,-1 1 0,1-1 0,0 0 0,-1 0 0,1 0 0,0 0 0,-1-1 0,1 1 0,0-1 0,0 0 0,-1 0 0,1 0 0,0-1 0,0 1 0,0-1 0,-5-3 0,-1-2 0,1 0 0,0-1 0,0 0 0,0-1 0,1 0 0,-7-12 0,8 12 0,0 1 0,-1-1 0,0 1 0,0 1 0,0-1 0,-15-10 0,21 17 0,0 0 0,-1 0 0,1 1 0,0-1 0,0 0 0,0 1 0,0-1 0,0 1 0,-1 0 0,1-1 0,0 1 0,0 0 0,-1-1 0,1 1 0,0 0 0,-1 0 0,1 0 0,0 0 0,-1 1 0,1-1 0,0 0 0,0 0 0,-1 1 0,1-1 0,0 1 0,-2 0 0,2 1 0,-1-1 0,0 1 0,1 0 0,-1 0 0,1 0 0,0 0 0,0 0 0,-1 0 0,1 0 0,1 0 0,-1 0 0,0 1 0,0 2 0,-2 10 0,1 1 0,0-1 0,1 23 0,1-33 0,0 13 0,1 46 0,-1-62 0,0 1 0,0 0 0,1-1 0,0 1 0,-1 0 0,1-1 0,0 1 0,0-1 0,0 1 0,0-1 0,1 0 0,-1 1 0,1-1 0,-1 0 0,1 0 0,0 0 0,0 0 0,2 2 0,-3-3 0,0-1 0,0 0 0,0 1 0,1-1 0,-1 0 0,0 0 0,0 0 0,0 0 0,0 0 0,0 0 0,0 0 0,0 0 0,0 0 0,0 0 0,0-1 0,0 1 0,0 0 0,0-1 0,0 1 0,0 0 0,0-1 0,0 0 0,0 1 0,0-1 0,0 0 0,0 1 0,-1-1 0,1 0 0,0 0 0,-1 1 0,2-2 0,21-33 0,-19 28 0,1-1 0,1-3 0,0 0 0,2 0 0,-1 1 0,1 0 0,0 0 0,13-11 0,-20 21 0,0-1 0,-1 1 0,1-1 0,0 0 0,-1 1 0,1-1 0,0 1 0,0 0 0,0-1 0,-1 1 0,1 0 0,0-1 0,0 1 0,0 0 0,0 0 0,0 0 0,0-1 0,-1 1 0,1 0 0,0 0 0,0 1 0,0-1 0,0 0 0,0 0 0,0 0 0,0 1 0,1 0 0,-1 0 0,1 0 0,-1 0 0,0 0 0,0 1 0,0-1 0,0 1 0,0-1 0,-1 1 0,1-1 0,0 1 0,-1-1 0,1 1 0,0 3 0,5 58 0,-6-58 0,-4 271 0,6-289 0,0 1 0,1-1 0,1 1 0,0 0 0,9-18 0,-12 27 0,1 0 0,-1 0 0,1 0 0,0 0 0,0 0 0,0 1 0,0-1 0,0 0 0,1 1 0,-1 0 0,1 0 0,0-1 0,0 1 0,-1 1 0,1-1 0,0 0 0,1 1 0,-1 0 0,0-1 0,0 1 0,1 0 0,-1 1 0,0-1 0,1 1 0,5-1 0,-7 1 0,0 1 0,0-1 0,0 1 0,1 0 0,-1-1 0,0 1 0,0 0 0,0 0 0,-1 0 0,1 0 0,0 1 0,0-1 0,0 0 0,-1 1 0,1-1 0,-1 1 0,1 0 0,-1 0 0,0-1 0,0 1 0,1 0 0,-1 0 0,-1 0 0,1 0 0,0 0 0,0 0 0,-1 0 0,1 1 0,-1-1 0,0 0 0,1 0 0,-1 0 0,0 1 0,0-1 0,-1 0 0,0 4 0,0 5 0,0-1 0,-1 1 0,0-1 0,-1 0 0,0 1 0,-6 12 0,4-14 0,-1 1 0,0-1 0,0 0 0,-1 0 0,-1 0 0,1-1 0,-1 0 0,-1-1 0,1 0 0,-1 0 0,0-1 0,-17 9 0,-14 11 0,28-17 0,1 0 0,-1 1 0,2 0 0,0 1 0,0 0 0,1 0 0,0 1 0,-7 14 0,12-20 0,1-1 0,0 1 0,1-1 0,-1 1 0,1 0 0,0 0 0,1 0 0,-1 0 0,1 0 0,1 0 0,-1 0 0,1 1 0,0-1 0,0 0 0,1 0 0,0 0 0,0 1 0,0-1 0,1 0 0,0 0 0,3 7 0,-5-13 0,0 0 0,0 1 0,0-1 0,0 0 0,0 1 0,0-1 0,0 0 0,1 1 0,-1-1 0,0 0 0,0 0 0,0 1 0,0-1 0,1 0 0,-1 0 0,0 1 0,0-1 0,0 0 0,1 0 0,-1 0 0,0 1 0,0-1 0,1 0 0,-1 0 0,0 0 0,1 0 0,-1 0 0,0 0 0,1 1 0,-1-1 0,0 0 0,1 0 0,-1 0 0,0 0 0,0 0 0,1 0 0,-1 0 0,0 0 0,1 0 0,-1-1 0,0 1 0,1 0 0,-1 0 0,8-16 0,-1-23 0,-4 11 0,0 1 0,10-35 0,-11 55 0,0 1 0,0-1 0,0 0 0,1 1 0,0 0 0,1 0 0,-1-1 0,1 2 0,0-1 0,1 0 0,-1 1 0,1 0 0,0 0 0,8-5 0,-12 9 0,1 0 0,-1 0 0,1 0 0,-1 0 0,1 0 0,-1 0 0,1 1 0,-1-1 0,1 1 0,0-1 0,-1 1 0,1-1 0,0 1 0,-1 0 0,1 0 0,0 0 0,-1 0 0,1 0 0,0 0 0,-1 1 0,1-1 0,0 0 0,2 2 0,-2-1 0,0 1 0,0 0 0,0-1 0,-1 1 0,1 0 0,0 0 0,-1 0 0,0 0 0,1 0 0,-1 0 0,0 0 0,0 0 0,0 1 0,1 3 0,1 8 0,0 0 0,-1 0 0,0 1 0,-1 18 0,-6 316 0,3-316 0,-2 0 0,-1 0 0,-1-1 0,-15 42 0,-12 63 0,31-120 0,0 0 0,1 0 0,1 0 0,0 0 0,1 0 0,5 22 0,13 38 0,37 91 0,-48-146 0,-1 4 0,0 1 0,-2 0 0,-1 0 0,1 40 0,-3-27 0,9 41 0,-1-21 0,-2 0 0,-3 1 0,-3 0 0,-7 76 0,5-129 0,-1-1 0,0 0 0,-1 1 0,1-1 0,-1 0 0,-5 11 0,7-18 0,0 0 0,0 0 0,0 1 0,0-1 0,0 0 0,0 0 0,0 0 0,0 1 0,0-1 0,0 0 0,0 0 0,-1 0 0,1 1 0,0-1 0,0 0 0,0 0 0,0 0 0,0 0 0,0 0 0,-1 1 0,1-1 0,0 0 0,0 0 0,0 0 0,-1 0 0,1 0 0,0 0 0,0 0 0,0 0 0,0 0 0,-1 1 0,1-1 0,0 0 0,0 0 0,-1 0 0,1 0 0,0 0 0,0 0 0,0 0 0,-1 0 0,1-1 0,0 1 0,0 0 0,0 0 0,-1 0 0,1 0 0,0 0 0,0 0 0,0 0 0,0 0 0,-1 0 0,1-1 0,0 1 0,0 0 0,0 0 0,0 0 0,-1-1 0,-5-17 0,-1-23 0,8-208 0,-3-39 0,-16 198 0,12 67 0,1 1 0,-3-31 0,8 47 0,-1-12 0,0-1 0,3-27 0,-2 42 0,1 1 0,-1-1 0,1 1 0,0-1 0,0 1 0,0-1 0,0 1 0,0 0 0,1 0 0,-1-1 0,1 1 0,0 0 0,0 0 0,0 0 0,1 1 0,-1-1 0,0 1 0,1-1 0,5-3 0,-7 6 0,0-1 0,0 1 0,0 0 0,0 0 0,0 0 0,0 0 0,0 0 0,0 0 0,0 0 0,0 0 0,0 0 0,0 0 0,0 1 0,0-1 0,0 0 0,0 1 0,-1-1 0,1 1 0,0-1 0,0 1 0,0-1 0,0 1 0,-1-1 0,1 1 0,0 0 0,-1 0 0,1-1 0,0 1 0,-1 0 0,1 0 0,-1 0 0,1-1 0,-1 1 0,1 0 0,-1 0 0,0 0 0,0 0 0,1 0 0,-1 0 0,0 0 0,0 0 0,0 2 0,9 45 0,-9-47 0,0 25 0,0 1 0,-2-1 0,-1 0 0,-10 45 0,5-36 0,-4 66 0,10-59 0,0 71 0,2-104 0,1-1 0,0 1 0,0 0 0,1-1 0,0 1 0,0-1 0,1 1 0,1-1 0,6 13 0,-9-20 0,-1 0 0,1 1 0,0-1 0,0 0 0,0 0 0,0 0 0,0 0 0,0 0 0,0 0 0,1 0 0,-1 0 0,0-1 0,0 1 0,3 1 0,-3-2 0,-1 0 0,1 0 0,0 0 0,0 0 0,-1 0 0,1 0 0,0 0 0,-1 0 0,1-1 0,0 1 0,-1 0 0,1 0 0,0-1 0,-1 1 0,1 0 0,0-1 0,-1 1 0,1 0 0,-1-1 0,1 1 0,-1-1 0,1 0 0,4-5 0,-1 1 0,-1-1 0,1 0 0,-1-1 0,4-8 0,12-22 0,-17 35 0,-1 1 0,1-1 0,0 0 0,0 1 0,-1-1 0,1 1 0,0-1 0,0 1 0,0 0 0,1 0 0,-1 0 0,0 0 0,0 1 0,0-1 0,1 0 0,-1 1 0,0 0 0,4-1 0,-4 1 0,0 1 0,-1-1 0,1 1 0,-1 0 0,1-1 0,-1 1 0,0 0 0,1 0 0,-1 0 0,0 0 0,1 0 0,-1 0 0,0 0 0,0 0 0,0 0 0,0 0 0,0 1 0,0-1 0,0 1 0,1 1 0,0 2 0,0 1 0,0-1 0,-1 1 0,0-1 0,0 1 0,0-1 0,0 1 0,-1-1 0,0 1 0,0 0 0,0-1 0,-1 1 0,0-1 0,-2 9 0,-9 13 0,-1 0 0,-2-2 0,0 1 0,-2-2 0,0 0 0,-30 30 0,-8 12 0,38-46-1365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16.3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109 981 24575,'0'56'0,"3"0"0,18 105 0,-9-69 0,-11-114 0,1 1 0,0 0 0,2 1 0,11-37 0,-7 32 0,-2 0 0,-1 0 0,0-1 0,-1-27 0,-13-67 0,0-7 0,8 68 0,0 28 0,1-1 0,2 1 0,9-52 0,-2 35 0,4-74 0,-10 87 0,14-58 0,-11 71 0,-2 0 0,0-1 0,0-29 0,-2 17 0,-1 24 0,0 0 0,-1 0 0,0 0 0,0 0 0,-2 0 0,1 0 0,-4-14 0,4 24 0,1 1 0,0-1 0,0 0 0,0 1 0,-1-1 0,1 1 0,0-1 0,-1 0 0,1 1 0,-1-1 0,1 1 0,0-1 0,-1 1 0,1-1 0,-1 1 0,0-1 0,1 1 0,-1-1 0,1 1 0,-1 0 0,0-1 0,1 1 0,-1 0 0,0 0 0,1-1 0,-1 1 0,0 0 0,1 0 0,-1 0 0,0 0 0,0 0 0,-17 15 0,-6 30 0,-17 125 0,26-103 0,5-29 0,-2-2 0,-17 37 0,17-49 0,2 0 0,1 0 0,1 1 0,2 1 0,0-1 0,-4 46 0,-7 88 0,15-42 0,5 119 0,5-172 54,2 30-1473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29.16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24575,'-1'26'0,"1"-1"0,1 1 0,2-1 0,1 1 0,0-1 0,2 0 0,11 30 0,-16-53-63,0 0-56,0 1 1,0-1 0,0 1-1,0-1 1,-1 1 0,1 0-1,-1-1 1,1 1 0,-1 0-1,0 4 1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31.4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81 193 24575,'0'-3'0,"-3"-4"0,-1-3 0,-3-1 0,0-1 0,1-2 0,-2-1 0,1-1 0,2-1 0,1-1 0,-1 3 0,0 2 0,0-2 0,-1 1 0,-2 1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486 972 24575,'-5'7'0,"0"0"0,0 0 0,1 1 0,0 0 0,0 0 0,1 0 0,0 0 0,-4 16 0,-3 10 0,6-23 0,1-1 0,0-1 0,-1 0 0,0 0 0,-1 0 0,0-1 0,-12 17 0,17-25 0,0 1 0,-1 0 0,0-1 0,1 1 0,-1 0 0,1-1 0,-1 1 0,0-1 0,1 1 0,-1-1 0,0 1 0,0-1 0,1 1 0,-1-1 0,0 0 0,0 0 0,0 1 0,0-1 0,1 0 0,-1 0 0,0 0 0,0 0 0,0 0 0,0 0 0,0 0 0,1 0 0,-1 0 0,0 0 0,0-1 0,0 1 0,0 0 0,1-1 0,-2 1 0,0-2 0,1 0 0,-1 0 0,0 1 0,1-1 0,0 0 0,-1-1 0,1 1 0,0 0 0,0 0 0,0 0 0,0-5 0,-11-63 0,12 70 0,-5-96 0,8-99 0,-22 298 0,86-223 0,-44 88 0,-23 32 0,0-1 0,1 1 0,-1-1 0,0 1 0,0 0 0,0 0 0,0-1 0,0 1 0,1 0 0,-1-1 0,0 1 0,0 0 0,1 0 0,-1-1 0,0 1 0,0 0 0,1 0 0,-1-1 0,0 1 0,0 0 0,1 0 0,-1 0 0,0 0 0,1 0 0,-1-1 0,0 1 0,1 0 0,-1 0 0,1 0 0,-1 0 0,0 0 0,1 0 0,-1 0 0,0 0 0,1 0 0,-1 0 0,0 0 0,1 1 0,-1-1 0,0 0 0,1 0 0,-1 0 0,0 0 0,1 0 0,-1 1 0,0-1 0,0 0 0,1 0 0,-1 1 0,0-1 0,0 0 0,1 0 0,-1 1 0,0-1 0,0 1 0,2 20 0,-6-2 0,0 1 0,-2-1 0,0-1 0,-1 1 0,0-1 0,-2 0 0,0-1 0,-1 0 0,-14 17 0,23-32 0,-1 1 0,0-1 0,0 0 0,0 1 0,0-1 0,0 0 0,-1-1 0,1 1 0,-1 0 0,1-1 0,-1 1 0,0-1 0,-5 2 0,7-2 0,1-1 0,-1 0 0,0 0 0,0 0 0,1 0 0,-1 0 0,0-1 0,1 1 0,-1 0 0,0 0 0,0 0 0,1-1 0,-1 1 0,0 0 0,1-1 0,-1 1 0,1 0 0,-1-1 0,0 1 0,1-1 0,-1 1 0,0-2 0,-9-25 0,10 8 0,0 0 0,1-1 0,2 1 0,-1 0 0,2 0 0,1 0 0,7-21 0,-1 20 0,-7 23 0,-3 12 0,-6 20 0,-1-1 0,-2 0 0,-2 0 0,0-1 0,-29 59 0,17-49 0,22-43 0,0 0 0,0 1 0,0-1 0,0 1 0,0-1 0,-1 1 0,1-1 0,0 0 0,0 1 0,0-1 0,-1 1 0,1-1 0,0 0 0,0 1 0,-1-1 0,1 0 0,0 1 0,-1-1 0,1 0 0,0 0 0,-1 1 0,1-1 0,-1 0 0,1 0 0,0 0 0,-1 1 0,1-1 0,-1 0 0,1 0 0,-1 0 0,1 0 0,0 0 0,-1 0 0,1 0 0,-1 0 0,1 0 0,-1 0 0,1 0 0,-1 0 0,1 0 0,0-1 0,-1 1 0,1 0 0,-1 0 0,1 0 0,0 0 0,-1-1 0,1 1 0,0 0 0,-1-1 0,1 1 0,0 0 0,-1 0 0,0-2 0,-6-26 0,1-20 0,3 0 0,1-1 0,3 1 0,2 0 0,2 0 0,2 0 0,26-90 0,-31 133 0,19-51 0,-20 54 0,0 0 0,0-1 0,0 1 0,0 0 0,1-1 0,-1 1 0,1 0 0,0 0 0,0 0 0,-1 1 0,1-1 0,0 0 0,1 1 0,-1-1 0,0 1 0,0-1 0,4 0 0,-5 2 0,0 0 0,0 0 0,0 0 0,1 0 0,-1 1 0,0-1 0,0 0 0,0 1 0,0-1 0,0 1 0,0-1 0,0 1 0,0 0 0,0-1 0,0 1 0,0 0 0,0-1 0,0 1 0,-1 0 0,1 0 0,0 0 0,-1 0 0,1 0 0,0 0 0,-1 0 0,1 0 0,-1 0 0,0 0 0,1 0 0,-1 2 0,12 41 0,-12-40 0,6 26 0,-3 1 0,0 0 0,-2 0 0,-2 0 0,0 0 0,-2 0 0,-2 0 0,-9 35 0,0-38 0,7-29 0,0-15 0,4-2 0,1 0 0,1 0 0,1 0 0,0 0 0,1 0 0,5-25 0,29-113 0,-29 131 0,6-18 0,20-51 0,-92 260 0,46-132 0,-1 3 0,-2-2 0,-39 64 0,53-95 0,0 0 0,0-1 0,0 1 0,-1-1 0,1 0 0,-1 0 0,0 0 0,1-1 0,-6 4 0,8-6 0,0 0 0,0 1 0,0-1 0,0 0 0,0 0 0,0 1 0,0-1 0,0 0 0,0 0 0,0 0 0,0 0 0,1 0 0,-1 0 0,0 0 0,0-1 0,0 1 0,0 0 0,0-1 0,0 1 0,0 0 0,0-1 0,0 1 0,1-1 0,-1 1 0,0-1 0,0 1 0,1-1 0,-1 0 0,0 1 0,1-1 0,-1 0 0,1 0 0,-1 0 0,1 1 0,-1-1 0,1 0 0,-1 0 0,1 0 0,0 0 0,-1 0 0,1 0 0,0 0 0,0 0 0,0 1 0,0-1 0,0 0 0,0 0 0,0 0 0,0-1 0,-1-10 0,1 1 0,0 0 0,1-1 0,0 1 0,1 0 0,0 0 0,1-1 0,7-18 0,41-85 0,-51 114 0,4-7 0,0 1 0,0 0 0,0 0 0,1 0 0,6-6 0,-10 12 0,0 0 0,-1 1 0,1-1 0,0 0 0,0 1 0,0-1 0,0 0 0,0 1 0,0-1 0,0 1 0,0-1 0,0 1 0,0 0 0,0-1 0,0 1 0,0 0 0,0 0 0,0 0 0,2 0 0,-2 0 0,1 1 0,-1 0 0,0-1 0,0 1 0,0 0 0,1 0 0,-1 0 0,0 0 0,0-1 0,0 1 0,-1 1 0,1-1 0,0 0 0,0 0 0,0 0 0,-1 0 0,1 1 0,-1-1 0,1 0 0,0 3 0,3 9 0,0 0 0,-1 0 0,-1 0 0,0 1 0,-1-1 0,0 1 0,-2 16 0,-12 92 0,55-212 0,-9 6 0,32-70 0,-39 114 0,-26 40 0,0-1 0,0 1 0,0 0 0,1 0 0,-1 0 0,0-1 0,0 1 0,0 0 0,1 0 0,-1 0 0,0 0 0,0-1 0,1 1 0,-1 0 0,0 0 0,0 0 0,1 0 0,-1 0 0,0 0 0,1 0 0,-1 0 0,0 0 0,0 0 0,1 0 0,-1 0 0,0 0 0,1 0 0,-1 0 0,0 0 0,0 0 0,1 0 0,-1 0 0,0 0 0,1 0 0,-1 0 0,0 1 0,0-1 0,1 0 0,-1 0 0,0 0 0,0 1 0,0-1 0,1 0 0,-1 0 0,0 0 0,0 1 0,0-1 0,0 0 0,1 0 0,-1 1 0,0-1 0,0 0 0,0 0 0,0 1 0,0-1 0,0 0 0,0 1 0,0-1 0,0 0 0,0 0 0,0 1 0,0-1 0,0 0 0,0 1 0,0-1 0,0 0 0,0 0 0,-1 1 0,2 11 0,-2 0 0,0 0 0,-1 0 0,0 0 0,0 0 0,-8 21 0,-35 74 0,30-72 0,-15 34 0,-3 0 0,-49 75 0,50-107 0,32-37 0,0 1 0,0-1 0,0 0 0,0 0 0,0 1 0,-1-1 0,1 0 0,0 0 0,0 0 0,0 1 0,-1-1 0,1 0 0,0 0 0,0 0 0,-1 0 0,1 1 0,0-1 0,0 0 0,-1 0 0,1 0 0,0 0 0,-1 0 0,1 0 0,0 0 0,0 0 0,-1 0 0,1 0 0,0 0 0,-1 0 0,1 0 0,0 0 0,0 0 0,-1 0 0,1 0 0,0 0 0,0 0 0,-1-1 0,1 1 0,0 0 0,0 0 0,-1 0 0,1 0 0,0-1 0,0 1 0,0 0 0,-1 0 0,1 0 0,0-1 0,0 1 0,0 0 0,0 0 0,-1-1 0,1 1 0,0 0 0,0 0 0,0-1 0,0 1 0,0 0 0,0-1 0,0 1 0,0-1 0,0-5 0,0-1 0,0 1 0,0 0 0,1-1 0,0 1 0,1 0 0,0 0 0,-1-1 0,5-7 0,31-61 0,-19 40 0,-6 11 0,52-99 0,-63 121 0,0 0 0,0 0 0,0 0 0,0-1 0,0 2 0,1-1 0,-1 0 0,1 0 0,0 0 0,-1 1 0,1-1 0,0 1 0,0-1 0,0 1 0,0 0 0,0 0 0,0 0 0,3-1 0,-4 2 0,0 1 0,-1-1 0,1 1 0,0 0 0,0 0 0,0 0 0,-1-1 0,1 1 0,0 0 0,-1 0 0,1 0 0,-1 0 0,1 0 0,-1 0 0,1 0 0,-1 0 0,0 0 0,1 0 0,-1 0 0,0 1 0,0-1 0,0 0 0,0 0 0,0 0 0,0 2 0,0 16 0,0 1 0,-2-1 0,-4 24 0,-4 6 0,-2-1 0,-2-1 0,-2 0 0,-2-1 0,-26 47 0,44-92 0,-1 0 0,1 0 0,-1 0 0,1 0 0,-1 0 0,1 0 0,-1 0 0,1 0 0,-1-1 0,0 1 0,0 0 0,1 0 0,-1-1 0,0 1 0,0 0 0,0-1 0,0 1 0,0-1 0,0 1 0,0-1 0,0 1 0,0-1 0,0 0 0,-1 1 0,1-2 0,0 0 0,0 0 0,0 0 0,0 0 0,0 0 0,1 0 0,-1 0 0,0 0 0,0-1 0,1 1 0,-1 0 0,1 0 0,-1-1 0,1 1 0,0 0 0,-1-1 0,1 1 0,0-3 0,-5-32 0,1 1 0,2-1 0,1 0 0,2 0 0,2 1 0,10-54 0,-1 33 0,1 1 0,4 1 0,30-70 0,-22 75 0,-35 106 0,-27 52 0,-5-1 0,-5-3 0,-103 172 0,107-218 0,28-46 0,11-22 0,16-35 0,83-213 0,187-355 0,-255 567 0,-22 42 0,-4 12 0,-6 12 0,-1 0 0,-10 26 0,-242 517 0,218-495 0,27-58 0,11-21 0,10-28 0,31-68 0,104-195 0,-101 236 0,-41 63 0,-1 1 0,1 0 0,0-1 0,0 1 0,0 0 0,0 0 0,0 0 0,1 0 0,-1 0 0,0 0 0,0 0 0,1 0 0,-1 0 0,0 0 0,1 1 0,-1-1 0,1 1 0,1-1 0,-2 1 0,0 1 0,-1 0 0,1 0 0,0 0 0,-1 0 0,1 0 0,-1 0 0,1-1 0,-1 1 0,1 0 0,-1 0 0,0 1 0,0-1 0,1 0 0,-1 0 0,0 0 0,0 0 0,0 0 0,0 0 0,0 0 0,0 0 0,0 0 0,-1 0 0,1 0 0,-1 1 0,-3 30 0,-1-1 0,-2 1 0,-1-2 0,-2 1 0,-1-1 0,-1-1 0,-29 50 0,20-54 0,11-24 0,6-18 0,4-4 0,2 0 0,0 1 0,1-1 0,10-33 0,34-84 0,-39 117 0,29-77 0,92-168 0,-91 211 0,-38 55 0,0 1 0,0-1 0,0 0 0,0 0 0,0 1 0,0-1 0,0 0 0,1 1 0,-1-1 0,0 0 0,0 0 0,0 1 0,0-1 0,0 0 0,0 0 0,1 1 0,-1-1 0,0 0 0,0 0 0,0 1 0,1-1 0,-1 0 0,0 0 0,0 0 0,1 0 0,-1 1 0,0-1 0,0 0 0,1 0 0,-1 0 0,0 0 0,1 0 0,-1 0 0,0 0 0,0 0 0,1 0 0,-1 0 0,0 0 0,1 0 0,-1 0 0,0 0 0,0 0 0,1 0 0,-1 0 0,0 0 0,1 0 0,-1 0 0,0 0 0,0-1 0,1 1 0,-1 0 0,0 0 0,0 0 0,1 0 0,-1-1 0,0 1 0,0 0 0,0 0 0,1-1 0,-1 1 0,0 0 0,0 0 0,0-1 0,0 1 0,0 0 0,1-1 0,-3 14 0,0 0 0,-1-1 0,0 1 0,0-1 0,-2 1 0,-10 21 0,7-14 0,-13 29 0,-1-1 0,-3 0 0,-39 56 0,63-102 0,0-1 0,0 1 0,1-1 0,-2 1 0,1-1 0,0 1 0,0-1 0,0 0 0,-1 1 0,1-1 0,0 0 0,-1 0 0,1 0 0,-1 0 0,0 0 0,1 0 0,-1-1 0,0 1 0,1-1 0,-3 1 0,3-1 0,0-1 0,0 0 0,0 1 0,1-1 0,-1 0 0,0 0 0,1 0 0,-1 0 0,1 0 0,-1 0 0,1 0 0,-1 0 0,1 0 0,0 0 0,-1 0 0,1 0 0,0 0 0,0 0 0,0 0 0,0 0 0,0 0 0,0 0 0,0-2 0,0-14 0,2 0 0,5-31 0,9-16-1365,2 2-5461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7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60 671 24575,'-22'206'0,"84"-340"0,-26 61 0,-11 21 0,-12 29 0,-2 0 0,12-37 0,-23 61 0,0-1 0,0 0 0,0 0 0,0 0 0,-1 0 0,1 0 0,0 0 0,0 0 0,0 0 0,0 1 0,-1-1 0,1 0 0,0 0 0,0 0 0,0 0 0,-1 0 0,1 0 0,0 0 0,0 0 0,0 0 0,-1 0 0,1 0 0,0 0 0,0 0 0,0 0 0,0-1 0,-1 1 0,1 0 0,0 0 0,0 0 0,0 0 0,0 0 0,-1 0 0,1 0 0,0 0 0,0-1 0,0 1 0,0 0 0,0 0 0,-1 0 0,1 0 0,0-1 0,0 1 0,0 0 0,0 0 0,0 0 0,0 0 0,0-1 0,0 1 0,0 0 0,0 0 0,0 0 0,0-1 0,0 1 0,0 0 0,0 0 0,0 0 0,0-1 0,-17 16 0,-80 114 0,50-63 0,21-37 0,25-29 0,1 0 0,0 0 0,0 1 0,-1-1 0,1 0 0,0 0 0,-1 0 0,1 0 0,0 0 0,0 1 0,-1-1 0,1 0 0,0 0 0,-1 0 0,1 0 0,0 0 0,-1 0 0,1 0 0,0 0 0,-1 0 0,1 0 0,0 0 0,-1-1 0,1 1 0,0 0 0,-1 0 0,1 0 0,0 0 0,-1 0 0,1-1 0,0 1 0,0 0 0,-1 0 0,1 0 0,0-1 0,0 1 0,0 0 0,-1 0 0,1-1 0,0 1 0,0 0 0,0-1 0,0 1 0,-1 0 0,1 0 0,0-1 0,0 1 0,0 0 0,0-1 0,0 1 0,0 0 0,0-1 0,0 1 0,0 0 0,0-1 0,0 1 0,0 0 0,0-1 0,0 1 0,0 0 0,1-1 0,-1 1 0,0 0 0,0-1 0,4-26 0,67-207 0,-70 230 0,-2 10 0,-5 25 0,-15 48 0,11-48 0,-9 23 0,16-42 0,10-23 0,92-213 0,-96 218 0,0 0 0,-1 0 0,0 0 0,0-1 0,-1 1 0,0-1 0,0 1 0,0-1 0,-1-12 0,-2 20 0,0 0 0,0 1 0,0-1 0,0 0 0,0 1 0,1-1 0,-1 1 0,0-1 0,1 1 0,0 0 0,-1 0 0,-1 3 0,-64 90 0,53-84 0,7-18 0,7-26 0,29-95 0,-17 81 0,-1 0 0,7-92 0,-17 51 0,-2 74 0,0 60 0,0 472 0,-1-483 0,-2 0 0,-2-1 0,-1 0 0,-21 59 0,3-6 0,25-87 0,0 0 0,0 0 0,0 0 0,0 0 0,0 0 0,0 0 0,-1 0 0,1 0 0,0 0 0,0 0 0,0 0 0,0 0 0,0 0 0,0 0 0,0 0 0,0 0 0,0 0 0,0 0 0,0 0 0,0 0 0,0 0 0,0 0 0,0 0 0,-1 0 0,1 0 0,0 0 0,0 0 0,0 0 0,0 0 0,0 0 0,0 0 0,0 0 0,0 0 0,0 0 0,0 0 0,0 0 0,0 0 0,0 0 0,-2-13 0,2-24 0,4-14 0,2 1 0,21-86 0,-21 115 0,0 1 0,1 0 0,2 0 0,0 0 0,1 1 0,0 1 0,2 0 0,0 0 0,18-19 0,-27 34 0,0 0 0,0 0 0,0 0 0,0 0 0,1 1 0,-1 0 0,1-1 0,-1 2 0,1-1 0,0 0 0,0 1 0,0-1 0,0 1 0,6-1 0,-8 2 0,0 0 0,1 0 0,-1 1 0,0-1 0,0 1 0,0-1 0,0 1 0,0 0 0,0 0 0,0 0 0,0 0 0,0 0 0,-1 0 0,1 0 0,0 1 0,-1-1 0,1 1 0,0-1 0,-1 1 0,0 0 0,1-1 0,-1 1 0,0 0 0,0 0 0,0 0 0,0 0 0,-1 0 0,1 0 0,0 2 0,5 19 0,-2-1 0,0 1 0,-1 0 0,-2 0 0,0 0 0,-2 0 0,-3 25 0,1 9 0,3-38 0,-1 0 0,-1 0 0,0 0 0,-2-1 0,0 1 0,-1-1 0,-1 0 0,-1-1 0,-9 19 0,9-23 0,-15 27 0,21-38 0,0 0 0,0 0 0,1-1 0,-1 1 0,0 0 0,1 0 0,-1 0 0,1 0 0,0 0 0,0 0 0,0 0 0,0 0 0,0 0 0,0 0 0,0 0 0,1 3 0,0-5 0,0 0 0,-1 0 0,1 0 0,-1 0 0,1 0 0,-1 0 0,1 0 0,-1 0 0,1 0 0,-1 0 0,1 0 0,-1 0 0,1 0 0,-1-1 0,1 1 0,-1 0 0,1 0 0,-1 0 0,1-1 0,-1 1 0,1 0 0,-1-1 0,1 1 0,-1-1 0,0 1 0,1 0 0,-1-1 0,0 1 0,1-1 0,-1 0 0,15-14 0,7-15 0,-2 0 0,-1-2 0,23-51 0,-27 50 0,2 2 0,1 0 0,37-50 0,-55 81 0,0-1 0,1 1 0,-1-1 0,0 1 0,0-1 0,1 1 0,-1-1 0,0 1 0,1-1 0,-1 1 0,1 0 0,-1-1 0,1 1 0,-1 0 0,0-1 0,1 1 0,-1 0 0,1 0 0,0 0 0,-1-1 0,1 1 0,-1 0 0,1 0 0,-1 0 0,1 0 0,-1 0 0,1 0 0,-1 0 0,1 0 0,0 0 0,-1 0 0,1 0 0,-1 0 0,1 0 0,-1 1 0,1-1 0,-1 0 0,1 0 0,-1 1 0,1-1 0,-1 0 0,1 1 0,-1-1 0,0 0 0,1 1 0,-1-1 0,1 0 0,-1 1 0,0-1 0,1 1 0,-1-1 0,0 1 0,0-1 0,1 1 0,-1-1 0,0 1 0,0-1 0,0 1 0,0-1 0,0 1 0,1 0 0,-1-1 0,0 1 0,0-1 0,-1 1 0,7 42 0,-6-42 0,0 315 0,-2-133 0,1-172 0,0 0 0,-1 0 0,0-1 0,0 1 0,-1-1 0,0 0 0,-1 0 0,-1 0 0,1 0 0,-12 16 0,15-23 0,-1 0 0,0 0 0,0 0 0,0-1 0,0 1 0,0-1 0,-1 1 0,1-1 0,-1 0 0,0 0 0,1 0 0,-1 0 0,0-1 0,0 1 0,0-1 0,0 0 0,0 0 0,-1 0 0,1 0 0,0 0 0,0-1 0,-1 1 0,1-1 0,0 0 0,-1 0 0,1 0 0,0 0 0,-1-1 0,1 1 0,0-1 0,0 0 0,-1 0 0,1 0 0,0-1 0,0 1 0,0-1 0,-5-3 0,-1-2 0,1 0 0,0-1 0,0 0 0,0-1 0,1 0 0,-7-12 0,8 12 0,0 1 0,-1-1 0,0 1 0,0 1 0,0-1 0,-15-10 0,21 17 0,0 0 0,-1 0 0,1 1 0,0-1 0,0 0 0,0 1 0,0-1 0,0 1 0,-1 0 0,1-1 0,0 1 0,0 0 0,-1-1 0,1 1 0,0 0 0,-1 0 0,1 0 0,0 0 0,-1 1 0,1-1 0,0 0 0,0 0 0,-1 1 0,1-1 0,0 1 0,-2 0 0,2 1 0,-1-1 0,0 1 0,1 0 0,-1 0 0,1 0 0,0 0 0,0 0 0,-1 0 0,1 0 0,1 0 0,-1 0 0,0 1 0,0 2 0,-2 10 0,1 1 0,0-1 0,1 23 0,1-33 0,0 13 0,1 46 0,-1-62 0,0 1 0,0 0 0,1-1 0,0 1 0,-1 0 0,1-1 0,0 1 0,0-1 0,0 1 0,0-1 0,1 0 0,-1 1 0,1-1 0,-1 0 0,1 0 0,0 0 0,0 0 0,2 2 0,-3-3 0,0-1 0,0 0 0,0 1 0,1-1 0,-1 0 0,0 0 0,0 0 0,0 0 0,0 0 0,0 0 0,0 0 0,0 0 0,0 0 0,0 0 0,0-1 0,0 1 0,0 0 0,0-1 0,0 1 0,0 0 0,0-1 0,0 0 0,0 1 0,0-1 0,0 0 0,0 1 0,-1-1 0,1 0 0,0 0 0,-1 1 0,2-2 0,21-33 0,-19 28 0,1-1 0,1-3 0,0 0 0,2 0 0,-1 1 0,1 0 0,0 0 0,13-11 0,-20 21 0,0-1 0,-1 1 0,1-1 0,0 0 0,-1 1 0,1-1 0,0 1 0,0 0 0,0-1 0,-1 1 0,1 0 0,0-1 0,0 1 0,0 0 0,0 0 0,0 0 0,0-1 0,-1 1 0,1 0 0,0 0 0,0 1 0,0-1 0,0 0 0,0 0 0,0 0 0,0 1 0,1 0 0,-1 0 0,1 0 0,-1 0 0,0 0 0,0 1 0,0-1 0,0 1 0,0-1 0,-1 1 0,1-1 0,0 1 0,-1-1 0,1 1 0,0 3 0,5 58 0,-6-58 0,-4 271 0,6-289 0,0 1 0,1-1 0,1 1 0,0 0 0,9-18 0,-12 27 0,1 0 0,-1 0 0,1 0 0,0 0 0,0 0 0,0 1 0,0-1 0,0 0 0,1 1 0,-1 0 0,1 0 0,0-1 0,0 1 0,-1 1 0,1-1 0,0 0 0,1 1 0,-1 0 0,0-1 0,0 1 0,1 0 0,-1 1 0,0-1 0,1 1 0,5-1 0,-7 1 0,0 1 0,0-1 0,0 1 0,1 0 0,-1-1 0,0 1 0,0 0 0,0 0 0,-1 0 0,1 0 0,0 1 0,0-1 0,0 0 0,-1 1 0,1-1 0,-1 1 0,1 0 0,-1 0 0,0-1 0,0 1 0,1 0 0,-1 0 0,-1 0 0,1 0 0,0 0 0,0 0 0,-1 0 0,1 1 0,-1-1 0,0 0 0,1 0 0,-1 0 0,0 1 0,0-1 0,-1 0 0,0 4 0,0 5 0,0-1 0,-1 1 0,0-1 0,-1 0 0,0 1 0,-6 12 0,4-14 0,-1 1 0,0-1 0,0 0 0,-1 0 0,-1 0 0,1-1 0,-1 0 0,-1-1 0,1 0 0,-1 0 0,0-1 0,-17 9 0,-14 11 0,28-17 0,1 0 0,-1 1 0,2 0 0,0 1 0,0 0 0,1 0 0,0 1 0,-7 14 0,12-20 0,1-1 0,0 1 0,1-1 0,-1 1 0,1 0 0,0 0 0,1 0 0,-1 0 0,1 0 0,1 0 0,-1 0 0,1 1 0,0-1 0,0 0 0,1 0 0,0 0 0,0 1 0,0-1 0,1 0 0,0 0 0,3 7 0,-5-13 0,0 0 0,0 1 0,0-1 0,0 0 0,0 1 0,0-1 0,0 0 0,1 1 0,-1-1 0,0 0 0,0 0 0,0 1 0,0-1 0,1 0 0,-1 0 0,0 1 0,0-1 0,0 0 0,1 0 0,-1 0 0,0 1 0,0-1 0,1 0 0,-1 0 0,0 0 0,1 0 0,-1 0 0,0 0 0,1 1 0,-1-1 0,0 0 0,1 0 0,-1 0 0,0 0 0,0 0 0,1 0 0,-1 0 0,0 0 0,1 0 0,-1-1 0,0 1 0,1 0 0,-1 0 0,8-16 0,-1-23 0,-4 11 0,0 1 0,10-35 0,-11 55 0,0 1 0,0-1 0,0 0 0,1 1 0,0 0 0,1 0 0,-1-1 0,1 2 0,0-1 0,1 0 0,-1 1 0,1 0 0,0 0 0,8-5 0,-12 9 0,1 0 0,-1 0 0,1 0 0,-1 0 0,1 0 0,-1 0 0,1 1 0,-1-1 0,1 1 0,0-1 0,-1 1 0,1-1 0,0 1 0,-1 0 0,1 0 0,0 0 0,-1 0 0,1 0 0,0 0 0,-1 1 0,1-1 0,0 0 0,2 2 0,-2-1 0,0 1 0,0 0 0,0-1 0,-1 1 0,1 0 0,0 0 0,-1 0 0,0 0 0,1 0 0,-1 0 0,0 0 0,0 0 0,0 1 0,1 3 0,1 8 0,0 0 0,-1 0 0,0 1 0,-1 18 0,-6 316 0,3-316 0,-2 0 0,-1 0 0,-1-1 0,-15 42 0,-12 63 0,31-120 0,0 0 0,1 0 0,1 0 0,0 0 0,1 0 0,5 22 0,13 38 0,37 91 0,-48-146 0,-1 4 0,0 1 0,-2 0 0,-1 0 0,1 40 0,-3-27 0,9 41 0,-1-21 0,-2 0 0,-3 1 0,-3 0 0,-7 76 0,5-129 0,-1-1 0,0 0 0,-1 1 0,1-1 0,-1 0 0,-5 11 0,7-18 0,0 0 0,0 0 0,0 1 0,0-1 0,0 0 0,0 0 0,0 0 0,0 1 0,0-1 0,0 0 0,0 0 0,-1 0 0,1 1 0,0-1 0,0 0 0,0 0 0,0 0 0,0 0 0,0 0 0,-1 1 0,1-1 0,0 0 0,0 0 0,0 0 0,-1 0 0,1 0 0,0 0 0,0 0 0,0 0 0,0 0 0,-1 1 0,1-1 0,0 0 0,0 0 0,-1 0 0,1 0 0,0 0 0,0 0 0,0 0 0,-1 0 0,1-1 0,0 1 0,0 0 0,0 0 0,-1 0 0,1 0 0,0 0 0,0 0 0,0 0 0,0 0 0,-1 0 0,1-1 0,0 1 0,0 0 0,0 0 0,0 0 0,-1-1 0,-5-17 0,-1-23 0,8-208 0,-3-39 0,-16 198 0,12 67 0,1 1 0,-3-31 0,8 47 0,-1-12 0,0-1 0,3-27 0,-2 42 0,1 1 0,-1-1 0,1 1 0,0-1 0,0 1 0,0-1 0,0 1 0,0 0 0,1 0 0,-1-1 0,1 1 0,0 0 0,0 0 0,0 0 0,1 1 0,-1-1 0,0 1 0,1-1 0,5-3 0,-7 6 0,0-1 0,0 1 0,0 0 0,0 0 0,0 0 0,0 0 0,0 0 0,0 0 0,0 0 0,0 0 0,0 0 0,0 0 0,0 1 0,0-1 0,0 0 0,0 1 0,-1-1 0,1 1 0,0-1 0,0 1 0,0-1 0,0 1 0,-1-1 0,1 1 0,0 0 0,-1 0 0,1-1 0,0 1 0,-1 0 0,1 0 0,-1 0 0,1-1 0,-1 1 0,1 0 0,-1 0 0,0 0 0,0 0 0,1 0 0,-1 0 0,0 0 0,0 0 0,0 2 0,9 45 0,-9-47 0,0 25 0,0 1 0,-2-1 0,-1 0 0,-10 45 0,5-36 0,-4 66 0,10-59 0,0 71 0,2-104 0,1-1 0,0 1 0,0 0 0,1-1 0,0 1 0,0-1 0,1 1 0,1-1 0,6 13 0,-9-20 0,-1 0 0,1 1 0,0-1 0,0 0 0,0 0 0,0 0 0,0 0 0,0 0 0,0 0 0,1 0 0,-1 0 0,0-1 0,0 1 0,3 1 0,-3-2 0,-1 0 0,1 0 0,0 0 0,0 0 0,-1 0 0,1 0 0,0 0 0,-1 0 0,1-1 0,0 1 0,-1 0 0,1 0 0,0-1 0,-1 1 0,1 0 0,0-1 0,-1 1 0,1 0 0,-1-1 0,1 1 0,-1-1 0,1 0 0,4-5 0,-1 1 0,-1-1 0,1 0 0,-1-1 0,4-8 0,12-22 0,-17 35 0,-1 1 0,1-1 0,0 0 0,0 1 0,-1-1 0,1 1 0,0-1 0,0 1 0,0 0 0,1 0 0,-1 0 0,0 0 0,0 1 0,0-1 0,1 0 0,-1 1 0,0 0 0,4-1 0,-4 1 0,0 1 0,-1-1 0,1 1 0,-1 0 0,1-1 0,-1 1 0,0 0 0,1 0 0,-1 0 0,0 0 0,1 0 0,-1 0 0,0 0 0,0 0 0,0 0 0,0 0 0,0 1 0,0-1 0,0 1 0,1 1 0,0 2 0,0 1 0,0-1 0,-1 1 0,0-1 0,0 1 0,0-1 0,0 1 0,-1-1 0,0 1 0,0 0 0,0-1 0,-1 1 0,0-1 0,-2 9 0,-9 13 0,-1 0 0,-2-2 0,0 1 0,-2-2 0,0 0 0,-30 30 0,-8 12 0,38-46-1365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109 981 24575,'0'56'0,"3"0"0,18 105 0,-9-69 0,-11-114 0,1 1 0,0 0 0,2 1 0,11-37 0,-7 32 0,-2 0 0,-1 0 0,0-1 0,-1-27 0,-13-67 0,0-7 0,8 68 0,0 28 0,1-1 0,2 1 0,9-52 0,-2 35 0,4-74 0,-10 87 0,14-58 0,-11 71 0,-2 0 0,0-1 0,0-29 0,-2 17 0,-1 24 0,0 0 0,-1 0 0,0 0 0,0 0 0,-2 0 0,1 0 0,-4-14 0,4 24 0,1 1 0,0-1 0,0 0 0,0 1 0,-1-1 0,1 1 0,0-1 0,-1 0 0,1 1 0,-1-1 0,1 1 0,0-1 0,-1 1 0,1-1 0,-1 1 0,0-1 0,1 1 0,-1-1 0,1 1 0,-1 0 0,0-1 0,1 1 0,-1 0 0,0 0 0,1-1 0,-1 1 0,0 0 0,1 0 0,-1 0 0,0 0 0,0 0 0,-17 15 0,-6 30 0,-17 125 0,26-103 0,5-29 0,-2-2 0,-17 37 0,17-49 0,2 0 0,1 0 0,1 1 0,2 1 0,0-1 0,-4 46 0,-7 88 0,15-42 0,5 119 0,5-172 54,2 30-1473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0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24575,'-1'26'0,"1"-1"0,1 1 0,2-1 0,1 1 0,0-1 0,2 0 0,11 30 0,-16-53-63,0 0-56,0 1 1,0-1 0,0 1-1,0-1 1,-1 1 0,1 0-1,-1-1 1,1 1 0,-1 0-1,0 4 1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46.210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81 193 24575,'0'-3'0,"-3"-4"0,-1-3 0,-3-1 0,0-1 0,1-2 0,-2-1 0,1-1 0,2-1 0,1-1 0,-1 3 0,0 2 0,0-2 0,-1 1 0,-2 1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5:51.7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486 972 24575,'-5'7'0,"0"0"0,0 0 0,1 1 0,0 0 0,0 0 0,1 0 0,0 0 0,-4 16 0,-3 10 0,6-23 0,1-1 0,0-1 0,-1 0 0,0 0 0,-1 0 0,0-1 0,-12 17 0,17-25 0,0 1 0,-1 0 0,0-1 0,1 1 0,-1 0 0,1-1 0,-1 1 0,0-1 0,1 1 0,-1-1 0,0 1 0,0-1 0,1 1 0,-1-1 0,0 0 0,0 0 0,0 1 0,0-1 0,1 0 0,-1 0 0,0 0 0,0 0 0,0 0 0,0 0 0,0 0 0,1 0 0,-1 0 0,0 0 0,0-1 0,0 1 0,0 0 0,1-1 0,-2 1 0,0-2 0,1 0 0,-1 0 0,0 1 0,1-1 0,0 0 0,-1-1 0,1 1 0,0 0 0,0 0 0,0 0 0,0-5 0,-11-63 0,12 70 0,-5-96 0,8-99 0,-22 298 0,86-223 0,-44 88 0,-23 32 0,0-1 0,1 1 0,-1-1 0,0 1 0,0 0 0,0 0 0,0-1 0,0 1 0,1 0 0,-1-1 0,0 1 0,0 0 0,1 0 0,-1-1 0,0 1 0,0 0 0,1 0 0,-1-1 0,0 1 0,0 0 0,1 0 0,-1 0 0,0 0 0,1 0 0,-1-1 0,0 1 0,1 0 0,-1 0 0,1 0 0,-1 0 0,0 0 0,1 0 0,-1 0 0,0 0 0,1 0 0,-1 0 0,0 0 0,1 1 0,-1-1 0,0 0 0,1 0 0,-1 0 0,0 0 0,1 0 0,-1 1 0,0-1 0,0 0 0,1 0 0,-1 1 0,0-1 0,0 0 0,1 0 0,-1 1 0,0-1 0,0 1 0,2 20 0,-6-2 0,0 1 0,-2-1 0,0-1 0,-1 1 0,0-1 0,-2 0 0,0-1 0,-1 0 0,-14 17 0,23-32 0,-1 1 0,0-1 0,0 0 0,0 1 0,0-1 0,0 0 0,-1-1 0,1 1 0,-1 0 0,1-1 0,-1 1 0,0-1 0,-5 2 0,7-2 0,1-1 0,-1 0 0,0 0 0,0 0 0,1 0 0,-1 0 0,0-1 0,1 1 0,-1 0 0,0 0 0,0 0 0,1-1 0,-1 1 0,0 0 0,1-1 0,-1 1 0,1 0 0,-1-1 0,0 1 0,1-1 0,-1 1 0,0-2 0,-9-25 0,10 8 0,0 0 0,1-1 0,2 1 0,-1 0 0,2 0 0,1 0 0,7-21 0,-1 20 0,-7 23 0,-3 12 0,-6 20 0,-1-1 0,-2 0 0,-2 0 0,0-1 0,-29 59 0,17-49 0,22-43 0,0 0 0,0 1 0,0-1 0,0 1 0,0-1 0,-1 1 0,1-1 0,0 0 0,0 1 0,0-1 0,-1 1 0,1-1 0,0 0 0,0 1 0,-1-1 0,1 0 0,0 1 0,-1-1 0,1 0 0,0 0 0,-1 1 0,1-1 0,-1 0 0,1 0 0,0 0 0,-1 1 0,1-1 0,-1 0 0,1 0 0,-1 0 0,1 0 0,0 0 0,-1 0 0,1 0 0,-1 0 0,1 0 0,-1 0 0,1 0 0,-1 0 0,1 0 0,0-1 0,-1 1 0,1 0 0,-1 0 0,1 0 0,0 0 0,-1-1 0,1 1 0,0 0 0,-1-1 0,1 1 0,0 0 0,-1 0 0,0-2 0,-6-26 0,1-20 0,3 0 0,1-1 0,3 1 0,2 0 0,2 0 0,2 0 0,26-90 0,-31 133 0,19-51 0,-20 54 0,0 0 0,0-1 0,0 1 0,0 0 0,1-1 0,-1 1 0,1 0 0,0 0 0,0 0 0,-1 1 0,1-1 0,0 0 0,1 1 0,-1-1 0,0 1 0,0-1 0,4 0 0,-5 2 0,0 0 0,0 0 0,0 0 0,1 0 0,-1 1 0,0-1 0,0 0 0,0 1 0,0-1 0,0 1 0,0-1 0,0 1 0,0 0 0,0-1 0,0 1 0,0 0 0,0-1 0,0 1 0,-1 0 0,1 0 0,0 0 0,-1 0 0,1 0 0,0 0 0,-1 0 0,1 0 0,-1 0 0,0 0 0,1 0 0,-1 2 0,12 41 0,-12-40 0,6 26 0,-3 1 0,0 0 0,-2 0 0,-2 0 0,0 0 0,-2 0 0,-2 0 0,-9 35 0,0-38 0,7-29 0,0-15 0,4-2 0,1 0 0,1 0 0,1 0 0,0 0 0,1 0 0,5-25 0,29-113 0,-29 131 0,6-18 0,20-51 0,-92 260 0,46-132 0,-1 3 0,-2-2 0,-39 64 0,53-95 0,0 0 0,0-1 0,0 1 0,-1-1 0,1 0 0,-1 0 0,0 0 0,1-1 0,-6 4 0,8-6 0,0 0 0,0 1 0,0-1 0,0 0 0,0 0 0,0 1 0,0-1 0,0 0 0,0 0 0,0 0 0,0 0 0,1 0 0,-1 0 0,0 0 0,0-1 0,0 1 0,0 0 0,0-1 0,0 1 0,0 0 0,0-1 0,0 1 0,1-1 0,-1 1 0,0-1 0,0 1 0,1-1 0,-1 0 0,0 1 0,1-1 0,-1 0 0,1 0 0,-1 0 0,1 1 0,-1-1 0,1 0 0,-1 0 0,1 0 0,0 0 0,-1 0 0,1 0 0,0 0 0,0 0 0,0 1 0,0-1 0,0 0 0,0 0 0,0 0 0,0-1 0,-1-10 0,1 1 0,0 0 0,1-1 0,0 1 0,1 0 0,0 0 0,1-1 0,7-18 0,41-85 0,-51 114 0,4-7 0,0 1 0,0 0 0,0 0 0,1 0 0,6-6 0,-10 12 0,0 0 0,-1 1 0,1-1 0,0 0 0,0 1 0,0-1 0,0 0 0,0 1 0,0-1 0,0 1 0,0-1 0,0 1 0,0 0 0,0-1 0,0 1 0,0 0 0,0 0 0,0 0 0,2 0 0,-2 0 0,1 1 0,-1 0 0,0-1 0,0 1 0,0 0 0,1 0 0,-1 0 0,0 0 0,0-1 0,0 1 0,-1 1 0,1-1 0,0 0 0,0 0 0,0 0 0,-1 0 0,1 1 0,-1-1 0,1 0 0,0 3 0,3 9 0,0 0 0,-1 0 0,-1 0 0,0 1 0,-1-1 0,0 1 0,-2 16 0,-12 92 0,55-212 0,-9 6 0,32-70 0,-39 114 0,-26 40 0,0-1 0,0 1 0,0 0 0,1 0 0,-1 0 0,0-1 0,0 1 0,0 0 0,1 0 0,-1 0 0,0 0 0,0-1 0,1 1 0,-1 0 0,0 0 0,0 0 0,1 0 0,-1 0 0,0 0 0,1 0 0,-1 0 0,0 0 0,0 0 0,1 0 0,-1 0 0,0 0 0,1 0 0,-1 0 0,0 0 0,0 0 0,1 0 0,-1 0 0,0 0 0,1 0 0,-1 0 0,0 1 0,0-1 0,1 0 0,-1 0 0,0 0 0,0 1 0,0-1 0,1 0 0,-1 0 0,0 0 0,0 1 0,0-1 0,0 0 0,1 0 0,-1 1 0,0-1 0,0 0 0,0 0 0,0 1 0,0-1 0,0 0 0,0 1 0,0-1 0,0 0 0,0 0 0,0 1 0,0-1 0,0 0 0,0 1 0,0-1 0,0 0 0,0 0 0,-1 1 0,2 11 0,-2 0 0,0 0 0,-1 0 0,0 0 0,0 0 0,-8 21 0,-35 74 0,30-72 0,-15 34 0,-3 0 0,-49 75 0,50-107 0,32-37 0,0 1 0,0-1 0,0 0 0,0 0 0,0 1 0,-1-1 0,1 0 0,0 0 0,0 0 0,0 1 0,-1-1 0,1 0 0,0 0 0,0 0 0,-1 0 0,1 1 0,0-1 0,0 0 0,-1 0 0,1 0 0,0 0 0,-1 0 0,1 0 0,0 0 0,0 0 0,-1 0 0,1 0 0,0 0 0,-1 0 0,1 0 0,0 0 0,0 0 0,-1 0 0,1 0 0,0 0 0,0 0 0,-1-1 0,1 1 0,0 0 0,0 0 0,-1 0 0,1 0 0,0-1 0,0 1 0,0 0 0,-1 0 0,1 0 0,0-1 0,0 1 0,0 0 0,0 0 0,-1-1 0,1 1 0,0 0 0,0 0 0,0-1 0,0 1 0,0 0 0,0-1 0,0 1 0,0-1 0,0-5 0,0-1 0,0 1 0,0 0 0,1-1 0,0 1 0,1 0 0,0 0 0,-1-1 0,5-7 0,31-61 0,-19 40 0,-6 11 0,52-99 0,-63 121 0,0 0 0,0 0 0,0 0 0,0-1 0,0 2 0,1-1 0,-1 0 0,1 0 0,0 0 0,-1 1 0,1-1 0,0 1 0,0-1 0,0 1 0,0 0 0,0 0 0,0 0 0,3-1 0,-4 2 0,0 1 0,-1-1 0,1 1 0,0 0 0,0 0 0,0 0 0,-1-1 0,1 1 0,0 0 0,-1 0 0,1 0 0,-1 0 0,1 0 0,-1 0 0,1 0 0,-1 0 0,0 0 0,1 0 0,-1 0 0,0 1 0,0-1 0,0 0 0,0 0 0,0 0 0,0 2 0,0 16 0,0 1 0,-2-1 0,-4 24 0,-4 6 0,-2-1 0,-2-1 0,-2 0 0,-2-1 0,-26 47 0,44-92 0,-1 0 0,1 0 0,-1 0 0,1 0 0,-1 0 0,1 0 0,-1 0 0,1 0 0,-1-1 0,0 1 0,0 0 0,1 0 0,-1-1 0,0 1 0,0 0 0,0-1 0,0 1 0,0-1 0,0 1 0,0-1 0,0 1 0,0-1 0,0 0 0,-1 1 0,1-2 0,0 0 0,0 0 0,0 0 0,0 0 0,0 0 0,1 0 0,-1 0 0,0 0 0,0-1 0,1 1 0,-1 0 0,1 0 0,-1-1 0,1 1 0,0 0 0,-1-1 0,1 1 0,0-3 0,-5-32 0,1 1 0,2-1 0,1 0 0,2 0 0,2 1 0,10-54 0,-1 33 0,1 1 0,4 1 0,30-70 0,-22 75 0,-35 106 0,-27 52 0,-5-1 0,-5-3 0,-103 172 0,107-218 0,28-46 0,11-22 0,16-35 0,83-213 0,187-355 0,-255 567 0,-22 42 0,-4 12 0,-6 12 0,-1 0 0,-10 26 0,-242 517 0,218-495 0,27-58 0,11-21 0,10-28 0,31-68 0,104-195 0,-101 236 0,-41 63 0,-1 1 0,1 0 0,0-1 0,0 1 0,0 0 0,0 0 0,0 0 0,1 0 0,-1 0 0,0 0 0,0 0 0,1 0 0,-1 0 0,0 0 0,1 1 0,-1-1 0,1 1 0,1-1 0,-2 1 0,0 1 0,-1 0 0,1 0 0,0 0 0,-1 0 0,1 0 0,-1 0 0,1-1 0,-1 1 0,1 0 0,-1 0 0,0 1 0,0-1 0,1 0 0,-1 0 0,0 0 0,0 0 0,0 0 0,0 0 0,0 0 0,0 0 0,0 0 0,-1 0 0,1 0 0,-1 1 0,-3 30 0,-1-1 0,-2 1 0,-1-2 0,-2 1 0,-1-1 0,-1-1 0,-29 50 0,20-54 0,11-24 0,6-18 0,4-4 0,2 0 0,0 1 0,1-1 0,10-33 0,34-84 0,-39 117 0,29-77 0,92-168 0,-91 211 0,-38 55 0,0 1 0,0-1 0,0 0 0,0 0 0,0 1 0,0-1 0,0 0 0,1 1 0,-1-1 0,0 0 0,0 0 0,0 1 0,0-1 0,0 0 0,0 0 0,1 1 0,-1-1 0,0 0 0,0 0 0,0 1 0,1-1 0,-1 0 0,0 0 0,0 0 0,1 0 0,-1 1 0,0-1 0,0 0 0,1 0 0,-1 0 0,0 0 0,1 0 0,-1 0 0,0 0 0,0 0 0,1 0 0,-1 0 0,0 0 0,1 0 0,-1 0 0,0 0 0,0 0 0,1 0 0,-1 0 0,0 0 0,1 0 0,-1 0 0,0 0 0,0-1 0,1 1 0,-1 0 0,0 0 0,0 0 0,1 0 0,-1-1 0,0 1 0,0 0 0,0 0 0,1-1 0,-1 1 0,0 0 0,0 0 0,0-1 0,0 1 0,0 0 0,1-1 0,-3 14 0,0 0 0,-1-1 0,0 1 0,0-1 0,-2 1 0,-10 21 0,7-14 0,-13 29 0,-1-1 0,-3 0 0,-39 56 0,63-102 0,0-1 0,0 1 0,1-1 0,-2 1 0,1-1 0,0 1 0,0-1 0,0 0 0,-1 1 0,1-1 0,0 0 0,-1 0 0,1 0 0,-1 0 0,0 0 0,1 0 0,-1-1 0,0 1 0,1-1 0,-3 1 0,3-1 0,0-1 0,0 0 0,0 1 0,1-1 0,-1 0 0,0 0 0,1 0 0,-1 0 0,1 0 0,-1 0 0,1 0 0,-1 0 0,1 0 0,0 0 0,-1 0 0,1 0 0,0 0 0,0 0 0,0 0 0,0 0 0,0 0 0,0 0 0,0-2 0,0-14 0,2 0 0,5-31 0,9-16-1365,2 2-5461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5:51.796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486 972 24575,'-5'7'0,"0"0"0,0 0 0,1 1 0,0 0 0,0 0 0,1 0 0,0 0 0,-4 16 0,-3 10 0,6-23 0,1-1 0,0-1 0,-1 0 0,0 0 0,-1 0 0,0-1 0,-12 17 0,17-25 0,0 1 0,-1 0 0,0-1 0,1 1 0,-1 0 0,1-1 0,-1 1 0,0-1 0,1 1 0,-1-1 0,0 1 0,0-1 0,1 1 0,-1-1 0,0 0 0,0 0 0,0 1 0,0-1 0,1 0 0,-1 0 0,0 0 0,0 0 0,0 0 0,0 0 0,0 0 0,1 0 0,-1 0 0,0 0 0,0-1 0,0 1 0,0 0 0,1-1 0,-2 1 0,0-2 0,1 0 0,-1 0 0,0 1 0,1-1 0,0 0 0,-1-1 0,1 1 0,0 0 0,0 0 0,0 0 0,0-5 0,-11-63 0,12 70 0,-5-96 0,8-99 0,-22 298 0,86-223 0,-44 88 0,-23 32 0,0-1 0,1 1 0,-1-1 0,0 1 0,0 0 0,0 0 0,0-1 0,0 1 0,1 0 0,-1-1 0,0 1 0,0 0 0,1 0 0,-1-1 0,0 1 0,0 0 0,1 0 0,-1-1 0,0 1 0,0 0 0,1 0 0,-1 0 0,0 0 0,1 0 0,-1-1 0,0 1 0,1 0 0,-1 0 0,1 0 0,-1 0 0,0 0 0,1 0 0,-1 0 0,0 0 0,1 0 0,-1 0 0,0 0 0,1 1 0,-1-1 0,0 0 0,1 0 0,-1 0 0,0 0 0,1 0 0,-1 1 0,0-1 0,0 0 0,1 0 0,-1 1 0,0-1 0,0 0 0,1 0 0,-1 1 0,0-1 0,0 1 0,2 20 0,-6-2 0,0 1 0,-2-1 0,0-1 0,-1 1 0,0-1 0,-2 0 0,0-1 0,-1 0 0,-14 17 0,23-32 0,-1 1 0,0-1 0,0 0 0,0 1 0,0-1 0,0 0 0,-1-1 0,1 1 0,-1 0 0,1-1 0,-1 1 0,0-1 0,-5 2 0,7-2 0,1-1 0,-1 0 0,0 0 0,0 0 0,1 0 0,-1 0 0,0-1 0,1 1 0,-1 0 0,0 0 0,0 0 0,1-1 0,-1 1 0,0 0 0,1-1 0,-1 1 0,1 0 0,-1-1 0,0 1 0,1-1 0,-1 1 0,0-2 0,-9-25 0,10 8 0,0 0 0,1-1 0,2 1 0,-1 0 0,2 0 0,1 0 0,7-21 0,-1 20 0,-7 23 0,-3 12 0,-6 20 0,-1-1 0,-2 0 0,-2 0 0,0-1 0,-29 59 0,17-49 0,22-43 0,0 0 0,0 1 0,0-1 0,0 1 0,0-1 0,-1 1 0,1-1 0,0 0 0,0 1 0,0-1 0,-1 1 0,1-1 0,0 0 0,0 1 0,-1-1 0,1 0 0,0 1 0,-1-1 0,1 0 0,0 0 0,-1 1 0,1-1 0,-1 0 0,1 0 0,0 0 0,-1 1 0,1-1 0,-1 0 0,1 0 0,-1 0 0,1 0 0,0 0 0,-1 0 0,1 0 0,-1 0 0,1 0 0,-1 0 0,1 0 0,-1 0 0,1 0 0,0-1 0,-1 1 0,1 0 0,-1 0 0,1 0 0,0 0 0,-1-1 0,1 1 0,0 0 0,-1-1 0,1 1 0,0 0 0,-1 0 0,0-2 0,-6-26 0,1-20 0,3 0 0,1-1 0,3 1 0,2 0 0,2 0 0,2 0 0,26-90 0,-31 133 0,19-51 0,-20 54 0,0 0 0,0-1 0,0 1 0,0 0 0,1-1 0,-1 1 0,1 0 0,0 0 0,0 0 0,-1 1 0,1-1 0,0 0 0,1 1 0,-1-1 0,0 1 0,0-1 0,4 0 0,-5 2 0,0 0 0,0 0 0,0 0 0,1 0 0,-1 1 0,0-1 0,0 0 0,0 1 0,0-1 0,0 1 0,0-1 0,0 1 0,0 0 0,0-1 0,0 1 0,0 0 0,0-1 0,0 1 0,-1 0 0,1 0 0,0 0 0,-1 0 0,1 0 0,0 0 0,-1 0 0,1 0 0,-1 0 0,0 0 0,1 0 0,-1 2 0,12 41 0,-12-40 0,6 26 0,-3 1 0,0 0 0,-2 0 0,-2 0 0,0 0 0,-2 0 0,-2 0 0,-9 35 0,0-38 0,7-29 0,0-15 0,4-2 0,1 0 0,1 0 0,1 0 0,0 0 0,1 0 0,5-25 0,29-113 0,-29 131 0,6-18 0,20-51 0,-92 260 0,46-132 0,-1 3 0,-2-2 0,-39 64 0,53-95 0,0 0 0,0-1 0,0 1 0,-1-1 0,1 0 0,-1 0 0,0 0 0,1-1 0,-6 4 0,8-6 0,0 0 0,0 1 0,0-1 0,0 0 0,0 0 0,0 1 0,0-1 0,0 0 0,0 0 0,0 0 0,0 0 0,1 0 0,-1 0 0,0 0 0,0-1 0,0 1 0,0 0 0,0-1 0,0 1 0,0 0 0,0-1 0,0 1 0,1-1 0,-1 1 0,0-1 0,0 1 0,1-1 0,-1 0 0,0 1 0,1-1 0,-1 0 0,1 0 0,-1 0 0,1 1 0,-1-1 0,1 0 0,-1 0 0,1 0 0,0 0 0,-1 0 0,1 0 0,0 0 0,0 0 0,0 1 0,0-1 0,0 0 0,0 0 0,0 0 0,0-1 0,-1-10 0,1 1 0,0 0 0,1-1 0,0 1 0,1 0 0,0 0 0,1-1 0,7-18 0,41-85 0,-51 114 0,4-7 0,0 1 0,0 0 0,0 0 0,1 0 0,6-6 0,-10 12 0,0 0 0,-1 1 0,1-1 0,0 0 0,0 1 0,0-1 0,0 0 0,0 1 0,0-1 0,0 1 0,0-1 0,0 1 0,0 0 0,0-1 0,0 1 0,0 0 0,0 0 0,0 0 0,2 0 0,-2 0 0,1 1 0,-1 0 0,0-1 0,0 1 0,0 0 0,1 0 0,-1 0 0,0 0 0,0-1 0,0 1 0,-1 1 0,1-1 0,0 0 0,0 0 0,0 0 0,-1 0 0,1 1 0,-1-1 0,1 0 0,0 3 0,3 9 0,0 0 0,-1 0 0,-1 0 0,0 1 0,-1-1 0,0 1 0,-2 16 0,-12 92 0,55-212 0,-9 6 0,32-70 0,-39 114 0,-26 40 0,0-1 0,0 1 0,0 0 0,1 0 0,-1 0 0,0-1 0,0 1 0,0 0 0,1 0 0,-1 0 0,0 0 0,0-1 0,1 1 0,-1 0 0,0 0 0,0 0 0,1 0 0,-1 0 0,0 0 0,1 0 0,-1 0 0,0 0 0,0 0 0,1 0 0,-1 0 0,0 0 0,1 0 0,-1 0 0,0 0 0,0 0 0,1 0 0,-1 0 0,0 0 0,1 0 0,-1 0 0,0 1 0,0-1 0,1 0 0,-1 0 0,0 0 0,0 1 0,0-1 0,1 0 0,-1 0 0,0 0 0,0 1 0,0-1 0,0 0 0,1 0 0,-1 1 0,0-1 0,0 0 0,0 0 0,0 1 0,0-1 0,0 0 0,0 1 0,0-1 0,0 0 0,0 0 0,0 1 0,0-1 0,0 0 0,0 1 0,0-1 0,0 0 0,0 0 0,-1 1 0,2 11 0,-2 0 0,0 0 0,-1 0 0,0 0 0,0 0 0,-8 21 0,-35 74 0,30-72 0,-15 34 0,-3 0 0,-49 75 0,50-107 0,32-37 0,0 1 0,0-1 0,0 0 0,0 0 0,0 1 0,-1-1 0,1 0 0,0 0 0,0 0 0,0 1 0,-1-1 0,1 0 0,0 0 0,0 0 0,-1 0 0,1 1 0,0-1 0,0 0 0,-1 0 0,1 0 0,0 0 0,-1 0 0,1 0 0,0 0 0,0 0 0,-1 0 0,1 0 0,0 0 0,-1 0 0,1 0 0,0 0 0,0 0 0,-1 0 0,1 0 0,0 0 0,0 0 0,-1-1 0,1 1 0,0 0 0,0 0 0,-1 0 0,1 0 0,0-1 0,0 1 0,0 0 0,-1 0 0,1 0 0,0-1 0,0 1 0,0 0 0,0 0 0,-1-1 0,1 1 0,0 0 0,0 0 0,0-1 0,0 1 0,0 0 0,0-1 0,0 1 0,0-1 0,0-5 0,0-1 0,0 1 0,0 0 0,1-1 0,0 1 0,1 0 0,0 0 0,-1-1 0,5-7 0,31-61 0,-19 40 0,-6 11 0,52-99 0,-63 121 0,0 0 0,0 0 0,0 0 0,0-1 0,0 2 0,1-1 0,-1 0 0,1 0 0,0 0 0,-1 1 0,1-1 0,0 1 0,0-1 0,0 1 0,0 0 0,0 0 0,0 0 0,3-1 0,-4 2 0,0 1 0,-1-1 0,1 1 0,0 0 0,0 0 0,0 0 0,-1-1 0,1 1 0,0 0 0,-1 0 0,1 0 0,-1 0 0,1 0 0,-1 0 0,1 0 0,-1 0 0,0 0 0,1 0 0,-1 0 0,0 1 0,0-1 0,0 0 0,0 0 0,0 0 0,0 2 0,0 16 0,0 1 0,-2-1 0,-4 24 0,-4 6 0,-2-1 0,-2-1 0,-2 0 0,-2-1 0,-26 47 0,44-92 0,-1 0 0,1 0 0,-1 0 0,1 0 0,-1 0 0,1 0 0,-1 0 0,1 0 0,-1-1 0,0 1 0,0 0 0,1 0 0,-1-1 0,0 1 0,0 0 0,0-1 0,0 1 0,0-1 0,0 1 0,0-1 0,0 1 0,0-1 0,0 0 0,-1 1 0,1-2 0,0 0 0,0 0 0,0 0 0,0 0 0,0 0 0,1 0 0,-1 0 0,0 0 0,0-1 0,1 1 0,-1 0 0,1 0 0,-1-1 0,1 1 0,0 0 0,-1-1 0,1 1 0,0-3 0,-5-32 0,1 1 0,2-1 0,1 0 0,2 0 0,2 1 0,10-54 0,-1 33 0,1 1 0,4 1 0,30-70 0,-22 75 0,-35 106 0,-27 52 0,-5-1 0,-5-3 0,-103 172 0,107-218 0,28-46 0,11-22 0,16-35 0,83-213 0,187-355 0,-255 567 0,-22 42 0,-4 12 0,-6 12 0,-1 0 0,-10 26 0,-242 517 0,218-495 0,27-58 0,11-21 0,10-28 0,31-68 0,104-195 0,-101 236 0,-41 63 0,-1 1 0,1 0 0,0-1 0,0 1 0,0 0 0,0 0 0,0 0 0,1 0 0,-1 0 0,0 0 0,0 0 0,1 0 0,-1 0 0,0 0 0,1 1 0,-1-1 0,1 1 0,1-1 0,-2 1 0,0 1 0,-1 0 0,1 0 0,0 0 0,-1 0 0,1 0 0,-1 0 0,1-1 0,-1 1 0,1 0 0,-1 0 0,0 1 0,0-1 0,1 0 0,-1 0 0,0 0 0,0 0 0,0 0 0,0 0 0,0 0 0,0 0 0,0 0 0,-1 0 0,1 0 0,-1 1 0,-3 30 0,-1-1 0,-2 1 0,-1-2 0,-2 1 0,-1-1 0,-1-1 0,-29 50 0,20-54 0,11-24 0,6-18 0,4-4 0,2 0 0,0 1 0,1-1 0,10-33 0,34-84 0,-39 117 0,29-77 0,92-168 0,-91 211 0,-38 55 0,0 1 0,0-1 0,0 0 0,0 0 0,0 1 0,0-1 0,0 0 0,1 1 0,-1-1 0,0 0 0,0 0 0,0 1 0,0-1 0,0 0 0,0 0 0,1 1 0,-1-1 0,0 0 0,0 0 0,0 1 0,1-1 0,-1 0 0,0 0 0,0 0 0,1 0 0,-1 1 0,0-1 0,0 0 0,1 0 0,-1 0 0,0 0 0,1 0 0,-1 0 0,0 0 0,0 0 0,1 0 0,-1 0 0,0 0 0,1 0 0,-1 0 0,0 0 0,0 0 0,1 0 0,-1 0 0,0 0 0,1 0 0,-1 0 0,0 0 0,0-1 0,1 1 0,-1 0 0,0 0 0,0 0 0,1 0 0,-1-1 0,0 1 0,0 0 0,0 0 0,1-1 0,-1 1 0,0 0 0,0 0 0,0-1 0,0 1 0,0 0 0,1-1 0,-3 14 0,0 0 0,-1-1 0,0 1 0,0-1 0,-2 1 0,-10 21 0,7-14 0,-13 29 0,-1-1 0,-3 0 0,-39 56 0,63-102 0,0-1 0,0 1 0,1-1 0,-2 1 0,1-1 0,0 1 0,0-1 0,0 0 0,-1 1 0,1-1 0,0 0 0,-1 0 0,1 0 0,-1 0 0,0 0 0,1 0 0,-1-1 0,0 1 0,1-1 0,-3 1 0,3-1 0,0-1 0,0 0 0,0 1 0,1-1 0,-1 0 0,0 0 0,1 0 0,-1 0 0,1 0 0,-1 0 0,1 0 0,-1 0 0,1 0 0,0 0 0,-1 0 0,1 0 0,0 0 0,0 0 0,0 0 0,0 0 0,0 0 0,0 0 0,0-2 0,0-14 0,2 0 0,5-31 0,9-16-1365,2 2-5461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09.1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60 671 24575,'-22'206'0,"84"-340"0,-26 61 0,-11 21 0,-12 29 0,-2 0 0,12-37 0,-23 61 0,0-1 0,0 0 0,0 0 0,0 0 0,-1 0 0,1 0 0,0 0 0,0 0 0,0 0 0,0 1 0,-1-1 0,1 0 0,0 0 0,0 0 0,0 0 0,-1 0 0,1 0 0,0 0 0,0 0 0,0 0 0,-1 0 0,1 0 0,0 0 0,0 0 0,0 0 0,0-1 0,-1 1 0,1 0 0,0 0 0,0 0 0,0 0 0,0 0 0,-1 0 0,1 0 0,0 0 0,0-1 0,0 1 0,0 0 0,0 0 0,-1 0 0,1 0 0,0-1 0,0 1 0,0 0 0,0 0 0,0 0 0,0 0 0,0-1 0,0 1 0,0 0 0,0 0 0,0 0 0,0-1 0,0 1 0,0 0 0,0 0 0,0 0 0,0-1 0,-17 16 0,-80 114 0,50-63 0,21-37 0,25-29 0,1 0 0,0 0 0,0 1 0,-1-1 0,1 0 0,0 0 0,-1 0 0,1 0 0,0 0 0,0 1 0,-1-1 0,1 0 0,0 0 0,-1 0 0,1 0 0,0 0 0,-1 0 0,1 0 0,0 0 0,-1 0 0,1 0 0,0 0 0,-1-1 0,1 1 0,0 0 0,-1 0 0,1 0 0,0 0 0,-1 0 0,1-1 0,0 1 0,0 0 0,-1 0 0,1 0 0,0-1 0,0 1 0,0 0 0,-1 0 0,1-1 0,0 1 0,0 0 0,0-1 0,0 1 0,-1 0 0,1 0 0,0-1 0,0 1 0,0 0 0,0-1 0,0 1 0,0 0 0,0-1 0,0 1 0,0 0 0,0-1 0,0 1 0,0 0 0,0-1 0,0 1 0,0 0 0,1-1 0,-1 1 0,0 0 0,0-1 0,4-26 0,67-207 0,-70 230 0,-2 10 0,-5 25 0,-15 48 0,11-48 0,-9 23 0,16-42 0,10-23 0,92-213 0,-96 218 0,0 0 0,-1 0 0,0 0 0,0-1 0,-1 1 0,0-1 0,0 1 0,0-1 0,-1-12 0,-2 20 0,0 0 0,0 1 0,0-1 0,0 0 0,0 1 0,1-1 0,-1 1 0,0-1 0,1 1 0,0 0 0,-1 0 0,-1 3 0,-64 90 0,53-84 0,7-18 0,7-26 0,29-95 0,-17 81 0,-1 0 0,7-92 0,-17 51 0,-2 74 0,0 60 0,0 472 0,-1-483 0,-2 0 0,-2-1 0,-1 0 0,-21 59 0,3-6 0,25-87 0,0 0 0,0 0 0,0 0 0,0 0 0,0 0 0,0 0 0,-1 0 0,1 0 0,0 0 0,0 0 0,0 0 0,0 0 0,0 0 0,0 0 0,0 0 0,0 0 0,0 0 0,0 0 0,0 0 0,0 0 0,0 0 0,0 0 0,0 0 0,-1 0 0,1 0 0,0 0 0,0 0 0,0 0 0,0 0 0,0 0 0,0 0 0,0 0 0,0 0 0,0 0 0,0 0 0,0 0 0,0 0 0,0 0 0,-2-13 0,2-24 0,4-14 0,2 1 0,21-86 0,-21 115 0,0 1 0,1 0 0,2 0 0,0 0 0,1 1 0,0 1 0,2 0 0,0 0 0,18-19 0,-27 34 0,0 0 0,0 0 0,0 0 0,0 0 0,1 1 0,-1 0 0,1-1 0,-1 2 0,1-1 0,0 0 0,0 1 0,0-1 0,0 1 0,6-1 0,-8 2 0,0 0 0,1 0 0,-1 1 0,0-1 0,0 1 0,0-1 0,0 1 0,0 0 0,0 0 0,0 0 0,0 0 0,0 0 0,-1 0 0,1 0 0,0 1 0,-1-1 0,1 1 0,0-1 0,-1 1 0,0 0 0,1-1 0,-1 1 0,0 0 0,0 0 0,0 0 0,0 0 0,-1 0 0,1 0 0,0 2 0,5 19 0,-2-1 0,0 1 0,-1 0 0,-2 0 0,0 0 0,-2 0 0,-3 25 0,1 9 0,3-38 0,-1 0 0,-1 0 0,0 0 0,-2-1 0,0 1 0,-1-1 0,-1 0 0,-1-1 0,-9 19 0,9-23 0,-15 27 0,21-38 0,0 0 0,0 0 0,1-1 0,-1 1 0,0 0 0,1 0 0,-1 0 0,1 0 0,0 0 0,0 0 0,0 0 0,0 0 0,0 0 0,0 0 0,0 0 0,1 3 0,0-5 0,0 0 0,-1 0 0,1 0 0,-1 0 0,1 0 0,-1 0 0,1 0 0,-1 0 0,1 0 0,-1 0 0,1 0 0,-1 0 0,1 0 0,-1-1 0,1 1 0,-1 0 0,1 0 0,-1 0 0,1-1 0,-1 1 0,1 0 0,-1-1 0,1 1 0,-1-1 0,0 1 0,1 0 0,-1-1 0,0 1 0,1-1 0,-1 0 0,15-14 0,7-15 0,-2 0 0,-1-2 0,23-51 0,-27 50 0,2 2 0,1 0 0,37-50 0,-55 81 0,0-1 0,1 1 0,-1-1 0,0 1 0,0-1 0,1 1 0,-1-1 0,0 1 0,1-1 0,-1 1 0,1 0 0,-1-1 0,1 1 0,-1 0 0,0-1 0,1 1 0,-1 0 0,1 0 0,0 0 0,-1-1 0,1 1 0,-1 0 0,1 0 0,-1 0 0,1 0 0,-1 0 0,1 0 0,-1 0 0,1 0 0,0 0 0,-1 0 0,1 0 0,-1 0 0,1 0 0,-1 1 0,1-1 0,-1 0 0,1 0 0,-1 1 0,1-1 0,-1 0 0,1 1 0,-1-1 0,0 0 0,1 1 0,-1-1 0,1 0 0,-1 1 0,0-1 0,1 1 0,-1-1 0,0 1 0,0-1 0,1 1 0,-1-1 0,0 1 0,0-1 0,0 1 0,0-1 0,0 1 0,1 0 0,-1-1 0,0 1 0,0-1 0,-1 1 0,7 42 0,-6-42 0,0 315 0,-2-133 0,1-172 0,0 0 0,-1 0 0,0-1 0,0 1 0,-1-1 0,0 0 0,-1 0 0,-1 0 0,1 0 0,-12 16 0,15-23 0,-1 0 0,0 0 0,0 0 0,0-1 0,0 1 0,0-1 0,-1 1 0,1-1 0,-1 0 0,0 0 0,1 0 0,-1 0 0,0-1 0,0 1 0,0-1 0,0 0 0,0 0 0,-1 0 0,1 0 0,0 0 0,0-1 0,-1 1 0,1-1 0,0 0 0,-1 0 0,1 0 0,0 0 0,-1-1 0,1 1 0,0-1 0,0 0 0,-1 0 0,1 0 0,0-1 0,0 1 0,0-1 0,-5-3 0,-1-2 0,1 0 0,0-1 0,0 0 0,0-1 0,1 0 0,-7-12 0,8 12 0,0 1 0,-1-1 0,0 1 0,0 1 0,0-1 0,-15-10 0,21 17 0,0 0 0,-1 0 0,1 1 0,0-1 0,0 0 0,0 1 0,0-1 0,0 1 0,-1 0 0,1-1 0,0 1 0,0 0 0,-1-1 0,1 1 0,0 0 0,-1 0 0,1 0 0,0 0 0,-1 1 0,1-1 0,0 0 0,0 0 0,-1 1 0,1-1 0,0 1 0,-2 0 0,2 1 0,-1-1 0,0 1 0,1 0 0,-1 0 0,1 0 0,0 0 0,0 0 0,-1 0 0,1 0 0,1 0 0,-1 0 0,0 1 0,0 2 0,-2 10 0,1 1 0,0-1 0,1 23 0,1-33 0,0 13 0,1 46 0,-1-62 0,0 1 0,0 0 0,1-1 0,0 1 0,-1 0 0,1-1 0,0 1 0,0-1 0,0 1 0,0-1 0,1 0 0,-1 1 0,1-1 0,-1 0 0,1 0 0,0 0 0,0 0 0,2 2 0,-3-3 0,0-1 0,0 0 0,0 1 0,1-1 0,-1 0 0,0 0 0,0 0 0,0 0 0,0 0 0,0 0 0,0 0 0,0 0 0,0 0 0,0 0 0,0-1 0,0 1 0,0 0 0,0-1 0,0 1 0,0 0 0,0-1 0,0 0 0,0 1 0,0-1 0,0 0 0,0 1 0,-1-1 0,1 0 0,0 0 0,-1 1 0,2-2 0,21-33 0,-19 28 0,1-1 0,1-3 0,0 0 0,2 0 0,-1 1 0,1 0 0,0 0 0,13-11 0,-20 21 0,0-1 0,-1 1 0,1-1 0,0 0 0,-1 1 0,1-1 0,0 1 0,0 0 0,0-1 0,-1 1 0,1 0 0,0-1 0,0 1 0,0 0 0,0 0 0,0 0 0,0-1 0,-1 1 0,1 0 0,0 0 0,0 1 0,0-1 0,0 0 0,0 0 0,0 0 0,0 1 0,1 0 0,-1 0 0,1 0 0,-1 0 0,0 0 0,0 1 0,0-1 0,0 1 0,0-1 0,-1 1 0,1-1 0,0 1 0,-1-1 0,1 1 0,0 3 0,5 58 0,-6-58 0,-4 271 0,6-289 0,0 1 0,1-1 0,1 1 0,0 0 0,9-18 0,-12 27 0,1 0 0,-1 0 0,1 0 0,0 0 0,0 0 0,0 1 0,0-1 0,0 0 0,1 1 0,-1 0 0,1 0 0,0-1 0,0 1 0,-1 1 0,1-1 0,0 0 0,1 1 0,-1 0 0,0-1 0,0 1 0,1 0 0,-1 1 0,0-1 0,1 1 0,5-1 0,-7 1 0,0 1 0,0-1 0,0 1 0,1 0 0,-1-1 0,0 1 0,0 0 0,0 0 0,-1 0 0,1 0 0,0 1 0,0-1 0,0 0 0,-1 1 0,1-1 0,-1 1 0,1 0 0,-1 0 0,0-1 0,0 1 0,1 0 0,-1 0 0,-1 0 0,1 0 0,0 0 0,0 0 0,-1 0 0,1 1 0,-1-1 0,0 0 0,1 0 0,-1 0 0,0 1 0,0-1 0,-1 0 0,0 4 0,0 5 0,0-1 0,-1 1 0,0-1 0,-1 0 0,0 1 0,-6 12 0,4-14 0,-1 1 0,0-1 0,0 0 0,-1 0 0,-1 0 0,1-1 0,-1 0 0,-1-1 0,1 0 0,-1 0 0,0-1 0,-17 9 0,-14 11 0,28-17 0,1 0 0,-1 1 0,2 0 0,0 1 0,0 0 0,1 0 0,0 1 0,-7 14 0,12-20 0,1-1 0,0 1 0,1-1 0,-1 1 0,1 0 0,0 0 0,1 0 0,-1 0 0,1 0 0,1 0 0,-1 0 0,1 1 0,0-1 0,0 0 0,1 0 0,0 0 0,0 1 0,0-1 0,1 0 0,0 0 0,3 7 0,-5-13 0,0 0 0,0 1 0,0-1 0,0 0 0,0 1 0,0-1 0,0 0 0,1 1 0,-1-1 0,0 0 0,0 0 0,0 1 0,0-1 0,1 0 0,-1 0 0,0 1 0,0-1 0,0 0 0,1 0 0,-1 0 0,0 1 0,0-1 0,1 0 0,-1 0 0,0 0 0,1 0 0,-1 0 0,0 0 0,1 1 0,-1-1 0,0 0 0,1 0 0,-1 0 0,0 0 0,0 0 0,1 0 0,-1 0 0,0 0 0,1 0 0,-1-1 0,0 1 0,1 0 0,-1 0 0,8-16 0,-1-23 0,-4 11 0,0 1 0,10-35 0,-11 55 0,0 1 0,0-1 0,0 0 0,1 1 0,0 0 0,1 0 0,-1-1 0,1 2 0,0-1 0,1 0 0,-1 1 0,1 0 0,0 0 0,8-5 0,-12 9 0,1 0 0,-1 0 0,1 0 0,-1 0 0,1 0 0,-1 0 0,1 1 0,-1-1 0,1 1 0,0-1 0,-1 1 0,1-1 0,0 1 0,-1 0 0,1 0 0,0 0 0,-1 0 0,1 0 0,0 0 0,-1 1 0,1-1 0,0 0 0,2 2 0,-2-1 0,0 1 0,0 0 0,0-1 0,-1 1 0,1 0 0,0 0 0,-1 0 0,0 0 0,1 0 0,-1 0 0,0 0 0,0 0 0,0 1 0,1 3 0,1 8 0,0 0 0,-1 0 0,0 1 0,-1 18 0,-6 316 0,3-316 0,-2 0 0,-1 0 0,-1-1 0,-15 42 0,-12 63 0,31-120 0,0 0 0,1 0 0,1 0 0,0 0 0,1 0 0,5 22 0,13 38 0,37 91 0,-48-146 0,-1 4 0,0 1 0,-2 0 0,-1 0 0,1 40 0,-3-27 0,9 41 0,-1-21 0,-2 0 0,-3 1 0,-3 0 0,-7 76 0,5-129 0,-1-1 0,0 0 0,-1 1 0,1-1 0,-1 0 0,-5 11 0,7-18 0,0 0 0,0 0 0,0 1 0,0-1 0,0 0 0,0 0 0,0 0 0,0 1 0,0-1 0,0 0 0,0 0 0,-1 0 0,1 1 0,0-1 0,0 0 0,0 0 0,0 0 0,0 0 0,0 0 0,-1 1 0,1-1 0,0 0 0,0 0 0,0 0 0,-1 0 0,1 0 0,0 0 0,0 0 0,0 0 0,0 0 0,-1 1 0,1-1 0,0 0 0,0 0 0,-1 0 0,1 0 0,0 0 0,0 0 0,0 0 0,-1 0 0,1-1 0,0 1 0,0 0 0,0 0 0,-1 0 0,1 0 0,0 0 0,0 0 0,0 0 0,0 0 0,-1 0 0,1-1 0,0 1 0,0 0 0,0 0 0,0 0 0,-1-1 0,-5-17 0,-1-23 0,8-208 0,-3-39 0,-16 198 0,12 67 0,1 1 0,-3-31 0,8 47 0,-1-12 0,0-1 0,3-27 0,-2 42 0,1 1 0,-1-1 0,1 1 0,0-1 0,0 1 0,0-1 0,0 1 0,0 0 0,1 0 0,-1-1 0,1 1 0,0 0 0,0 0 0,0 0 0,1 1 0,-1-1 0,0 1 0,1-1 0,5-3 0,-7 6 0,0-1 0,0 1 0,0 0 0,0 0 0,0 0 0,0 0 0,0 0 0,0 0 0,0 0 0,0 0 0,0 0 0,0 0 0,0 1 0,0-1 0,0 0 0,0 1 0,-1-1 0,1 1 0,0-1 0,0 1 0,0-1 0,0 1 0,-1-1 0,1 1 0,0 0 0,-1 0 0,1-1 0,0 1 0,-1 0 0,1 0 0,-1 0 0,1-1 0,-1 1 0,1 0 0,-1 0 0,0 0 0,0 0 0,1 0 0,-1 0 0,0 0 0,0 0 0,0 2 0,9 45 0,-9-47 0,0 25 0,0 1 0,-2-1 0,-1 0 0,-10 45 0,5-36 0,-4 66 0,10-59 0,0 71 0,2-104 0,1-1 0,0 1 0,0 0 0,1-1 0,0 1 0,0-1 0,1 1 0,1-1 0,6 13 0,-9-20 0,-1 0 0,1 1 0,0-1 0,0 0 0,0 0 0,0 0 0,0 0 0,0 0 0,0 0 0,1 0 0,-1 0 0,0-1 0,0 1 0,3 1 0,-3-2 0,-1 0 0,1 0 0,0 0 0,0 0 0,-1 0 0,1 0 0,0 0 0,-1 0 0,1-1 0,0 1 0,-1 0 0,1 0 0,0-1 0,-1 1 0,1 0 0,0-1 0,-1 1 0,1 0 0,-1-1 0,1 1 0,-1-1 0,1 0 0,4-5 0,-1 1 0,-1-1 0,1 0 0,-1-1 0,4-8 0,12-22 0,-17 35 0,-1 1 0,1-1 0,0 0 0,0 1 0,-1-1 0,1 1 0,0-1 0,0 1 0,0 0 0,1 0 0,-1 0 0,0 0 0,0 1 0,0-1 0,1 0 0,-1 1 0,0 0 0,4-1 0,-4 1 0,0 1 0,-1-1 0,1 1 0,-1 0 0,1-1 0,-1 1 0,0 0 0,1 0 0,-1 0 0,0 0 0,1 0 0,-1 0 0,0 0 0,0 0 0,0 0 0,0 0 0,0 1 0,0-1 0,0 1 0,1 1 0,0 2 0,0 1 0,0-1 0,-1 1 0,0-1 0,0 1 0,0-1 0,0 1 0,-1-1 0,0 1 0,0 0 0,0-1 0,-1 1 0,0-1 0,-2 9 0,-9 13 0,-1 0 0,-2-2 0,0 1 0,-2-2 0,0 0 0,-30 30 0,-8 12 0,38-46-1365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16.3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109 981 24575,'0'56'0,"3"0"0,18 105 0,-9-69 0,-11-114 0,1 1 0,0 0 0,2 1 0,11-37 0,-7 32 0,-2 0 0,-1 0 0,0-1 0,-1-27 0,-13-67 0,0-7 0,8 68 0,0 28 0,1-1 0,2 1 0,9-52 0,-2 35 0,4-74 0,-10 87 0,14-58 0,-11 71 0,-2 0 0,0-1 0,0-29 0,-2 17 0,-1 24 0,0 0 0,-1 0 0,0 0 0,0 0 0,-2 0 0,1 0 0,-4-14 0,4 24 0,1 1 0,0-1 0,0 0 0,0 1 0,-1-1 0,1 1 0,0-1 0,-1 0 0,1 1 0,-1-1 0,1 1 0,0-1 0,-1 1 0,1-1 0,-1 1 0,0-1 0,1 1 0,-1-1 0,1 1 0,-1 0 0,0-1 0,1 1 0,-1 0 0,0 0 0,1-1 0,-1 1 0,0 0 0,1 0 0,-1 0 0,0 0 0,0 0 0,-17 15 0,-6 30 0,-17 125 0,26-103 0,5-29 0,-2-2 0,-17 37 0,17-49 0,2 0 0,1 0 0,1 1 0,2 1 0,0-1 0,-4 46 0,-7 88 0,15-42 0,5 119 0,5-172 54,2 30-1473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29.16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24575,'-1'26'0,"1"-1"0,1 1 0,2-1 0,1 1 0,0-1 0,2 0 0,11 30 0,-16-53-63,0 0-56,0 1 1,0-1 0,0 1-1,0-1 1,-1 1 0,1 0-1,-1-1 1,1 1 0,-1 0-1,0 4 1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31.4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81 193 24575,'0'-3'0,"-3"-4"0,-1-3 0,-3-1 0,0-1 0,1-2 0,-2-1 0,1-1 0,2-1 0,1-1 0,-1 3 0,0 2 0,0-2 0,-1 1 0,-2 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09.158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60 671 24575,'-22'206'0,"84"-340"0,-26 61 0,-11 21 0,-12 29 0,-2 0 0,12-37 0,-23 61 0,0-1 0,0 0 0,0 0 0,0 0 0,-1 0 0,1 0 0,0 0 0,0 0 0,0 0 0,0 1 0,-1-1 0,1 0 0,0 0 0,0 0 0,0 0 0,-1 0 0,1 0 0,0 0 0,0 0 0,0 0 0,-1 0 0,1 0 0,0 0 0,0 0 0,0 0 0,0-1 0,-1 1 0,1 0 0,0 0 0,0 0 0,0 0 0,0 0 0,-1 0 0,1 0 0,0 0 0,0-1 0,0 1 0,0 0 0,0 0 0,-1 0 0,1 0 0,0-1 0,0 1 0,0 0 0,0 0 0,0 0 0,0 0 0,0-1 0,0 1 0,0 0 0,0 0 0,0 0 0,0-1 0,0 1 0,0 0 0,0 0 0,0 0 0,0-1 0,-17 16 0,-80 114 0,50-63 0,21-37 0,25-29 0,1 0 0,0 0 0,0 1 0,-1-1 0,1 0 0,0 0 0,-1 0 0,1 0 0,0 0 0,0 1 0,-1-1 0,1 0 0,0 0 0,-1 0 0,1 0 0,0 0 0,-1 0 0,1 0 0,0 0 0,-1 0 0,1 0 0,0 0 0,-1-1 0,1 1 0,0 0 0,-1 0 0,1 0 0,0 0 0,-1 0 0,1-1 0,0 1 0,0 0 0,-1 0 0,1 0 0,0-1 0,0 1 0,0 0 0,-1 0 0,1-1 0,0 1 0,0 0 0,0-1 0,0 1 0,-1 0 0,1 0 0,0-1 0,0 1 0,0 0 0,0-1 0,0 1 0,0 0 0,0-1 0,0 1 0,0 0 0,0-1 0,0 1 0,0 0 0,0-1 0,0 1 0,0 0 0,1-1 0,-1 1 0,0 0 0,0-1 0,4-26 0,67-207 0,-70 230 0,-2 10 0,-5 25 0,-15 48 0,11-48 0,-9 23 0,16-42 0,10-23 0,92-213 0,-96 218 0,0 0 0,-1 0 0,0 0 0,0-1 0,-1 1 0,0-1 0,0 1 0,0-1 0,-1-12 0,-2 20 0,0 0 0,0 1 0,0-1 0,0 0 0,0 1 0,1-1 0,-1 1 0,0-1 0,1 1 0,0 0 0,-1 0 0,-1 3 0,-64 90 0,53-84 0,7-18 0,7-26 0,29-95 0,-17 81 0,-1 0 0,7-92 0,-17 51 0,-2 74 0,0 60 0,0 472 0,-1-483 0,-2 0 0,-2-1 0,-1 0 0,-21 59 0,3-6 0,25-87 0,0 0 0,0 0 0,0 0 0,0 0 0,0 0 0,0 0 0,-1 0 0,1 0 0,0 0 0,0 0 0,0 0 0,0 0 0,0 0 0,0 0 0,0 0 0,0 0 0,0 0 0,0 0 0,0 0 0,0 0 0,0 0 0,0 0 0,0 0 0,-1 0 0,1 0 0,0 0 0,0 0 0,0 0 0,0 0 0,0 0 0,0 0 0,0 0 0,0 0 0,0 0 0,0 0 0,0 0 0,0 0 0,0 0 0,-2-13 0,2-24 0,4-14 0,2 1 0,21-86 0,-21 115 0,0 1 0,1 0 0,2 0 0,0 0 0,1 1 0,0 1 0,2 0 0,0 0 0,18-19 0,-27 34 0,0 0 0,0 0 0,0 0 0,0 0 0,1 1 0,-1 0 0,1-1 0,-1 2 0,1-1 0,0 0 0,0 1 0,0-1 0,0 1 0,6-1 0,-8 2 0,0 0 0,1 0 0,-1 1 0,0-1 0,0 1 0,0-1 0,0 1 0,0 0 0,0 0 0,0 0 0,0 0 0,0 0 0,-1 0 0,1 0 0,0 1 0,-1-1 0,1 1 0,0-1 0,-1 1 0,0 0 0,1-1 0,-1 1 0,0 0 0,0 0 0,0 0 0,0 0 0,-1 0 0,1 0 0,0 2 0,5 19 0,-2-1 0,0 1 0,-1 0 0,-2 0 0,0 0 0,-2 0 0,-3 25 0,1 9 0,3-38 0,-1 0 0,-1 0 0,0 0 0,-2-1 0,0 1 0,-1-1 0,-1 0 0,-1-1 0,-9 19 0,9-23 0,-15 27 0,21-38 0,0 0 0,0 0 0,1-1 0,-1 1 0,0 0 0,1 0 0,-1 0 0,1 0 0,0 0 0,0 0 0,0 0 0,0 0 0,0 0 0,0 0 0,0 0 0,1 3 0,0-5 0,0 0 0,-1 0 0,1 0 0,-1 0 0,1 0 0,-1 0 0,1 0 0,-1 0 0,1 0 0,-1 0 0,1 0 0,-1 0 0,1 0 0,-1-1 0,1 1 0,-1 0 0,1 0 0,-1 0 0,1-1 0,-1 1 0,1 0 0,-1-1 0,1 1 0,-1-1 0,0 1 0,1 0 0,-1-1 0,0 1 0,1-1 0,-1 0 0,15-14 0,7-15 0,-2 0 0,-1-2 0,23-51 0,-27 50 0,2 2 0,1 0 0,37-50 0,-55 81 0,0-1 0,1 1 0,-1-1 0,0 1 0,0-1 0,1 1 0,-1-1 0,0 1 0,1-1 0,-1 1 0,1 0 0,-1-1 0,1 1 0,-1 0 0,0-1 0,1 1 0,-1 0 0,1 0 0,0 0 0,-1-1 0,1 1 0,-1 0 0,1 0 0,-1 0 0,1 0 0,-1 0 0,1 0 0,-1 0 0,1 0 0,0 0 0,-1 0 0,1 0 0,-1 0 0,1 0 0,-1 1 0,1-1 0,-1 0 0,1 0 0,-1 1 0,1-1 0,-1 0 0,1 1 0,-1-1 0,0 0 0,1 1 0,-1-1 0,1 0 0,-1 1 0,0-1 0,1 1 0,-1-1 0,0 1 0,0-1 0,1 1 0,-1-1 0,0 1 0,0-1 0,0 1 0,0-1 0,0 1 0,1 0 0,-1-1 0,0 1 0,0-1 0,-1 1 0,7 42 0,-6-42 0,0 315 0,-2-133 0,1-172 0,0 0 0,-1 0 0,0-1 0,0 1 0,-1-1 0,0 0 0,-1 0 0,-1 0 0,1 0 0,-12 16 0,15-23 0,-1 0 0,0 0 0,0 0 0,0-1 0,0 1 0,0-1 0,-1 1 0,1-1 0,-1 0 0,0 0 0,1 0 0,-1 0 0,0-1 0,0 1 0,0-1 0,0 0 0,0 0 0,-1 0 0,1 0 0,0 0 0,0-1 0,-1 1 0,1-1 0,0 0 0,-1 0 0,1 0 0,0 0 0,-1-1 0,1 1 0,0-1 0,0 0 0,-1 0 0,1 0 0,0-1 0,0 1 0,0-1 0,-5-3 0,-1-2 0,1 0 0,0-1 0,0 0 0,0-1 0,1 0 0,-7-12 0,8 12 0,0 1 0,-1-1 0,0 1 0,0 1 0,0-1 0,-15-10 0,21 17 0,0 0 0,-1 0 0,1 1 0,0-1 0,0 0 0,0 1 0,0-1 0,0 1 0,-1 0 0,1-1 0,0 1 0,0 0 0,-1-1 0,1 1 0,0 0 0,-1 0 0,1 0 0,0 0 0,-1 1 0,1-1 0,0 0 0,0 0 0,-1 1 0,1-1 0,0 1 0,-2 0 0,2 1 0,-1-1 0,0 1 0,1 0 0,-1 0 0,1 0 0,0 0 0,0 0 0,-1 0 0,1 0 0,1 0 0,-1 0 0,0 1 0,0 2 0,-2 10 0,1 1 0,0-1 0,1 23 0,1-33 0,0 13 0,1 46 0,-1-62 0,0 1 0,0 0 0,1-1 0,0 1 0,-1 0 0,1-1 0,0 1 0,0-1 0,0 1 0,0-1 0,1 0 0,-1 1 0,1-1 0,-1 0 0,1 0 0,0 0 0,0 0 0,2 2 0,-3-3 0,0-1 0,0 0 0,0 1 0,1-1 0,-1 0 0,0 0 0,0 0 0,0 0 0,0 0 0,0 0 0,0 0 0,0 0 0,0 0 0,0 0 0,0-1 0,0 1 0,0 0 0,0-1 0,0 1 0,0 0 0,0-1 0,0 0 0,0 1 0,0-1 0,0 0 0,0 1 0,-1-1 0,1 0 0,0 0 0,-1 1 0,2-2 0,21-33 0,-19 28 0,1-1 0,1-3 0,0 0 0,2 0 0,-1 1 0,1 0 0,0 0 0,13-11 0,-20 21 0,0-1 0,-1 1 0,1-1 0,0 0 0,-1 1 0,1-1 0,0 1 0,0 0 0,0-1 0,-1 1 0,1 0 0,0-1 0,0 1 0,0 0 0,0 0 0,0 0 0,0-1 0,-1 1 0,1 0 0,0 0 0,0 1 0,0-1 0,0 0 0,0 0 0,0 0 0,0 1 0,1 0 0,-1 0 0,1 0 0,-1 0 0,0 0 0,0 1 0,0-1 0,0 1 0,0-1 0,-1 1 0,1-1 0,0 1 0,-1-1 0,1 1 0,0 3 0,5 58 0,-6-58 0,-4 271 0,6-289 0,0 1 0,1-1 0,1 1 0,0 0 0,9-18 0,-12 27 0,1 0 0,-1 0 0,1 0 0,0 0 0,0 0 0,0 1 0,0-1 0,0 0 0,1 1 0,-1 0 0,1 0 0,0-1 0,0 1 0,-1 1 0,1-1 0,0 0 0,1 1 0,-1 0 0,0-1 0,0 1 0,1 0 0,-1 1 0,0-1 0,1 1 0,5-1 0,-7 1 0,0 1 0,0-1 0,0 1 0,1 0 0,-1-1 0,0 1 0,0 0 0,0 0 0,-1 0 0,1 0 0,0 1 0,0-1 0,0 0 0,-1 1 0,1-1 0,-1 1 0,1 0 0,-1 0 0,0-1 0,0 1 0,1 0 0,-1 0 0,-1 0 0,1 0 0,0 0 0,0 0 0,-1 0 0,1 1 0,-1-1 0,0 0 0,1 0 0,-1 0 0,0 1 0,0-1 0,-1 0 0,0 4 0,0 5 0,0-1 0,-1 1 0,0-1 0,-1 0 0,0 1 0,-6 12 0,4-14 0,-1 1 0,0-1 0,0 0 0,-1 0 0,-1 0 0,1-1 0,-1 0 0,-1-1 0,1 0 0,-1 0 0,0-1 0,-17 9 0,-14 11 0,28-17 0,1 0 0,-1 1 0,2 0 0,0 1 0,0 0 0,1 0 0,0 1 0,-7 14 0,12-20 0,1-1 0,0 1 0,1-1 0,-1 1 0,1 0 0,0 0 0,1 0 0,-1 0 0,1 0 0,1 0 0,-1 0 0,1 1 0,0-1 0,0 0 0,1 0 0,0 0 0,0 1 0,0-1 0,1 0 0,0 0 0,3 7 0,-5-13 0,0 0 0,0 1 0,0-1 0,0 0 0,0 1 0,0-1 0,0 0 0,1 1 0,-1-1 0,0 0 0,0 0 0,0 1 0,0-1 0,1 0 0,-1 0 0,0 1 0,0-1 0,0 0 0,1 0 0,-1 0 0,0 1 0,0-1 0,1 0 0,-1 0 0,0 0 0,1 0 0,-1 0 0,0 0 0,1 1 0,-1-1 0,0 0 0,1 0 0,-1 0 0,0 0 0,0 0 0,1 0 0,-1 0 0,0 0 0,1 0 0,-1-1 0,0 1 0,1 0 0,-1 0 0,8-16 0,-1-23 0,-4 11 0,0 1 0,10-35 0,-11 55 0,0 1 0,0-1 0,0 0 0,1 1 0,0 0 0,1 0 0,-1-1 0,1 2 0,0-1 0,1 0 0,-1 1 0,1 0 0,0 0 0,8-5 0,-12 9 0,1 0 0,-1 0 0,1 0 0,-1 0 0,1 0 0,-1 0 0,1 1 0,-1-1 0,1 1 0,0-1 0,-1 1 0,1-1 0,0 1 0,-1 0 0,1 0 0,0 0 0,-1 0 0,1 0 0,0 0 0,-1 1 0,1-1 0,0 0 0,2 2 0,-2-1 0,0 1 0,0 0 0,0-1 0,-1 1 0,1 0 0,0 0 0,-1 0 0,0 0 0,1 0 0,-1 0 0,0 0 0,0 0 0,0 1 0,1 3 0,1 8 0,0 0 0,-1 0 0,0 1 0,-1 18 0,-6 316 0,3-316 0,-2 0 0,-1 0 0,-1-1 0,-15 42 0,-12 63 0,31-120 0,0 0 0,1 0 0,1 0 0,0 0 0,1 0 0,5 22 0,13 38 0,37 91 0,-48-146 0,-1 4 0,0 1 0,-2 0 0,-1 0 0,1 40 0,-3-27 0,9 41 0,-1-21 0,-2 0 0,-3 1 0,-3 0 0,-7 76 0,5-129 0,-1-1 0,0 0 0,-1 1 0,1-1 0,-1 0 0,-5 11 0,7-18 0,0 0 0,0 0 0,0 1 0,0-1 0,0 0 0,0 0 0,0 0 0,0 1 0,0-1 0,0 0 0,0 0 0,-1 0 0,1 1 0,0-1 0,0 0 0,0 0 0,0 0 0,0 0 0,0 0 0,-1 1 0,1-1 0,0 0 0,0 0 0,0 0 0,-1 0 0,1 0 0,0 0 0,0 0 0,0 0 0,0 0 0,-1 1 0,1-1 0,0 0 0,0 0 0,-1 0 0,1 0 0,0 0 0,0 0 0,0 0 0,-1 0 0,1-1 0,0 1 0,0 0 0,0 0 0,-1 0 0,1 0 0,0 0 0,0 0 0,0 0 0,0 0 0,-1 0 0,1-1 0,0 1 0,0 0 0,0 0 0,0 0 0,-1-1 0,-5-17 0,-1-23 0,8-208 0,-3-39 0,-16 198 0,12 67 0,1 1 0,-3-31 0,8 47 0,-1-12 0,0-1 0,3-27 0,-2 42 0,1 1 0,-1-1 0,1 1 0,0-1 0,0 1 0,0-1 0,0 1 0,0 0 0,1 0 0,-1-1 0,1 1 0,0 0 0,0 0 0,0 0 0,1 1 0,-1-1 0,0 1 0,1-1 0,5-3 0,-7 6 0,0-1 0,0 1 0,0 0 0,0 0 0,0 0 0,0 0 0,0 0 0,0 0 0,0 0 0,0 0 0,0 0 0,0 0 0,0 1 0,0-1 0,0 0 0,0 1 0,-1-1 0,1 1 0,0-1 0,0 1 0,0-1 0,0 1 0,-1-1 0,1 1 0,0 0 0,-1 0 0,1-1 0,0 1 0,-1 0 0,1 0 0,-1 0 0,1-1 0,-1 1 0,1 0 0,-1 0 0,0 0 0,0 0 0,1 0 0,-1 0 0,0 0 0,0 0 0,0 2 0,9 45 0,-9-47 0,0 25 0,0 1 0,-2-1 0,-1 0 0,-10 45 0,5-36 0,-4 66 0,10-59 0,0 71 0,2-104 0,1-1 0,0 1 0,0 0 0,1-1 0,0 1 0,0-1 0,1 1 0,1-1 0,6 13 0,-9-20 0,-1 0 0,1 1 0,0-1 0,0 0 0,0 0 0,0 0 0,0 0 0,0 0 0,0 0 0,1 0 0,-1 0 0,0-1 0,0 1 0,3 1 0,-3-2 0,-1 0 0,1 0 0,0 0 0,0 0 0,-1 0 0,1 0 0,0 0 0,-1 0 0,1-1 0,0 1 0,-1 0 0,1 0 0,0-1 0,-1 1 0,1 0 0,0-1 0,-1 1 0,1 0 0,-1-1 0,1 1 0,-1-1 0,1 0 0,4-5 0,-1 1 0,-1-1 0,1 0 0,-1-1 0,4-8 0,12-22 0,-17 35 0,-1 1 0,1-1 0,0 0 0,0 1 0,-1-1 0,1 1 0,0-1 0,0 1 0,0 0 0,1 0 0,-1 0 0,0 0 0,0 1 0,0-1 0,1 0 0,-1 1 0,0 0 0,4-1 0,-4 1 0,0 1 0,-1-1 0,1 1 0,-1 0 0,1-1 0,-1 1 0,0 0 0,1 0 0,-1 0 0,0 0 0,1 0 0,-1 0 0,0 0 0,0 0 0,0 0 0,0 0 0,0 1 0,0-1 0,0 1 0,1 1 0,0 2 0,0 1 0,0-1 0,-1 1 0,0-1 0,0 1 0,0-1 0,0 1 0,-1-1 0,0 1 0,0 0 0,0-1 0,-1 1 0,0-1 0,-2 9 0,-9 13 0,-1 0 0,-2-2 0,0 1 0,-2-2 0,0 0 0,-30 30 0,-8 12 0,38-46-1365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16.356"/>
    </inkml:context>
    <inkml:brush xml:id="br0">
      <inkml:brushProperty name="width" value="0.35" units="cm"/>
      <inkml:brushProperty name="height" value="0.35" units="cm"/>
      <inkml:brushProperty name="color" value="#FFFFFF"/>
    </inkml:brush>
  </inkml:definitions>
  <inkml:trace contextRef="#ctx0" brushRef="#br0">109 981 24575,'0'56'0,"3"0"0,18 105 0,-9-69 0,-11-114 0,1 1 0,0 0 0,2 1 0,11-37 0,-7 32 0,-2 0 0,-1 0 0,0-1 0,-1-27 0,-13-67 0,0-7 0,8 68 0,0 28 0,1-1 0,2 1 0,9-52 0,-2 35 0,4-74 0,-10 87 0,14-58 0,-11 71 0,-2 0 0,0-1 0,0-29 0,-2 17 0,-1 24 0,0 0 0,-1 0 0,0 0 0,0 0 0,-2 0 0,1 0 0,-4-14 0,4 24 0,1 1 0,0-1 0,0 0 0,0 1 0,-1-1 0,1 1 0,0-1 0,-1 0 0,1 1 0,-1-1 0,1 1 0,0-1 0,-1 1 0,1-1 0,-1 1 0,0-1 0,1 1 0,-1-1 0,1 1 0,-1 0 0,0-1 0,1 1 0,-1 0 0,0 0 0,1-1 0,-1 1 0,0 0 0,1 0 0,-1 0 0,0 0 0,0 0 0,-17 15 0,-6 30 0,-17 125 0,26-103 0,5-29 0,-2-2 0,-17 37 0,17-49 0,2 0 0,1 0 0,1 1 0,2 1 0,0-1 0,-4 46 0,-7 88 0,15-42 0,5 119 0,5-172 54,2 30-1473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29.166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2 0 24575,'-1'26'0,"1"-1"0,1 1 0,2-1 0,1 1 0,0-1 0,2 0 0,11 30 0,-16-53-63,0 0-56,0 1 1,0-1 0,0 1-1,0-1 1,-1 1 0,1 0-1,-1-1 1,1 1 0,-1 0-1,0 4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9T07:06:31.422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81 193 24575,'0'-3'0,"-3"-4"0,-1-3 0,-3-1 0,0-1 0,1-2 0,-2-1 0,1-1 0,2-1 0,1-1 0,-1 3 0,0 2 0,0-2 0,-1 1 0,-2 1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23D29-D9F3-F0A8-6DA3-576134A87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A0CCDF-9A87-DB44-2A0F-D51BEE9536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78C9E-0D94-1CE7-A9F7-B93EE6CF3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D266-90B7-A431-70EE-559D7FF6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A21B8-ADDA-5EF6-3C09-E5502D015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68463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3F443-22E9-24E3-9B28-A61B7301D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45F1BC-30D6-25D5-AA72-FB24C22F9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ADE98-0F98-7CD0-599B-313537007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702FC-77A2-B444-44B3-B4EF5D98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1B9047-229A-DA89-E689-5880B3903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96060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157077-618D-E2DC-B7EF-7BA4E41DD7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B90A4-5E7C-BE88-656E-5DCD630AA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8B224-2C5D-C019-64B4-3628EF83C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A9774-C46C-813E-F5FD-B6416DDC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E31BD-8599-F3A7-905F-8B1ED8BC6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9760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BDDAC-BEDA-94FD-DE2B-AE18FDEDA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8306E-0009-266D-C029-8758C6C7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D73D6F-1AFE-27F0-9722-4D468FF1A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D54D6-F2E7-373E-E800-DDAB6DA97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B2144-7B70-F813-CEB2-B6A100CC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570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4F18-8C26-D35E-0DC6-1BA662949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C98ED-F657-85E9-7D64-BCBCE4349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F1720-44DA-C17A-C858-C2BE9B283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FAFE8-1A28-357D-BCA5-F0BD985E5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57819-AD13-C60E-6B0C-42B661AA6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6562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2C93C-8889-AC27-FD24-82305DA9A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7BD4A-EA21-46B8-4227-F7EE2EDC23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6B9EF-B8E3-BC71-8B60-2644D8934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8B3D-7583-5E75-FCD4-D7EBBB64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E61192-F879-1B6B-0EC9-7F8A3E58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09CD1-DED1-37DD-7017-D6658C660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618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CDE5-7EDA-9E80-CB74-A45A3C74E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C63F9-EFB8-94BB-B5E8-C729594FB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54003-C7DD-2FE7-3658-DA3B79A3C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7EC755-FB96-A652-E723-C7C7C4DAC3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351C1-C356-1ED1-95C5-DDE46E5820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23BB0A-8479-798E-6071-2E8A3624C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3A347F-0354-CA43-7D8E-43BD3F20E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5CA2BE-8BC5-293F-DE5C-EBE03635C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4996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CB2FD-1894-73AC-E89D-5BB00872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4CB23-DF51-8479-4815-252F88807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62AAB-10E9-82FF-CE19-A14175B4D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78F7F0-DDAD-C37A-EB8C-3CD18C2F5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366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4392A-D09D-EE90-170E-1779F81FF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8BC29E-7331-F250-2F96-50FCC2ADD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AD11B-07F1-091D-4BED-65944015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8147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F4F4-AD59-F926-5823-904A78D0D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CAD23-2418-95AF-DD92-A2F8F4268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0B36D4-23AC-0927-D23C-40F75DEB8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77B83-B780-BC42-AB03-D956A0C0F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54BFA-C52A-8A27-B483-827327345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563FD-3C39-0EA6-C915-6BF45E825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0220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E4F4A-B8B5-DCDF-A1AE-31CA407A3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6C4F2C-0730-ED90-6418-E5B782838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5FA79-E804-4BC0-025D-EDB99911F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1A256-DDFE-EB5B-2668-F221693E5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7A942B-0892-CCBA-D18F-39128C594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62D60E-BD40-89BB-CCDD-053416DA8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24021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8BC6B0-6AB0-4896-8F18-8FDE671C9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7BEB7-29D8-3D73-428E-D7405CCAD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078A9D-BF63-DF28-C1D1-2E68E97341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6CDBE-14D5-4392-A872-00F7EC90036C}" type="datetimeFigureOut">
              <a:rPr lang="en-SG" smtClean="0"/>
              <a:t>20/4/2023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6E8D0-11F1-5A42-E23B-9BE05AF48A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D9828-BF5B-1B2F-9D62-031BE5906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9F552-107F-4DB7-93DE-4A4428A985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4258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13" Type="http://schemas.openxmlformats.org/officeDocument/2006/relationships/image" Target="../media/image11.png"/><Relationship Id="rId18" Type="http://schemas.openxmlformats.org/officeDocument/2006/relationships/customXml" Target="../ink/ink34.xml"/><Relationship Id="rId3" Type="http://schemas.openxmlformats.org/officeDocument/2006/relationships/image" Target="../media/image5.png"/><Relationship Id="rId21" Type="http://schemas.openxmlformats.org/officeDocument/2006/relationships/customXml" Target="../ink/ink36.xml"/><Relationship Id="rId7" Type="http://schemas.openxmlformats.org/officeDocument/2006/relationships/image" Target="../media/image13.png"/><Relationship Id="rId12" Type="http://schemas.openxmlformats.org/officeDocument/2006/relationships/customXml" Target="../ink/ink29.xml"/><Relationship Id="rId17" Type="http://schemas.openxmlformats.org/officeDocument/2006/relationships/customXml" Target="../ink/ink33.xml"/><Relationship Id="rId2" Type="http://schemas.openxmlformats.org/officeDocument/2006/relationships/image" Target="../media/image4.jpeg"/><Relationship Id="rId16" Type="http://schemas.openxmlformats.org/officeDocument/2006/relationships/customXml" Target="../ink/ink32.xml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6.xm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5" Type="http://schemas.openxmlformats.org/officeDocument/2006/relationships/customXml" Target="../ink/ink31.xml"/><Relationship Id="rId23" Type="http://schemas.openxmlformats.org/officeDocument/2006/relationships/customXml" Target="../ink/ink38.xml"/><Relationship Id="rId10" Type="http://schemas.openxmlformats.org/officeDocument/2006/relationships/customXml" Target="../ink/ink28.xml"/><Relationship Id="rId19" Type="http://schemas.openxmlformats.org/officeDocument/2006/relationships/customXml" Target="../ink/ink35.xml"/><Relationship Id="rId4" Type="http://schemas.openxmlformats.org/officeDocument/2006/relationships/customXml" Target="../ink/ink25.xml"/><Relationship Id="rId9" Type="http://schemas.openxmlformats.org/officeDocument/2006/relationships/image" Target="../media/image14.png"/><Relationship Id="rId14" Type="http://schemas.openxmlformats.org/officeDocument/2006/relationships/customXml" Target="../ink/ink30.xml"/><Relationship Id="rId22" Type="http://schemas.openxmlformats.org/officeDocument/2006/relationships/customXml" Target="../ink/ink3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customXml" Target="../ink/ink44.xml"/><Relationship Id="rId18" Type="http://schemas.openxmlformats.org/officeDocument/2006/relationships/image" Target="../media/image4.jpeg"/><Relationship Id="rId3" Type="http://schemas.openxmlformats.org/officeDocument/2006/relationships/customXml" Target="../ink/ink39.xml"/><Relationship Id="rId7" Type="http://schemas.openxmlformats.org/officeDocument/2006/relationships/customXml" Target="../ink/ink41.xml"/><Relationship Id="rId12" Type="http://schemas.openxmlformats.org/officeDocument/2006/relationships/image" Target="../media/image11.png"/><Relationship Id="rId17" Type="http://schemas.openxmlformats.org/officeDocument/2006/relationships/customXml" Target="../ink/ink48.xml"/><Relationship Id="rId2" Type="http://schemas.openxmlformats.org/officeDocument/2006/relationships/image" Target="../media/image5.png"/><Relationship Id="rId16" Type="http://schemas.openxmlformats.org/officeDocument/2006/relationships/customXml" Target="../ink/ink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customXml" Target="../ink/ink43.xml"/><Relationship Id="rId5" Type="http://schemas.openxmlformats.org/officeDocument/2006/relationships/customXml" Target="../ink/ink40.xml"/><Relationship Id="rId15" Type="http://schemas.openxmlformats.org/officeDocument/2006/relationships/customXml" Target="../ink/ink46.xm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42.xml"/><Relationship Id="rId14" Type="http://schemas.openxmlformats.org/officeDocument/2006/relationships/customXml" Target="../ink/ink4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4.jpeg"/><Relationship Id="rId3" Type="http://schemas.openxmlformats.org/officeDocument/2006/relationships/customXml" Target="../ink/ink49.xml"/><Relationship Id="rId7" Type="http://schemas.openxmlformats.org/officeDocument/2006/relationships/customXml" Target="../ink/ink51.xml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customXml" Target="../ink/ink53.xml"/><Relationship Id="rId5" Type="http://schemas.openxmlformats.org/officeDocument/2006/relationships/customXml" Target="../ink/ink50.xm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5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50.png"/><Relationship Id="rId4" Type="http://schemas.openxmlformats.org/officeDocument/2006/relationships/customXml" Target="../ink/ink1.xml"/><Relationship Id="rId9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13" Type="http://schemas.openxmlformats.org/officeDocument/2006/relationships/image" Target="../media/image11.png"/><Relationship Id="rId18" Type="http://schemas.openxmlformats.org/officeDocument/2006/relationships/customXml" Target="../ink/ink14.xml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12" Type="http://schemas.openxmlformats.org/officeDocument/2006/relationships/customXml" Target="../ink/ink9.xml"/><Relationship Id="rId17" Type="http://schemas.openxmlformats.org/officeDocument/2006/relationships/customXml" Target="../ink/ink13.xml"/><Relationship Id="rId2" Type="http://schemas.openxmlformats.org/officeDocument/2006/relationships/image" Target="../media/image4.jpeg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.xml"/><Relationship Id="rId11" Type="http://schemas.openxmlformats.org/officeDocument/2006/relationships/image" Target="../media/image10.png"/><Relationship Id="rId5" Type="http://schemas.openxmlformats.org/officeDocument/2006/relationships/image" Target="../media/image7.png"/><Relationship Id="rId15" Type="http://schemas.openxmlformats.org/officeDocument/2006/relationships/customXml" Target="../ink/ink11.xml"/><Relationship Id="rId10" Type="http://schemas.openxmlformats.org/officeDocument/2006/relationships/customXml" Target="../ink/ink8.xml"/><Relationship Id="rId4" Type="http://schemas.openxmlformats.org/officeDocument/2006/relationships/customXml" Target="../ink/ink5.xml"/><Relationship Id="rId9" Type="http://schemas.openxmlformats.org/officeDocument/2006/relationships/image" Target="../media/image9.png"/><Relationship Id="rId14" Type="http://schemas.openxmlformats.org/officeDocument/2006/relationships/customXml" Target="../ink/ink1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11.png"/><Relationship Id="rId18" Type="http://schemas.openxmlformats.org/officeDocument/2006/relationships/customXml" Target="../ink/ink24.xml"/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12" Type="http://schemas.openxmlformats.org/officeDocument/2006/relationships/customXml" Target="../ink/ink19.xml"/><Relationship Id="rId17" Type="http://schemas.openxmlformats.org/officeDocument/2006/relationships/customXml" Target="../ink/ink23.xml"/><Relationship Id="rId2" Type="http://schemas.openxmlformats.org/officeDocument/2006/relationships/image" Target="../media/image4.jpeg"/><Relationship Id="rId16" Type="http://schemas.openxmlformats.org/officeDocument/2006/relationships/customXml" Target="../ink/ink2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5" Type="http://schemas.openxmlformats.org/officeDocument/2006/relationships/customXml" Target="../ink/ink21.xml"/><Relationship Id="rId10" Type="http://schemas.openxmlformats.org/officeDocument/2006/relationships/customXml" Target="../ink/ink18.xml"/><Relationship Id="rId4" Type="http://schemas.openxmlformats.org/officeDocument/2006/relationships/customXml" Target="../ink/ink15.xml"/><Relationship Id="rId9" Type="http://schemas.openxmlformats.org/officeDocument/2006/relationships/image" Target="../media/image14.png"/><Relationship Id="rId14" Type="http://schemas.openxmlformats.org/officeDocument/2006/relationships/customXml" Target="../ink/ink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B572A-547B-077A-784C-A94401D687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Spymaster</a:t>
            </a:r>
            <a:endParaRPr lang="en-SG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スパイの猫のイラスト | かわいいフリー素材集 いらすとや">
            <a:extLst>
              <a:ext uri="{FF2B5EF4-FFF2-40B4-BE49-F238E27FC236}">
                <a16:creationId xmlns:a16="http://schemas.microsoft.com/office/drawing/2014/main" id="{41085C8D-D1B4-5473-8CF2-E95EFBC1D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77363"/>
            <a:ext cx="1119934" cy="13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スパイの猫のイラスト | かわいいフリー素材集 いらすとや">
            <a:extLst>
              <a:ext uri="{FF2B5EF4-FFF2-40B4-BE49-F238E27FC236}">
                <a16:creationId xmlns:a16="http://schemas.microsoft.com/office/drawing/2014/main" id="{4A6A61DB-2260-53F4-5211-A5B22D1E6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934" y="3877363"/>
            <a:ext cx="1119934" cy="13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スパイの猫のイラスト | かわいいフリー素材集 いらすとや">
            <a:extLst>
              <a:ext uri="{FF2B5EF4-FFF2-40B4-BE49-F238E27FC236}">
                <a16:creationId xmlns:a16="http://schemas.microsoft.com/office/drawing/2014/main" id="{4F3F1078-25FC-725A-0817-2007EA7BE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868" y="3877363"/>
            <a:ext cx="1119934" cy="13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スパイの猫のイラスト | かわいいフリー素材集 いらすとや">
            <a:extLst>
              <a:ext uri="{FF2B5EF4-FFF2-40B4-BE49-F238E27FC236}">
                <a16:creationId xmlns:a16="http://schemas.microsoft.com/office/drawing/2014/main" id="{C2538CE6-A5A2-91BF-D807-82C27CDBA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802" y="3877363"/>
            <a:ext cx="1119934" cy="13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スパイの猫のイラスト | かわいいフリー素材集 いらすとや">
            <a:extLst>
              <a:ext uri="{FF2B5EF4-FFF2-40B4-BE49-F238E27FC236}">
                <a16:creationId xmlns:a16="http://schemas.microsoft.com/office/drawing/2014/main" id="{0FD88956-7450-4539-4C91-036611DD9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736" y="3877363"/>
            <a:ext cx="1119934" cy="13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スパイの猫のイラスト | かわいいフリー素材集 いらすとや">
            <a:extLst>
              <a:ext uri="{FF2B5EF4-FFF2-40B4-BE49-F238E27FC236}">
                <a16:creationId xmlns:a16="http://schemas.microsoft.com/office/drawing/2014/main" id="{B85FB633-D37B-4D9C-31DB-36C721594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670" y="3877363"/>
            <a:ext cx="1119934" cy="13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スパイの猫のイラスト | かわいいフリー素材集 いらすとや">
            <a:extLst>
              <a:ext uri="{FF2B5EF4-FFF2-40B4-BE49-F238E27FC236}">
                <a16:creationId xmlns:a16="http://schemas.microsoft.com/office/drawing/2014/main" id="{76A2C9E6-B6F3-A3AD-6DD7-CC45205C2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604" y="3877363"/>
            <a:ext cx="1119934" cy="13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スパイの猫のイラスト | かわいいフリー素材集 いらすとや">
            <a:extLst>
              <a:ext uri="{FF2B5EF4-FFF2-40B4-BE49-F238E27FC236}">
                <a16:creationId xmlns:a16="http://schemas.microsoft.com/office/drawing/2014/main" id="{40B8AA40-1888-2630-5BCB-83A7E0CC8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3538" y="3877363"/>
            <a:ext cx="1119934" cy="13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56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0939-4BC3-E873-68FF-76E1879D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Spies close you eyes.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64E84B77-75E5-62F8-B815-5ED76B1E60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1048031" y="3084972"/>
            <a:ext cx="2273128" cy="18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757C938F-9BFA-D747-1B3F-E8474DFAFA7A}"/>
              </a:ext>
            </a:extLst>
          </p:cNvPr>
          <p:cNvSpPr/>
          <p:nvPr/>
        </p:nvSpPr>
        <p:spPr>
          <a:xfrm>
            <a:off x="3563471" y="2052681"/>
            <a:ext cx="887506" cy="689909"/>
          </a:xfrm>
          <a:prstGeom prst="cloudCallout">
            <a:avLst>
              <a:gd name="adj1" fmla="val -61458"/>
              <a:gd name="adj2" fmla="val 97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3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837E2DC7-398A-D95C-83FE-3C77286A7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8770190" y="3326576"/>
            <a:ext cx="2273128" cy="18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EF392A7F-EE7E-12DC-1B4E-AAD3792722C6}"/>
              </a:ext>
            </a:extLst>
          </p:cNvPr>
          <p:cNvSpPr/>
          <p:nvPr/>
        </p:nvSpPr>
        <p:spPr>
          <a:xfrm>
            <a:off x="11043318" y="2163677"/>
            <a:ext cx="887506" cy="689909"/>
          </a:xfrm>
          <a:prstGeom prst="cloudCallout">
            <a:avLst>
              <a:gd name="adj1" fmla="val -61458"/>
              <a:gd name="adj2" fmla="val 97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BEAA36-23D9-6E76-16CE-3510B6C9D3F9}"/>
              </a:ext>
            </a:extLst>
          </p:cNvPr>
          <p:cNvGrpSpPr/>
          <p:nvPr/>
        </p:nvGrpSpPr>
        <p:grpSpPr>
          <a:xfrm>
            <a:off x="4450977" y="2917588"/>
            <a:ext cx="1536887" cy="2270650"/>
            <a:chOff x="4450977" y="2917588"/>
            <a:chExt cx="1536887" cy="2270650"/>
          </a:xfrm>
        </p:grpSpPr>
        <p:pic>
          <p:nvPicPr>
            <p:cNvPr id="307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5CE889A7-91D1-F1B1-7CA6-C469FD4A7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977" y="3042584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14:cNvPr>
                <p14:cNvContentPartPr/>
                <p14:nvPr/>
              </p14:nvContentPartPr>
              <p14:xfrm>
                <a:off x="4477701" y="2917588"/>
                <a:ext cx="181440" cy="428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68719" y="2908588"/>
                  <a:ext cx="199045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14:cNvPr>
                <p14:cNvContentPartPr/>
                <p14:nvPr/>
              </p14:nvContentPartPr>
              <p14:xfrm>
                <a:off x="4564101" y="3106588"/>
                <a:ext cx="207360" cy="1334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01101" y="3043588"/>
                  <a:ext cx="333000" cy="14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14:cNvPr>
                <p14:cNvContentPartPr/>
                <p14:nvPr/>
              </p14:nvContentPartPr>
              <p14:xfrm>
                <a:off x="4634600" y="3596490"/>
                <a:ext cx="91800" cy="484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71600" y="3533490"/>
                  <a:ext cx="217440" cy="610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061AC92-3078-F578-42D1-871A55362877}"/>
                </a:ext>
              </a:extLst>
            </p:cNvPr>
            <p:cNvGrpSpPr/>
            <p:nvPr/>
          </p:nvGrpSpPr>
          <p:grpSpPr>
            <a:xfrm>
              <a:off x="4727120" y="3962610"/>
              <a:ext cx="69840" cy="338040"/>
              <a:chOff x="4727120" y="3962610"/>
              <a:chExt cx="69840" cy="338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14:cNvPr>
                  <p14:cNvContentPartPr/>
                  <p14:nvPr/>
                </p14:nvContentPartPr>
                <p14:xfrm>
                  <a:off x="4781120" y="4203810"/>
                  <a:ext cx="15840" cy="9684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45120" y="4167810"/>
                    <a:ext cx="87480" cy="168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14:cNvPr>
                  <p14:cNvContentPartPr/>
                  <p14:nvPr/>
                </p14:nvContentPartPr>
                <p14:xfrm>
                  <a:off x="4727120" y="3962610"/>
                  <a:ext cx="29160" cy="6984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691120" y="3926610"/>
                    <a:ext cx="1008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464532-76DD-76B0-9647-D44024444263}"/>
              </a:ext>
            </a:extLst>
          </p:cNvPr>
          <p:cNvGrpSpPr/>
          <p:nvPr/>
        </p:nvGrpSpPr>
        <p:grpSpPr>
          <a:xfrm>
            <a:off x="6673023" y="2827285"/>
            <a:ext cx="1536887" cy="2270650"/>
            <a:chOff x="4450977" y="2917588"/>
            <a:chExt cx="1536887" cy="2270650"/>
          </a:xfrm>
        </p:grpSpPr>
        <p:pic>
          <p:nvPicPr>
            <p:cNvPr id="2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67662B3A-471B-15C4-D79E-487903953F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977" y="3042584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3D658C4-E5AA-AF19-2648-CC00E7986B6F}"/>
                    </a:ext>
                  </a:extLst>
                </p14:cNvPr>
                <p14:cNvContentPartPr/>
                <p14:nvPr/>
              </p14:nvContentPartPr>
              <p14:xfrm>
                <a:off x="4477701" y="2917588"/>
                <a:ext cx="181440" cy="4284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3D658C4-E5AA-AF19-2648-CC00E7986B6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68719" y="2908588"/>
                  <a:ext cx="199045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1FA892F-8990-6705-224C-1416747B39B2}"/>
                    </a:ext>
                  </a:extLst>
                </p14:cNvPr>
                <p14:cNvContentPartPr/>
                <p14:nvPr/>
              </p14:nvContentPartPr>
              <p14:xfrm>
                <a:off x="4564101" y="3106588"/>
                <a:ext cx="207360" cy="1334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1FA892F-8990-6705-224C-1416747B39B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01101" y="3043588"/>
                  <a:ext cx="333000" cy="14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3917158-FA07-11E9-2735-61FB05991680}"/>
                    </a:ext>
                  </a:extLst>
                </p14:cNvPr>
                <p14:cNvContentPartPr/>
                <p14:nvPr/>
              </p14:nvContentPartPr>
              <p14:xfrm>
                <a:off x="4634600" y="3596490"/>
                <a:ext cx="91800" cy="4845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3917158-FA07-11E9-2735-61FB0599168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71600" y="3533490"/>
                  <a:ext cx="217440" cy="610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CDCC9BA-323A-FFF4-81AA-5A9854DA8384}"/>
                </a:ext>
              </a:extLst>
            </p:cNvPr>
            <p:cNvGrpSpPr/>
            <p:nvPr/>
          </p:nvGrpSpPr>
          <p:grpSpPr>
            <a:xfrm>
              <a:off x="4727120" y="3962610"/>
              <a:ext cx="69840" cy="338040"/>
              <a:chOff x="4727120" y="3962610"/>
              <a:chExt cx="69840" cy="338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0C16A500-3C50-CCDA-41E5-CD664EE342D4}"/>
                      </a:ext>
                    </a:extLst>
                  </p14:cNvPr>
                  <p14:cNvContentPartPr/>
                  <p14:nvPr/>
                </p14:nvContentPartPr>
                <p14:xfrm>
                  <a:off x="4781120" y="4203810"/>
                  <a:ext cx="15840" cy="96840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0C16A500-3C50-CCDA-41E5-CD664EE342D4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45120" y="4167810"/>
                    <a:ext cx="87480" cy="168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DAB84354-BC46-2BF2-5FB3-A473D03CE77E}"/>
                      </a:ext>
                    </a:extLst>
                  </p14:cNvPr>
                  <p14:cNvContentPartPr/>
                  <p14:nvPr/>
                </p14:nvContentPartPr>
                <p14:xfrm>
                  <a:off x="4727120" y="3962610"/>
                  <a:ext cx="29160" cy="6984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DAB84354-BC46-2BF2-5FB3-A473D03CE77E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691120" y="3926610"/>
                    <a:ext cx="1008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5372DA59-6FA7-EBD6-369E-B08AFAE65A92}"/>
                  </a:ext>
                </a:extLst>
              </p14:cNvPr>
              <p14:cNvContentPartPr/>
              <p14:nvPr/>
            </p14:nvContentPartPr>
            <p14:xfrm>
              <a:off x="5028960" y="3840300"/>
              <a:ext cx="360" cy="3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5372DA59-6FA7-EBD6-369E-B08AFAE65A92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993320" y="380430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62D82FD-0F13-01FE-264E-B47503A312C8}"/>
                  </a:ext>
                </a:extLst>
              </p14:cNvPr>
              <p14:cNvContentPartPr/>
              <p14:nvPr/>
            </p14:nvContentPartPr>
            <p14:xfrm>
              <a:off x="5326320" y="3855420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62D82FD-0F13-01FE-264E-B47503A312C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290320" y="381978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5B74023-6605-A24E-77E4-3E738FB66D7E}"/>
                  </a:ext>
                </a:extLst>
              </p14:cNvPr>
              <p14:cNvContentPartPr/>
              <p14:nvPr/>
            </p14:nvContentPartPr>
            <p14:xfrm>
              <a:off x="7254120" y="3756420"/>
              <a:ext cx="360" cy="36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5B74023-6605-A24E-77E4-3E738FB66D7E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218120" y="372042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8617AC9-A7FD-502C-8D20-CFE74C0F9411}"/>
                  </a:ext>
                </a:extLst>
              </p14:cNvPr>
              <p14:cNvContentPartPr/>
              <p14:nvPr/>
            </p14:nvContentPartPr>
            <p14:xfrm>
              <a:off x="7551480" y="3764340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8617AC9-A7FD-502C-8D20-CFE74C0F9411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15480" y="3728340"/>
                <a:ext cx="7200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012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0939-4BC3-E873-68FF-76E1879D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Everyone open your eyes.</a:t>
            </a:r>
            <a:b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Write down your answers.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BEAA36-23D9-6E76-16CE-3510B6C9D3F9}"/>
              </a:ext>
            </a:extLst>
          </p:cNvPr>
          <p:cNvGrpSpPr/>
          <p:nvPr/>
        </p:nvGrpSpPr>
        <p:grpSpPr>
          <a:xfrm>
            <a:off x="4450977" y="2917588"/>
            <a:ext cx="1536887" cy="2270650"/>
            <a:chOff x="4450977" y="2917588"/>
            <a:chExt cx="1536887" cy="2270650"/>
          </a:xfrm>
        </p:grpSpPr>
        <p:pic>
          <p:nvPicPr>
            <p:cNvPr id="307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5CE889A7-91D1-F1B1-7CA6-C469FD4A7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977" y="3042584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14:cNvPr>
                <p14:cNvContentPartPr/>
                <p14:nvPr/>
              </p14:nvContentPartPr>
              <p14:xfrm>
                <a:off x="4477701" y="2917588"/>
                <a:ext cx="181440" cy="428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468719" y="2908588"/>
                  <a:ext cx="199045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14:cNvPr>
                <p14:cNvContentPartPr/>
                <p14:nvPr/>
              </p14:nvContentPartPr>
              <p14:xfrm>
                <a:off x="4564101" y="3106588"/>
                <a:ext cx="207360" cy="1334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501101" y="3043588"/>
                  <a:ext cx="333000" cy="14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14:cNvPr>
                <p14:cNvContentPartPr/>
                <p14:nvPr/>
              </p14:nvContentPartPr>
              <p14:xfrm>
                <a:off x="4634600" y="3596490"/>
                <a:ext cx="91800" cy="484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71600" y="3533490"/>
                  <a:ext cx="217440" cy="610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061AC92-3078-F578-42D1-871A55362877}"/>
                </a:ext>
              </a:extLst>
            </p:cNvPr>
            <p:cNvGrpSpPr/>
            <p:nvPr/>
          </p:nvGrpSpPr>
          <p:grpSpPr>
            <a:xfrm>
              <a:off x="4727120" y="3962610"/>
              <a:ext cx="69840" cy="338040"/>
              <a:chOff x="4727120" y="3962610"/>
              <a:chExt cx="69840" cy="338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14:cNvPr>
                  <p14:cNvContentPartPr/>
                  <p14:nvPr/>
                </p14:nvContentPartPr>
                <p14:xfrm>
                  <a:off x="4781120" y="4203810"/>
                  <a:ext cx="15840" cy="9684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4745120" y="4167810"/>
                    <a:ext cx="87480" cy="168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14:cNvPr>
                  <p14:cNvContentPartPr/>
                  <p14:nvPr/>
                </p14:nvContentPartPr>
                <p14:xfrm>
                  <a:off x="4727120" y="3962610"/>
                  <a:ext cx="29160" cy="6984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4691120" y="3926610"/>
                    <a:ext cx="1008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464532-76DD-76B0-9647-D44024444263}"/>
              </a:ext>
            </a:extLst>
          </p:cNvPr>
          <p:cNvGrpSpPr/>
          <p:nvPr/>
        </p:nvGrpSpPr>
        <p:grpSpPr>
          <a:xfrm>
            <a:off x="6673023" y="2827285"/>
            <a:ext cx="1536887" cy="2270650"/>
            <a:chOff x="4450977" y="2917588"/>
            <a:chExt cx="1536887" cy="2270650"/>
          </a:xfrm>
        </p:grpSpPr>
        <p:pic>
          <p:nvPicPr>
            <p:cNvPr id="2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67662B3A-471B-15C4-D79E-487903953F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977" y="3042584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3D658C4-E5AA-AF19-2648-CC00E7986B6F}"/>
                    </a:ext>
                  </a:extLst>
                </p14:cNvPr>
                <p14:cNvContentPartPr/>
                <p14:nvPr/>
              </p14:nvContentPartPr>
              <p14:xfrm>
                <a:off x="4477701" y="2917588"/>
                <a:ext cx="181440" cy="4284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3D658C4-E5AA-AF19-2648-CC00E7986B6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468719" y="2908588"/>
                  <a:ext cx="199045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1FA892F-8990-6705-224C-1416747B39B2}"/>
                    </a:ext>
                  </a:extLst>
                </p14:cNvPr>
                <p14:cNvContentPartPr/>
                <p14:nvPr/>
              </p14:nvContentPartPr>
              <p14:xfrm>
                <a:off x="4564101" y="3106588"/>
                <a:ext cx="207360" cy="1334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1FA892F-8990-6705-224C-1416747B39B2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501101" y="3043588"/>
                  <a:ext cx="333000" cy="14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3917158-FA07-11E9-2735-61FB05991680}"/>
                    </a:ext>
                  </a:extLst>
                </p14:cNvPr>
                <p14:cNvContentPartPr/>
                <p14:nvPr/>
              </p14:nvContentPartPr>
              <p14:xfrm>
                <a:off x="4634600" y="3596490"/>
                <a:ext cx="91800" cy="4845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3917158-FA07-11E9-2735-61FB05991680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71600" y="3533490"/>
                  <a:ext cx="217440" cy="610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CDCC9BA-323A-FFF4-81AA-5A9854DA8384}"/>
                </a:ext>
              </a:extLst>
            </p:cNvPr>
            <p:cNvGrpSpPr/>
            <p:nvPr/>
          </p:nvGrpSpPr>
          <p:grpSpPr>
            <a:xfrm>
              <a:off x="4727120" y="3962610"/>
              <a:ext cx="69840" cy="338040"/>
              <a:chOff x="4727120" y="3962610"/>
              <a:chExt cx="69840" cy="338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0C16A500-3C50-CCDA-41E5-CD664EE342D4}"/>
                      </a:ext>
                    </a:extLst>
                  </p14:cNvPr>
                  <p14:cNvContentPartPr/>
                  <p14:nvPr/>
                </p14:nvContentPartPr>
                <p14:xfrm>
                  <a:off x="4781120" y="4203810"/>
                  <a:ext cx="15840" cy="96840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0C16A500-3C50-CCDA-41E5-CD664EE342D4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4745120" y="4167810"/>
                    <a:ext cx="87480" cy="168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DAB84354-BC46-2BF2-5FB3-A473D03CE77E}"/>
                      </a:ext>
                    </a:extLst>
                  </p14:cNvPr>
                  <p14:cNvContentPartPr/>
                  <p14:nvPr/>
                </p14:nvContentPartPr>
                <p14:xfrm>
                  <a:off x="4727120" y="3962610"/>
                  <a:ext cx="29160" cy="6984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DAB84354-BC46-2BF2-5FB3-A473D03CE77E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4691120" y="3926610"/>
                    <a:ext cx="1008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pic>
        <p:nvPicPr>
          <p:cNvPr id="11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59381E75-4120-426E-AD85-B90EE7B72E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" t="18741" r="51473" b="23190"/>
          <a:stretch/>
        </p:blipFill>
        <p:spPr bwMode="auto">
          <a:xfrm>
            <a:off x="1254279" y="2976396"/>
            <a:ext cx="2273128" cy="186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D4C41895-8D7B-616B-B8D8-D6BCC91B41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" t="18741" r="51473" b="23190"/>
          <a:stretch/>
        </p:blipFill>
        <p:spPr bwMode="auto">
          <a:xfrm>
            <a:off x="9080672" y="2907939"/>
            <a:ext cx="2273128" cy="186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476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0939-4BC3-E873-68FF-76E1879D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ja-JP" dirty="0">
                <a:solidFill>
                  <a:schemeClr val="tx1"/>
                </a:solidFill>
                <a:latin typeface="Comic Sans MS" panose="030F0702030302020204" pitchFamily="66" charset="0"/>
              </a:rPr>
              <a:t>Interview your friends!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BEAA36-23D9-6E76-16CE-3510B6C9D3F9}"/>
              </a:ext>
            </a:extLst>
          </p:cNvPr>
          <p:cNvGrpSpPr/>
          <p:nvPr/>
        </p:nvGrpSpPr>
        <p:grpSpPr>
          <a:xfrm>
            <a:off x="5942312" y="3268908"/>
            <a:ext cx="1536887" cy="2270650"/>
            <a:chOff x="4450977" y="2917588"/>
            <a:chExt cx="1536887" cy="2270650"/>
          </a:xfrm>
        </p:grpSpPr>
        <p:pic>
          <p:nvPicPr>
            <p:cNvPr id="307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5CE889A7-91D1-F1B1-7CA6-C469FD4A7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977" y="3042584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14:cNvPr>
                <p14:cNvContentPartPr/>
                <p14:nvPr/>
              </p14:nvContentPartPr>
              <p14:xfrm>
                <a:off x="4477701" y="2917588"/>
                <a:ext cx="181440" cy="428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468719" y="2908588"/>
                  <a:ext cx="199045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14:cNvPr>
                <p14:cNvContentPartPr/>
                <p14:nvPr/>
              </p14:nvContentPartPr>
              <p14:xfrm>
                <a:off x="4564101" y="3106588"/>
                <a:ext cx="207360" cy="1334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501101" y="3043588"/>
                  <a:ext cx="333000" cy="14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14:cNvPr>
                <p14:cNvContentPartPr/>
                <p14:nvPr/>
              </p14:nvContentPartPr>
              <p14:xfrm>
                <a:off x="4634600" y="3596490"/>
                <a:ext cx="91800" cy="484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4571600" y="3533490"/>
                  <a:ext cx="217440" cy="610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061AC92-3078-F578-42D1-871A55362877}"/>
                </a:ext>
              </a:extLst>
            </p:cNvPr>
            <p:cNvGrpSpPr/>
            <p:nvPr/>
          </p:nvGrpSpPr>
          <p:grpSpPr>
            <a:xfrm>
              <a:off x="4727120" y="3962610"/>
              <a:ext cx="69840" cy="338040"/>
              <a:chOff x="4727120" y="3962610"/>
              <a:chExt cx="69840" cy="338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9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14:cNvPr>
                  <p14:cNvContentPartPr/>
                  <p14:nvPr/>
                </p14:nvContentPartPr>
                <p14:xfrm>
                  <a:off x="4781120" y="4203810"/>
                  <a:ext cx="15840" cy="9684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:cNvPr>
                  <p:cNvPicPr/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4745120" y="4167810"/>
                    <a:ext cx="87480" cy="168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14:cNvPr>
                  <p14:cNvContentPartPr/>
                  <p14:nvPr/>
                </p14:nvContentPartPr>
                <p14:xfrm>
                  <a:off x="4727120" y="3962610"/>
                  <a:ext cx="29160" cy="6984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:cNvPr>
                  <p:cNvPicPr/>
                  <p:nvPr/>
                </p:nvPicPr>
                <p:blipFill>
                  <a:blip r:embed="rId12"/>
                  <a:stretch>
                    <a:fillRect/>
                  </a:stretch>
                </p:blipFill>
                <p:spPr>
                  <a:xfrm>
                    <a:off x="4691120" y="3926610"/>
                    <a:ext cx="1008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pic>
        <p:nvPicPr>
          <p:cNvPr id="11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59381E75-4120-426E-AD85-B90EE7B72E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" t="18741" r="51473" b="23190"/>
          <a:stretch/>
        </p:blipFill>
        <p:spPr bwMode="auto">
          <a:xfrm>
            <a:off x="3119176" y="3482788"/>
            <a:ext cx="2273128" cy="186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F9808F43-43FD-AFC8-3DD8-6F18B9735249}"/>
              </a:ext>
            </a:extLst>
          </p:cNvPr>
          <p:cNvSpPr/>
          <p:nvPr/>
        </p:nvSpPr>
        <p:spPr>
          <a:xfrm>
            <a:off x="4148163" y="1425235"/>
            <a:ext cx="2743200" cy="1781175"/>
          </a:xfrm>
          <a:prstGeom prst="wedgeRoundRectCallout">
            <a:avLst>
              <a:gd name="adj1" fmla="val -35540"/>
              <a:gd name="adj2" fmla="val 6579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What do you do when you are tired?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A4391C23-B827-87BB-0F32-04BFA8D341E3}"/>
              </a:ext>
            </a:extLst>
          </p:cNvPr>
          <p:cNvSpPr/>
          <p:nvPr/>
        </p:nvSpPr>
        <p:spPr>
          <a:xfrm>
            <a:off x="5519763" y="1425722"/>
            <a:ext cx="2743200" cy="1781175"/>
          </a:xfrm>
          <a:prstGeom prst="wedgeRoundRectCallout">
            <a:avLst>
              <a:gd name="adj1" fmla="val -2207"/>
              <a:gd name="adj2" fmla="val 6881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 I am tired, I will eat ramen.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2FD377F3-B199-D901-B008-E75A62186B31}"/>
              </a:ext>
            </a:extLst>
          </p:cNvPr>
          <p:cNvSpPr/>
          <p:nvPr/>
        </p:nvSpPr>
        <p:spPr>
          <a:xfrm>
            <a:off x="4271672" y="2750798"/>
            <a:ext cx="825630" cy="621460"/>
          </a:xfrm>
          <a:prstGeom prst="wedgeRoundRectCallout">
            <a:avLst>
              <a:gd name="adj1" fmla="val -39462"/>
              <a:gd name="adj2" fmla="val 6428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???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3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9B61-A60A-A478-078F-060A0314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Instructions</a:t>
            </a:r>
            <a:endParaRPr lang="en-S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E9D3F-29CC-3223-7F75-1C8A459BD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First I will give one question to everyone.</a:t>
            </a:r>
          </a:p>
          <a:p>
            <a:r>
              <a:rPr lang="en-US" dirty="0">
                <a:latin typeface="Comic Sans MS" panose="030F0702030302020204" pitchFamily="66" charset="0"/>
              </a:rPr>
              <a:t>Everyone close your eyes and think.</a:t>
            </a:r>
          </a:p>
          <a:p>
            <a:r>
              <a:rPr lang="en-US" dirty="0">
                <a:latin typeface="Comic Sans MS" panose="030F0702030302020204" pitchFamily="66" charset="0"/>
              </a:rPr>
              <a:t>Who wants to be spy</a:t>
            </a:r>
            <a:r>
              <a:rPr lang="en-SG" dirty="0">
                <a:latin typeface="Comic Sans MS" panose="030F0702030302020204" pitchFamily="66" charset="0"/>
              </a:rPr>
              <a:t>? Please raise your hands.</a:t>
            </a:r>
          </a:p>
          <a:p>
            <a:r>
              <a:rPr lang="en-SG" dirty="0">
                <a:solidFill>
                  <a:srgbClr val="FF0000"/>
                </a:solidFill>
                <a:latin typeface="Comic Sans MS" panose="030F0702030302020204" pitchFamily="66" charset="0"/>
              </a:rPr>
              <a:t>(Sensei will choose)</a:t>
            </a:r>
          </a:p>
          <a:p>
            <a:r>
              <a:rPr lang="en-SG" dirty="0">
                <a:latin typeface="Comic Sans MS" panose="030F0702030302020204" pitchFamily="66" charset="0"/>
              </a:rPr>
              <a:t>Spy open your eyes, everyone else keep your eyes closed.</a:t>
            </a:r>
          </a:p>
          <a:p>
            <a:r>
              <a:rPr lang="en-SG" dirty="0">
                <a:latin typeface="Comic Sans MS" panose="030F0702030302020204" pitchFamily="66" charset="0"/>
              </a:rPr>
              <a:t>Spy look at code and remember</a:t>
            </a:r>
            <a:r>
              <a:rPr lang="en-US" dirty="0">
                <a:latin typeface="Comic Sans MS" panose="030F0702030302020204" pitchFamily="66" charset="0"/>
              </a:rPr>
              <a:t>. Spies close your eyes.</a:t>
            </a:r>
          </a:p>
          <a:p>
            <a:r>
              <a:rPr lang="en-US" dirty="0">
                <a:latin typeface="Comic Sans MS" panose="030F0702030302020204" pitchFamily="66" charset="0"/>
              </a:rPr>
              <a:t>Everyone open eyes.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D500A1-C88C-F679-84C3-4630085AD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341" y="5201957"/>
            <a:ext cx="1290918" cy="129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764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89B61-A60A-A478-078F-060A0314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Instructions</a:t>
            </a:r>
            <a:endParaRPr lang="en-S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E9D3F-29CC-3223-7F75-1C8A459BD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Write down your answer.</a:t>
            </a:r>
          </a:p>
          <a:p>
            <a:r>
              <a:rPr lang="en-US" dirty="0">
                <a:latin typeface="Comic Sans MS" panose="030F0702030302020204" pitchFamily="66" charset="0"/>
              </a:rPr>
              <a:t>Start!</a:t>
            </a:r>
          </a:p>
          <a:p>
            <a:r>
              <a:rPr lang="en-US" dirty="0">
                <a:latin typeface="Comic Sans MS" panose="030F0702030302020204" pitchFamily="66" charset="0"/>
              </a:rPr>
              <a:t>Stand up and interview your friends!</a:t>
            </a:r>
          </a:p>
          <a:p>
            <a:r>
              <a:rPr lang="en-US" dirty="0">
                <a:latin typeface="Comic Sans MS" panose="030F0702030302020204" pitchFamily="66" charset="0"/>
              </a:rPr>
              <a:t>Times up!</a:t>
            </a:r>
          </a:p>
          <a:p>
            <a:r>
              <a:rPr lang="en-SG" dirty="0">
                <a:latin typeface="Comic Sans MS" panose="030F0702030302020204" pitchFamily="66" charset="0"/>
              </a:rPr>
              <a:t>End, discuss and vote in your groups.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31403F-7B4B-4307-E69F-A9779C66AA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341" y="5201957"/>
            <a:ext cx="1290918" cy="129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157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75594-D342-D785-B259-1D4C70810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Instructions to take note </a:t>
            </a:r>
            <a:br>
              <a:rPr lang="en-US" dirty="0">
                <a:latin typeface="Comic Sans MS" panose="030F0702030302020204" pitchFamily="66" charset="0"/>
              </a:rPr>
            </a:br>
            <a:r>
              <a:rPr lang="en-US" dirty="0">
                <a:latin typeface="Comic Sans MS" panose="030F0702030302020204" pitchFamily="66" charset="0"/>
              </a:rPr>
              <a:t>(when I’m talking)</a:t>
            </a:r>
            <a:endParaRPr lang="en-S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3E194-C69E-FC4C-2952-FA33ECC94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Everyone close your eyes.</a:t>
            </a:r>
          </a:p>
          <a:p>
            <a:r>
              <a:rPr lang="en-US" dirty="0">
                <a:latin typeface="Comic Sans MS" panose="030F0702030302020204" pitchFamily="66" charset="0"/>
              </a:rPr>
              <a:t>Spies open your eyes.</a:t>
            </a:r>
          </a:p>
          <a:p>
            <a:r>
              <a:rPr lang="en-US" dirty="0">
                <a:latin typeface="Comic Sans MS" panose="030F0702030302020204" pitchFamily="66" charset="0"/>
              </a:rPr>
              <a:t>Everyone open your eyes.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Who wants to be a spy? Raise your hands.</a:t>
            </a:r>
          </a:p>
          <a:p>
            <a:r>
              <a:rPr lang="en-US" dirty="0">
                <a:latin typeface="Comic Sans MS" panose="030F0702030302020204" pitchFamily="66" charset="0"/>
              </a:rPr>
              <a:t>Everyone put down your hands.</a:t>
            </a:r>
            <a:endParaRPr lang="en-SG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4B09BE-E9F3-4F19-78A3-505FBABDB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341" y="5201957"/>
            <a:ext cx="1290918" cy="129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02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CFE1-5A27-83AE-12C5-C86B28427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Game explanation! </a:t>
            </a:r>
            <a:r>
              <a:rPr lang="ja-JP" altLang="en-US" dirty="0"/>
              <a:t>ゲームの説明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71CB1-9964-1776-5C90-E4DBEC2E3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I will give everyone one question. Please think of an answer.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 will choose some spies.</a:t>
            </a:r>
          </a:p>
          <a:p>
            <a:r>
              <a:rPr lang="en-US" dirty="0">
                <a:latin typeface="Comic Sans MS" panose="030F0702030302020204" pitchFamily="66" charset="0"/>
              </a:rPr>
              <a:t>The spies will have a code word.</a:t>
            </a:r>
          </a:p>
          <a:p>
            <a:r>
              <a:rPr lang="en-US" dirty="0">
                <a:latin typeface="Comic Sans MS" panose="030F0702030302020204" pitchFamily="66" charset="0"/>
              </a:rPr>
              <a:t>Spies will answer with only that code word.</a:t>
            </a:r>
          </a:p>
          <a:p>
            <a:pPr marL="0" indent="0">
              <a:buNone/>
            </a:pPr>
            <a:r>
              <a:rPr lang="en-US" dirty="0">
                <a:latin typeface="Comic Sans MS" panose="030F0702030302020204" pitchFamily="66" charset="0"/>
              </a:rPr>
              <a:t>	</a:t>
            </a:r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Example: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	Q:     What do you do when you are sleepy?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  <a:latin typeface="Comic Sans MS" panose="030F0702030302020204" pitchFamily="66" charset="0"/>
              </a:rPr>
              <a:t>	Spy:  When I am sleepy, I will eat ramen.</a:t>
            </a:r>
          </a:p>
          <a:p>
            <a:pPr marL="0" indent="0">
              <a:buNone/>
            </a:pP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Interview your classmates.</a:t>
            </a:r>
          </a:p>
          <a:p>
            <a:r>
              <a:rPr lang="en-US" dirty="0">
                <a:latin typeface="Comic Sans MS" panose="030F0702030302020204" pitchFamily="66" charset="0"/>
              </a:rPr>
              <a:t>Discuss with your group and find out who is the spy!</a:t>
            </a:r>
            <a:endParaRPr lang="en-SG" dirty="0"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A40307-36D8-C6EC-FD82-06FED624E4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341" y="5201957"/>
            <a:ext cx="1290918" cy="1290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D37D5-2DA3-0CE4-E6D3-DAFDA401E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7635" cy="1325563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Q: What do you do when you are sleepy?</a:t>
            </a:r>
            <a:endParaRPr lang="en-SG" dirty="0">
              <a:latin typeface="Comic Sans MS" panose="030F0702030302020204" pitchFamily="66" charset="0"/>
            </a:endParaRPr>
          </a:p>
        </p:txBody>
      </p:sp>
      <p:pic>
        <p:nvPicPr>
          <p:cNvPr id="1028" name="Picture 4" descr="いろいろな人数での暮らしの形のマーク | かわいいフリー素材集 いらすとや">
            <a:extLst>
              <a:ext uri="{FF2B5EF4-FFF2-40B4-BE49-F238E27FC236}">
                <a16:creationId xmlns:a16="http://schemas.microsoft.com/office/drawing/2014/main" id="{6B3164F9-C3C0-F156-77CC-9D8C47F820B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402" y="2538412"/>
            <a:ext cx="7905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いろいろな人数での暮らしの形のマーク | かわいいフリー素材集 いらすとや">
            <a:extLst>
              <a:ext uri="{FF2B5EF4-FFF2-40B4-BE49-F238E27FC236}">
                <a16:creationId xmlns:a16="http://schemas.microsoft.com/office/drawing/2014/main" id="{4CFEC320-15D3-AFF7-D054-ADDEEE439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837" y="2538411"/>
            <a:ext cx="7905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いろいろな人数での暮らしの形のマーク | かわいいフリー素材集 いらすとや">
            <a:extLst>
              <a:ext uri="{FF2B5EF4-FFF2-40B4-BE49-F238E27FC236}">
                <a16:creationId xmlns:a16="http://schemas.microsoft.com/office/drawing/2014/main" id="{E57593DA-7F9F-2F1A-DC50-F35FCD165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538411"/>
            <a:ext cx="7905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いろいろな人数での暮らしの形のマーク | かわいいフリー素材集 いらすとや">
            <a:extLst>
              <a:ext uri="{FF2B5EF4-FFF2-40B4-BE49-F238E27FC236}">
                <a16:creationId xmlns:a16="http://schemas.microsoft.com/office/drawing/2014/main" id="{3F952920-ECD1-7379-0BF2-B058D51298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5965" y="2538410"/>
            <a:ext cx="7905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スパイの猫のイラスト | かわいいフリー素材集 いらすとや">
            <a:extLst>
              <a:ext uri="{FF2B5EF4-FFF2-40B4-BE49-F238E27FC236}">
                <a16:creationId xmlns:a16="http://schemas.microsoft.com/office/drawing/2014/main" id="{219DD1A8-56E1-906D-B0C9-C0526A5F7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303" y="2976410"/>
            <a:ext cx="1119934" cy="13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CABBCB67-D079-531D-323B-B64667ABFC77}"/>
              </a:ext>
            </a:extLst>
          </p:cNvPr>
          <p:cNvSpPr/>
          <p:nvPr/>
        </p:nvSpPr>
        <p:spPr>
          <a:xfrm>
            <a:off x="753690" y="4867834"/>
            <a:ext cx="2743200" cy="1781175"/>
          </a:xfrm>
          <a:prstGeom prst="wedgeRoundRectCallout">
            <a:avLst>
              <a:gd name="adj1" fmla="val -2696"/>
              <a:gd name="adj2" fmla="val -7916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 I am tired, I will go to bed.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3F103824-9291-BBA2-084C-3B433688D767}"/>
              </a:ext>
            </a:extLst>
          </p:cNvPr>
          <p:cNvSpPr/>
          <p:nvPr/>
        </p:nvSpPr>
        <p:spPr>
          <a:xfrm>
            <a:off x="8610600" y="4867834"/>
            <a:ext cx="2743200" cy="1781175"/>
          </a:xfrm>
          <a:prstGeom prst="wedgeRoundRectCallout">
            <a:avLst>
              <a:gd name="adj1" fmla="val 24265"/>
              <a:gd name="adj2" fmla="val -7916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 I am tired, I will sleep.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31DE59B1-42E7-CF0B-5E0A-E4409D2DFD35}"/>
              </a:ext>
            </a:extLst>
          </p:cNvPr>
          <p:cNvSpPr/>
          <p:nvPr/>
        </p:nvSpPr>
        <p:spPr>
          <a:xfrm>
            <a:off x="4682145" y="4867834"/>
            <a:ext cx="2743200" cy="1781175"/>
          </a:xfrm>
          <a:prstGeom prst="wedgeRoundRectCallout">
            <a:avLst>
              <a:gd name="adj1" fmla="val 14951"/>
              <a:gd name="adj2" fmla="val -75385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 I am tired, I will go home.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6517E5CE-A516-FE9B-6F4D-20D5E31C0C8B}"/>
              </a:ext>
            </a:extLst>
          </p:cNvPr>
          <p:cNvSpPr/>
          <p:nvPr/>
        </p:nvSpPr>
        <p:spPr>
          <a:xfrm>
            <a:off x="2477622" y="1526247"/>
            <a:ext cx="2050676" cy="1176604"/>
          </a:xfrm>
          <a:prstGeom prst="wedgeRoundRectCallout">
            <a:avLst>
              <a:gd name="adj1" fmla="val 30403"/>
              <a:gd name="adj2" fmla="val 7422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 I am tired, I will sleep.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194F752E-9F42-A1E7-BD22-2AD9D9C74279}"/>
              </a:ext>
            </a:extLst>
          </p:cNvPr>
          <p:cNvSpPr/>
          <p:nvPr/>
        </p:nvSpPr>
        <p:spPr>
          <a:xfrm>
            <a:off x="6945965" y="1514355"/>
            <a:ext cx="2050676" cy="1176604"/>
          </a:xfrm>
          <a:prstGeom prst="wedgeRoundRectCallout">
            <a:avLst>
              <a:gd name="adj1" fmla="val 30403"/>
              <a:gd name="adj2" fmla="val 7422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When I am tired, I will eat ramen.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473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A9E4-1613-CBB0-3E4A-09548B24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Q:     What do you do when you are sleepy?</a:t>
            </a:r>
            <a:endParaRPr lang="en-SG" dirty="0">
              <a:latin typeface="Comic Sans MS" panose="030F0702030302020204" pitchFamily="66" charset="0"/>
            </a:endParaRPr>
          </a:p>
        </p:txBody>
      </p:sp>
      <p:pic>
        <p:nvPicPr>
          <p:cNvPr id="6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14494148-F8F2-DA7C-6D0D-83A99ED600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5" t="18741" r="51473" b="23190"/>
          <a:stretch/>
        </p:blipFill>
        <p:spPr bwMode="auto">
          <a:xfrm>
            <a:off x="838200" y="3090939"/>
            <a:ext cx="4367492" cy="3576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6B6EBACC-0E17-0229-6C79-A847249CB7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6986310" y="3090939"/>
            <a:ext cx="4367492" cy="357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563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A9E4-1613-CBB0-3E4A-09548B24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Q:     What do you do when you are sleepy?</a:t>
            </a:r>
            <a:endParaRPr lang="en-S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14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7A9E4-1613-CBB0-3E4A-09548B24B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Everyone close your eyes.</a:t>
            </a:r>
            <a:endParaRPr lang="en-SG" dirty="0">
              <a:latin typeface="Comic Sans MS" panose="030F0702030302020204" pitchFamily="66" charset="0"/>
            </a:endParaRPr>
          </a:p>
        </p:txBody>
      </p:sp>
      <p:pic>
        <p:nvPicPr>
          <p:cNvPr id="7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6B6EBACC-0E17-0229-6C79-A847249CB7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3912254" y="2485822"/>
            <a:ext cx="4367492" cy="357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5A04B86C-A9F3-5A33-8F1A-3DCFDC074E40}"/>
              </a:ext>
            </a:extLst>
          </p:cNvPr>
          <p:cNvSpPr/>
          <p:nvPr/>
        </p:nvSpPr>
        <p:spPr>
          <a:xfrm>
            <a:off x="8525435" y="1690688"/>
            <a:ext cx="2470617" cy="1325562"/>
          </a:xfrm>
          <a:prstGeom prst="cloudCallout">
            <a:avLst>
              <a:gd name="adj1" fmla="val -61458"/>
              <a:gd name="adj2" fmla="val 97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Think</a:t>
            </a:r>
            <a:endParaRPr lang="en-S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00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0939-4BC3-E873-68FF-76E1879D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Who wants to be a spy? Please raise your hands.</a:t>
            </a:r>
            <a:endParaRPr lang="en-SG" dirty="0">
              <a:latin typeface="Comic Sans MS" panose="030F0702030302020204" pitchFamily="66" charset="0"/>
            </a:endParaRPr>
          </a:p>
        </p:txBody>
      </p:sp>
      <p:pic>
        <p:nvPicPr>
          <p:cNvPr id="4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64E84B77-75E5-62F8-B815-5ED76B1E60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1048031" y="3084972"/>
            <a:ext cx="2273128" cy="18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757C938F-9BFA-D747-1B3F-E8474DFAFA7A}"/>
              </a:ext>
            </a:extLst>
          </p:cNvPr>
          <p:cNvSpPr/>
          <p:nvPr/>
        </p:nvSpPr>
        <p:spPr>
          <a:xfrm>
            <a:off x="3563471" y="2052681"/>
            <a:ext cx="887506" cy="689909"/>
          </a:xfrm>
          <a:prstGeom prst="cloudCallout">
            <a:avLst>
              <a:gd name="adj1" fmla="val -61458"/>
              <a:gd name="adj2" fmla="val 97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Comic Sans MS" panose="030F0702030302020204" pitchFamily="66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2A5704C-8CF5-5E6F-FD0C-ABBECF6CE66E}"/>
              </a:ext>
            </a:extLst>
          </p:cNvPr>
          <p:cNvGrpSpPr/>
          <p:nvPr/>
        </p:nvGrpSpPr>
        <p:grpSpPr>
          <a:xfrm>
            <a:off x="4450977" y="3042584"/>
            <a:ext cx="1536887" cy="2145654"/>
            <a:chOff x="6948207" y="2942976"/>
            <a:chExt cx="1536887" cy="2145654"/>
          </a:xfrm>
        </p:grpSpPr>
        <p:pic>
          <p:nvPicPr>
            <p:cNvPr id="307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5CE889A7-91D1-F1B1-7CA6-C469FD4A7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07" y="2942976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F202DA97-9FD4-A949-1894-65C763253DFD}"/>
                    </a:ext>
                  </a:extLst>
                </p14:cNvPr>
                <p14:cNvContentPartPr/>
                <p14:nvPr/>
              </p14:nvContentPartPr>
              <p14:xfrm>
                <a:off x="7467510" y="3699830"/>
                <a:ext cx="84960" cy="73440"/>
              </p14:xfrm>
            </p:contentPart>
          </mc:Choice>
          <mc:Fallback xmlns=""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F202DA97-9FD4-A949-1894-65C763253DF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458870" y="3691190"/>
                  <a:ext cx="10260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C4BA416-571E-3D3A-A0F3-AE0F4DEFDF2C}"/>
                    </a:ext>
                  </a:extLst>
                </p14:cNvPr>
                <p14:cNvContentPartPr/>
                <p14:nvPr/>
              </p14:nvContentPartPr>
              <p14:xfrm>
                <a:off x="7780710" y="3714590"/>
                <a:ext cx="88200" cy="8172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C4BA416-571E-3D3A-A0F3-AE0F4DEFDF2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72070" y="3705590"/>
                  <a:ext cx="105840" cy="99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627270B-2387-C7CC-84DB-0B868DD24676}"/>
              </a:ext>
            </a:extLst>
          </p:cNvPr>
          <p:cNvGrpSpPr/>
          <p:nvPr/>
        </p:nvGrpSpPr>
        <p:grpSpPr>
          <a:xfrm>
            <a:off x="6820367" y="3042584"/>
            <a:ext cx="1536887" cy="2145654"/>
            <a:chOff x="6948207" y="2942976"/>
            <a:chExt cx="1536887" cy="2145654"/>
          </a:xfrm>
        </p:grpSpPr>
        <p:pic>
          <p:nvPicPr>
            <p:cNvPr id="10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1D5401D6-74AE-8131-320E-533E75AF0E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07" y="2942976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DB028932-64FC-1312-F163-952943C7266D}"/>
                    </a:ext>
                  </a:extLst>
                </p14:cNvPr>
                <p14:cNvContentPartPr/>
                <p14:nvPr/>
              </p14:nvContentPartPr>
              <p14:xfrm>
                <a:off x="7467510" y="3699830"/>
                <a:ext cx="84960" cy="73440"/>
              </p14:xfrm>
            </p:contentPart>
          </mc:Choice>
          <mc:Fallback xmlns=""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DB028932-64FC-1312-F163-952943C7266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458870" y="3691190"/>
                  <a:ext cx="102600" cy="91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288563D2-F48D-A322-9257-60D8E859A2F6}"/>
                    </a:ext>
                  </a:extLst>
                </p14:cNvPr>
                <p14:cNvContentPartPr/>
                <p14:nvPr/>
              </p14:nvContentPartPr>
              <p14:xfrm>
                <a:off x="7780710" y="3714590"/>
                <a:ext cx="88200" cy="81720"/>
              </p14:xfrm>
            </p:contentPart>
          </mc:Choice>
          <mc:Fallback xmlns=""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288563D2-F48D-A322-9257-60D8E859A2F6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72070" y="3705590"/>
                  <a:ext cx="105840" cy="99360"/>
                </a:xfrm>
                <a:prstGeom prst="rect">
                  <a:avLst/>
                </a:prstGeom>
              </p:spPr>
            </p:pic>
          </mc:Fallback>
        </mc:AlternateContent>
      </p:grpSp>
      <p:pic>
        <p:nvPicPr>
          <p:cNvPr id="13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837E2DC7-398A-D95C-83FE-3C77286A7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8770190" y="3326576"/>
            <a:ext cx="2273128" cy="18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EF392A7F-EE7E-12DC-1B4E-AAD3792722C6}"/>
              </a:ext>
            </a:extLst>
          </p:cNvPr>
          <p:cNvSpPr/>
          <p:nvPr/>
        </p:nvSpPr>
        <p:spPr>
          <a:xfrm>
            <a:off x="11043318" y="2163677"/>
            <a:ext cx="887506" cy="689909"/>
          </a:xfrm>
          <a:prstGeom prst="cloudCallout">
            <a:avLst>
              <a:gd name="adj1" fmla="val -61458"/>
              <a:gd name="adj2" fmla="val 97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8B1D64-6141-6C3F-B5B3-272046A6F69A}"/>
              </a:ext>
            </a:extLst>
          </p:cNvPr>
          <p:cNvSpPr/>
          <p:nvPr/>
        </p:nvSpPr>
        <p:spPr>
          <a:xfrm>
            <a:off x="5551581" y="2005102"/>
            <a:ext cx="253757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altLang="ja-JP" dirty="0">
                <a:latin typeface="Comic Sans MS" panose="030F0702030302020204" pitchFamily="66" charset="0"/>
              </a:rPr>
              <a:t>Keep your eyes closed </a:t>
            </a:r>
          </a:p>
          <a:p>
            <a:pPr algn="ctr"/>
            <a:r>
              <a:rPr lang="ja-JP" altLang="en-US" dirty="0">
                <a:latin typeface="Comic Sans MS" panose="030F0702030302020204" pitchFamily="66" charset="0"/>
              </a:rPr>
              <a:t>目を閉めるまま</a:t>
            </a:r>
            <a:endParaRPr lang="en-S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999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0939-4BC3-E873-68FF-76E1879D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Spies, open your eyes!</a:t>
            </a:r>
            <a:endParaRPr lang="en-SG" dirty="0">
              <a:latin typeface="Comic Sans MS" panose="030F0702030302020204" pitchFamily="66" charset="0"/>
            </a:endParaRPr>
          </a:p>
        </p:txBody>
      </p:sp>
      <p:pic>
        <p:nvPicPr>
          <p:cNvPr id="4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64E84B77-75E5-62F8-B815-5ED76B1E60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1048031" y="3084972"/>
            <a:ext cx="2273128" cy="18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757C938F-9BFA-D747-1B3F-E8474DFAFA7A}"/>
              </a:ext>
            </a:extLst>
          </p:cNvPr>
          <p:cNvSpPr/>
          <p:nvPr/>
        </p:nvSpPr>
        <p:spPr>
          <a:xfrm>
            <a:off x="3563471" y="2052681"/>
            <a:ext cx="887506" cy="689909"/>
          </a:xfrm>
          <a:prstGeom prst="cloudCallout">
            <a:avLst>
              <a:gd name="adj1" fmla="val -61458"/>
              <a:gd name="adj2" fmla="val 97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3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837E2DC7-398A-D95C-83FE-3C77286A7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8770190" y="3326576"/>
            <a:ext cx="2273128" cy="18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EF392A7F-EE7E-12DC-1B4E-AAD3792722C6}"/>
              </a:ext>
            </a:extLst>
          </p:cNvPr>
          <p:cNvSpPr/>
          <p:nvPr/>
        </p:nvSpPr>
        <p:spPr>
          <a:xfrm>
            <a:off x="11043318" y="2163677"/>
            <a:ext cx="887506" cy="689909"/>
          </a:xfrm>
          <a:prstGeom prst="cloudCallout">
            <a:avLst>
              <a:gd name="adj1" fmla="val -61458"/>
              <a:gd name="adj2" fmla="val 97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BEAA36-23D9-6E76-16CE-3510B6C9D3F9}"/>
              </a:ext>
            </a:extLst>
          </p:cNvPr>
          <p:cNvGrpSpPr/>
          <p:nvPr/>
        </p:nvGrpSpPr>
        <p:grpSpPr>
          <a:xfrm>
            <a:off x="4450977" y="2917588"/>
            <a:ext cx="1536887" cy="2270650"/>
            <a:chOff x="4450977" y="2917588"/>
            <a:chExt cx="1536887" cy="2270650"/>
          </a:xfrm>
        </p:grpSpPr>
        <p:pic>
          <p:nvPicPr>
            <p:cNvPr id="307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5CE889A7-91D1-F1B1-7CA6-C469FD4A7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977" y="3042584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14:cNvPr>
                <p14:cNvContentPartPr/>
                <p14:nvPr/>
              </p14:nvContentPartPr>
              <p14:xfrm>
                <a:off x="4477701" y="2917588"/>
                <a:ext cx="181440" cy="428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68701" y="2908948"/>
                  <a:ext cx="199080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14:cNvPr>
                <p14:cNvContentPartPr/>
                <p14:nvPr/>
              </p14:nvContentPartPr>
              <p14:xfrm>
                <a:off x="4564101" y="3106588"/>
                <a:ext cx="207360" cy="1334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01461" y="3043588"/>
                  <a:ext cx="333000" cy="14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14:cNvPr>
                <p14:cNvContentPartPr/>
                <p14:nvPr/>
              </p14:nvContentPartPr>
              <p14:xfrm>
                <a:off x="4634600" y="3596490"/>
                <a:ext cx="91800" cy="484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71600" y="3533850"/>
                  <a:ext cx="217440" cy="610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061AC92-3078-F578-42D1-871A55362877}"/>
                </a:ext>
              </a:extLst>
            </p:cNvPr>
            <p:cNvGrpSpPr/>
            <p:nvPr/>
          </p:nvGrpSpPr>
          <p:grpSpPr>
            <a:xfrm>
              <a:off x="4727120" y="3962610"/>
              <a:ext cx="69840" cy="338040"/>
              <a:chOff x="4727120" y="3962610"/>
              <a:chExt cx="69840" cy="338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14:cNvPr>
                  <p14:cNvContentPartPr/>
                  <p14:nvPr/>
                </p14:nvContentPartPr>
                <p14:xfrm>
                  <a:off x="4781120" y="4203810"/>
                  <a:ext cx="15840" cy="9684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45480" y="4167810"/>
                    <a:ext cx="87480" cy="168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14:cNvPr>
                  <p14:cNvContentPartPr/>
                  <p14:nvPr/>
                </p14:nvContentPartPr>
                <p14:xfrm>
                  <a:off x="4727120" y="3962610"/>
                  <a:ext cx="29160" cy="6984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691480" y="3926610"/>
                    <a:ext cx="1008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464532-76DD-76B0-9647-D44024444263}"/>
              </a:ext>
            </a:extLst>
          </p:cNvPr>
          <p:cNvGrpSpPr/>
          <p:nvPr/>
        </p:nvGrpSpPr>
        <p:grpSpPr>
          <a:xfrm>
            <a:off x="6673023" y="2827285"/>
            <a:ext cx="1536887" cy="2270650"/>
            <a:chOff x="4450977" y="2917588"/>
            <a:chExt cx="1536887" cy="2270650"/>
          </a:xfrm>
        </p:grpSpPr>
        <p:pic>
          <p:nvPicPr>
            <p:cNvPr id="2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67662B3A-471B-15C4-D79E-487903953F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977" y="3042584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3D658C4-E5AA-AF19-2648-CC00E7986B6F}"/>
                    </a:ext>
                  </a:extLst>
                </p14:cNvPr>
                <p14:cNvContentPartPr/>
                <p14:nvPr/>
              </p14:nvContentPartPr>
              <p14:xfrm>
                <a:off x="4477701" y="2917588"/>
                <a:ext cx="181440" cy="4284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3D658C4-E5AA-AF19-2648-CC00E7986B6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68701" y="2908948"/>
                  <a:ext cx="199080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1FA892F-8990-6705-224C-1416747B39B2}"/>
                    </a:ext>
                  </a:extLst>
                </p14:cNvPr>
                <p14:cNvContentPartPr/>
                <p14:nvPr/>
              </p14:nvContentPartPr>
              <p14:xfrm>
                <a:off x="4564101" y="3106588"/>
                <a:ext cx="207360" cy="1334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1FA892F-8990-6705-224C-1416747B39B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01461" y="3043588"/>
                  <a:ext cx="333000" cy="14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3917158-FA07-11E9-2735-61FB05991680}"/>
                    </a:ext>
                  </a:extLst>
                </p14:cNvPr>
                <p14:cNvContentPartPr/>
                <p14:nvPr/>
              </p14:nvContentPartPr>
              <p14:xfrm>
                <a:off x="4634600" y="3596490"/>
                <a:ext cx="91800" cy="4845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3917158-FA07-11E9-2735-61FB0599168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71600" y="3533850"/>
                  <a:ext cx="217440" cy="610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CDCC9BA-323A-FFF4-81AA-5A9854DA8384}"/>
                </a:ext>
              </a:extLst>
            </p:cNvPr>
            <p:cNvGrpSpPr/>
            <p:nvPr/>
          </p:nvGrpSpPr>
          <p:grpSpPr>
            <a:xfrm>
              <a:off x="4727120" y="3962610"/>
              <a:ext cx="69840" cy="338040"/>
              <a:chOff x="4727120" y="3962610"/>
              <a:chExt cx="69840" cy="338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0C16A500-3C50-CCDA-41E5-CD664EE342D4}"/>
                      </a:ext>
                    </a:extLst>
                  </p14:cNvPr>
                  <p14:cNvContentPartPr/>
                  <p14:nvPr/>
                </p14:nvContentPartPr>
                <p14:xfrm>
                  <a:off x="4781120" y="4203810"/>
                  <a:ext cx="15840" cy="96840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0C16A500-3C50-CCDA-41E5-CD664EE342D4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45480" y="4167810"/>
                    <a:ext cx="87480" cy="168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DAB84354-BC46-2BF2-5FB3-A473D03CE77E}"/>
                      </a:ext>
                    </a:extLst>
                  </p14:cNvPr>
                  <p14:cNvContentPartPr/>
                  <p14:nvPr/>
                </p14:nvContentPartPr>
                <p14:xfrm>
                  <a:off x="4727120" y="3962610"/>
                  <a:ext cx="29160" cy="6984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DAB84354-BC46-2BF2-5FB3-A473D03CE77E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691480" y="3926610"/>
                    <a:ext cx="1008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656491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A0939-4BC3-E873-68FF-76E1879D4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anose="030F0702030302020204" pitchFamily="66" charset="0"/>
              </a:rPr>
              <a:t>Code: When I am tired, I will eat ramen.</a:t>
            </a:r>
            <a:endParaRPr lang="en-SG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64E84B77-75E5-62F8-B815-5ED76B1E60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1048031" y="3084972"/>
            <a:ext cx="2273128" cy="18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757C938F-9BFA-D747-1B3F-E8474DFAFA7A}"/>
              </a:ext>
            </a:extLst>
          </p:cNvPr>
          <p:cNvSpPr/>
          <p:nvPr/>
        </p:nvSpPr>
        <p:spPr>
          <a:xfrm>
            <a:off x="3563471" y="2052681"/>
            <a:ext cx="887506" cy="689909"/>
          </a:xfrm>
          <a:prstGeom prst="cloudCallout">
            <a:avLst>
              <a:gd name="adj1" fmla="val -61458"/>
              <a:gd name="adj2" fmla="val 97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3" name="Picture 4" descr="Baby Close Eyes Open: Over 29 Royalty-Free Licensable Stock Vectors &amp; Vector  Art | Shutterstock">
            <a:extLst>
              <a:ext uri="{FF2B5EF4-FFF2-40B4-BE49-F238E27FC236}">
                <a16:creationId xmlns:a16="http://schemas.microsoft.com/office/drawing/2014/main" id="{837E2DC7-398A-D95C-83FE-3C77286A7F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06" t="16797" r="8961" b="25134"/>
          <a:stretch/>
        </p:blipFill>
        <p:spPr bwMode="auto">
          <a:xfrm>
            <a:off x="8770190" y="3326576"/>
            <a:ext cx="2273128" cy="186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EF392A7F-EE7E-12DC-1B4E-AAD3792722C6}"/>
              </a:ext>
            </a:extLst>
          </p:cNvPr>
          <p:cNvSpPr/>
          <p:nvPr/>
        </p:nvSpPr>
        <p:spPr>
          <a:xfrm>
            <a:off x="11043318" y="2163677"/>
            <a:ext cx="887506" cy="689909"/>
          </a:xfrm>
          <a:prstGeom prst="cloudCallout">
            <a:avLst>
              <a:gd name="adj1" fmla="val -61458"/>
              <a:gd name="adj2" fmla="val 979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BEAA36-23D9-6E76-16CE-3510B6C9D3F9}"/>
              </a:ext>
            </a:extLst>
          </p:cNvPr>
          <p:cNvGrpSpPr/>
          <p:nvPr/>
        </p:nvGrpSpPr>
        <p:grpSpPr>
          <a:xfrm>
            <a:off x="4450977" y="2917588"/>
            <a:ext cx="1536887" cy="2270650"/>
            <a:chOff x="4450977" y="2917588"/>
            <a:chExt cx="1536887" cy="2270650"/>
          </a:xfrm>
        </p:grpSpPr>
        <p:pic>
          <p:nvPicPr>
            <p:cNvPr id="307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5CE889A7-91D1-F1B1-7CA6-C469FD4A7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977" y="3042584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14:cNvPr>
                <p14:cNvContentPartPr/>
                <p14:nvPr/>
              </p14:nvContentPartPr>
              <p14:xfrm>
                <a:off x="4477701" y="2917588"/>
                <a:ext cx="181440" cy="428400"/>
              </p14:xfrm>
            </p:contentPart>
          </mc:Choice>
          <mc:Fallback xmlns=""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D4FD0633-6BE6-5477-CAEE-CB2F8DB1AC2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68719" y="2908588"/>
                  <a:ext cx="199045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14:cNvPr>
                <p14:cNvContentPartPr/>
                <p14:nvPr/>
              </p14:nvContentPartPr>
              <p14:xfrm>
                <a:off x="4564101" y="3106588"/>
                <a:ext cx="207360" cy="1334160"/>
              </p14:xfrm>
            </p:contentPart>
          </mc:Choice>
          <mc:Fallback xmlns=""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7085DC17-0598-0872-A569-7C7C639EF39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01101" y="3043588"/>
                  <a:ext cx="333000" cy="14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14:cNvPr>
                <p14:cNvContentPartPr/>
                <p14:nvPr/>
              </p14:nvContentPartPr>
              <p14:xfrm>
                <a:off x="4634600" y="3596490"/>
                <a:ext cx="91800" cy="484560"/>
              </p14:xfrm>
            </p:contentPart>
          </mc:Choice>
          <mc:Fallback xmlns=""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455FD3B-DD3A-721A-4605-B4A36E742084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71600" y="3533490"/>
                  <a:ext cx="217440" cy="610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061AC92-3078-F578-42D1-871A55362877}"/>
                </a:ext>
              </a:extLst>
            </p:cNvPr>
            <p:cNvGrpSpPr/>
            <p:nvPr/>
          </p:nvGrpSpPr>
          <p:grpSpPr>
            <a:xfrm>
              <a:off x="4727120" y="3962610"/>
              <a:ext cx="69840" cy="338040"/>
              <a:chOff x="4727120" y="3962610"/>
              <a:chExt cx="69840" cy="338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14:cNvPr>
                  <p14:cNvContentPartPr/>
                  <p14:nvPr/>
                </p14:nvContentPartPr>
                <p14:xfrm>
                  <a:off x="4781120" y="4203810"/>
                  <a:ext cx="15840" cy="96840"/>
                </p14:xfrm>
              </p:contentPart>
            </mc:Choice>
            <mc:Fallback xmlns="">
              <p:pic>
                <p:nvPicPr>
                  <p:cNvPr id="19" name="Ink 18">
                    <a:extLst>
                      <a:ext uri="{FF2B5EF4-FFF2-40B4-BE49-F238E27FC236}">
                        <a16:creationId xmlns:a16="http://schemas.microsoft.com/office/drawing/2014/main" id="{BEEA337A-D189-890B-A786-DF256C45834F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45120" y="4167810"/>
                    <a:ext cx="87480" cy="168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14:cNvPr>
                  <p14:cNvContentPartPr/>
                  <p14:nvPr/>
                </p14:nvContentPartPr>
                <p14:xfrm>
                  <a:off x="4727120" y="3962610"/>
                  <a:ext cx="29160" cy="69840"/>
                </p14:xfrm>
              </p:contentPart>
            </mc:Choice>
            <mc:Fallback xmlns="">
              <p:pic>
                <p:nvPicPr>
                  <p:cNvPr id="20" name="Ink 19">
                    <a:extLst>
                      <a:ext uri="{FF2B5EF4-FFF2-40B4-BE49-F238E27FC236}">
                        <a16:creationId xmlns:a16="http://schemas.microsoft.com/office/drawing/2014/main" id="{4F0A5FD0-5FCF-77EB-59D2-30DEBCB4489D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691120" y="3926610"/>
                    <a:ext cx="1008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0464532-76DD-76B0-9647-D44024444263}"/>
              </a:ext>
            </a:extLst>
          </p:cNvPr>
          <p:cNvGrpSpPr/>
          <p:nvPr/>
        </p:nvGrpSpPr>
        <p:grpSpPr>
          <a:xfrm>
            <a:off x="6673023" y="2827285"/>
            <a:ext cx="1536887" cy="2270650"/>
            <a:chOff x="4450977" y="2917588"/>
            <a:chExt cx="1536887" cy="2270650"/>
          </a:xfrm>
        </p:grpSpPr>
        <p:pic>
          <p:nvPicPr>
            <p:cNvPr id="24" name="Picture 2" descr="手を上げている男の子のイラスト | かわいいフリー素材集 いらすとや">
              <a:extLst>
                <a:ext uri="{FF2B5EF4-FFF2-40B4-BE49-F238E27FC236}">
                  <a16:creationId xmlns:a16="http://schemas.microsoft.com/office/drawing/2014/main" id="{67662B3A-471B-15C4-D79E-487903953F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0977" y="3042584"/>
              <a:ext cx="1536887" cy="21456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3D658C4-E5AA-AF19-2648-CC00E7986B6F}"/>
                    </a:ext>
                  </a:extLst>
                </p14:cNvPr>
                <p14:cNvContentPartPr/>
                <p14:nvPr/>
              </p14:nvContentPartPr>
              <p14:xfrm>
                <a:off x="4477701" y="2917588"/>
                <a:ext cx="181440" cy="428400"/>
              </p14:xfrm>
            </p:contentPart>
          </mc:Choice>
          <mc:Fallback xmlns=""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3D658C4-E5AA-AF19-2648-CC00E7986B6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4468719" y="2908588"/>
                  <a:ext cx="199045" cy="44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01FA892F-8990-6705-224C-1416747B39B2}"/>
                    </a:ext>
                  </a:extLst>
                </p14:cNvPr>
                <p14:cNvContentPartPr/>
                <p14:nvPr/>
              </p14:nvContentPartPr>
              <p14:xfrm>
                <a:off x="4564101" y="3106588"/>
                <a:ext cx="207360" cy="1334160"/>
              </p14:xfrm>
            </p:contentPart>
          </mc:Choice>
          <mc:Fallback xmlns=""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01FA892F-8990-6705-224C-1416747B39B2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4501101" y="3043588"/>
                  <a:ext cx="333000" cy="145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3917158-FA07-11E9-2735-61FB05991680}"/>
                    </a:ext>
                  </a:extLst>
                </p14:cNvPr>
                <p14:cNvContentPartPr/>
                <p14:nvPr/>
              </p14:nvContentPartPr>
              <p14:xfrm>
                <a:off x="4634600" y="3596490"/>
                <a:ext cx="91800" cy="48456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3917158-FA07-11E9-2735-61FB0599168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4571600" y="3533490"/>
                  <a:ext cx="217440" cy="610200"/>
                </a:xfrm>
                <a:prstGeom prst="rect">
                  <a:avLst/>
                </a:prstGeom>
              </p:spPr>
            </p:pic>
          </mc:Fallback>
        </mc:AlternateContent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CCDCC9BA-323A-FFF4-81AA-5A9854DA8384}"/>
                </a:ext>
              </a:extLst>
            </p:cNvPr>
            <p:cNvGrpSpPr/>
            <p:nvPr/>
          </p:nvGrpSpPr>
          <p:grpSpPr>
            <a:xfrm>
              <a:off x="4727120" y="3962610"/>
              <a:ext cx="69840" cy="338040"/>
              <a:chOff x="4727120" y="3962610"/>
              <a:chExt cx="69840" cy="3380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17">
                <p14:nvContentPartPr>
                  <p14:cNvPr id="29" name="Ink 28">
                    <a:extLst>
                      <a:ext uri="{FF2B5EF4-FFF2-40B4-BE49-F238E27FC236}">
                        <a16:creationId xmlns:a16="http://schemas.microsoft.com/office/drawing/2014/main" id="{0C16A500-3C50-CCDA-41E5-CD664EE342D4}"/>
                      </a:ext>
                    </a:extLst>
                  </p14:cNvPr>
                  <p14:cNvContentPartPr/>
                  <p14:nvPr/>
                </p14:nvContentPartPr>
                <p14:xfrm>
                  <a:off x="4781120" y="4203810"/>
                  <a:ext cx="15840" cy="96840"/>
                </p14:xfrm>
              </p:contentPart>
            </mc:Choice>
            <mc:Fallback xmlns="">
              <p:pic>
                <p:nvPicPr>
                  <p:cNvPr id="29" name="Ink 28">
                    <a:extLst>
                      <a:ext uri="{FF2B5EF4-FFF2-40B4-BE49-F238E27FC236}">
                        <a16:creationId xmlns:a16="http://schemas.microsoft.com/office/drawing/2014/main" id="{0C16A500-3C50-CCDA-41E5-CD664EE342D4}"/>
                      </a:ext>
                    </a:extLst>
                  </p:cNvPr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4745120" y="4167810"/>
                    <a:ext cx="87480" cy="16848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30" name="Ink 29">
                    <a:extLst>
                      <a:ext uri="{FF2B5EF4-FFF2-40B4-BE49-F238E27FC236}">
                        <a16:creationId xmlns:a16="http://schemas.microsoft.com/office/drawing/2014/main" id="{DAB84354-BC46-2BF2-5FB3-A473D03CE77E}"/>
                      </a:ext>
                    </a:extLst>
                  </p14:cNvPr>
                  <p14:cNvContentPartPr/>
                  <p14:nvPr/>
                </p14:nvContentPartPr>
                <p14:xfrm>
                  <a:off x="4727120" y="3962610"/>
                  <a:ext cx="29160" cy="69840"/>
                </p14:xfrm>
              </p:contentPart>
            </mc:Choice>
            <mc:Fallback xmlns="">
              <p:pic>
                <p:nvPicPr>
                  <p:cNvPr id="30" name="Ink 29">
                    <a:extLst>
                      <a:ext uri="{FF2B5EF4-FFF2-40B4-BE49-F238E27FC236}">
                        <a16:creationId xmlns:a16="http://schemas.microsoft.com/office/drawing/2014/main" id="{DAB84354-BC46-2BF2-5FB3-A473D03CE77E}"/>
                      </a:ext>
                    </a:extLst>
                  </p:cNvPr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4691120" y="3926610"/>
                    <a:ext cx="100800" cy="14148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D5A8823A-C360-0FF2-BF03-8D16DF947475}"/>
              </a:ext>
            </a:extLst>
          </p:cNvPr>
          <p:cNvSpPr/>
          <p:nvPr/>
        </p:nvSpPr>
        <p:spPr>
          <a:xfrm>
            <a:off x="5359460" y="2101275"/>
            <a:ext cx="19419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Remember</a:t>
            </a:r>
          </a:p>
          <a:p>
            <a:pPr algn="ctr"/>
            <a:r>
              <a:rPr lang="ja-JP" altLang="en-US" dirty="0"/>
              <a:t>覚えてください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0536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386</Words>
  <Application>Microsoft Office PowerPoint</Application>
  <PresentationFormat>Widescreen</PresentationFormat>
  <Paragraphs>57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Office Theme</vt:lpstr>
      <vt:lpstr>Spymaster</vt:lpstr>
      <vt:lpstr>Game explanation! ゲームの説明</vt:lpstr>
      <vt:lpstr>Q: What do you do when you are sleepy?</vt:lpstr>
      <vt:lpstr>Q:     What do you do when you are sleepy?</vt:lpstr>
      <vt:lpstr>Q:     What do you do when you are sleepy?</vt:lpstr>
      <vt:lpstr>Everyone close your eyes.</vt:lpstr>
      <vt:lpstr>Who wants to be a spy? Please raise your hands.</vt:lpstr>
      <vt:lpstr>Spies, open your eyes!</vt:lpstr>
      <vt:lpstr>Code: When I am tired, I will eat ramen.</vt:lpstr>
      <vt:lpstr>Spies close you eyes.</vt:lpstr>
      <vt:lpstr>Everyone open your eyes. Write down your answers.</vt:lpstr>
      <vt:lpstr>Interview your friends!</vt:lpstr>
      <vt:lpstr>Instructions</vt:lpstr>
      <vt:lpstr>Instructions</vt:lpstr>
      <vt:lpstr>Instructions to take note  (when I’m talking)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Spymaster</dc:title>
  <dc:creator>トーマス リム</dc:creator>
  <cp:lastModifiedBy>トーマス リム</cp:lastModifiedBy>
  <cp:revision>8</cp:revision>
  <dcterms:created xsi:type="dcterms:W3CDTF">2023-04-19T06:17:33Z</dcterms:created>
  <dcterms:modified xsi:type="dcterms:W3CDTF">2023-04-20T01:41:45Z</dcterms:modified>
</cp:coreProperties>
</file>