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8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1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4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0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6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1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3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5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0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1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0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=""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=""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=""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=""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=""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=""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=""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=""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=""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=""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=""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=""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=""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=""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=""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=""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=""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=""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=""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=""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=""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=""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=""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=""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=""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=""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=""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=""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9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328BE897-8753-B693-0073-67B100FDF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719" y="1592783"/>
            <a:ext cx="7974719" cy="2796668"/>
          </a:xfrm>
        </p:spPr>
        <p:txBody>
          <a:bodyPr anchor="b">
            <a:normAutofit/>
          </a:bodyPr>
          <a:lstStyle/>
          <a:p>
            <a:r>
              <a:rPr lang="en-US" altLang="ja-JP" sz="6000" b="1" dirty="0">
                <a:solidFill>
                  <a:schemeClr val="tx2"/>
                </a:solidFill>
              </a:rPr>
              <a:t>3</a:t>
            </a:r>
            <a:r>
              <a:rPr lang="ja-JP" altLang="en-US" sz="6000" b="1" dirty="0">
                <a:solidFill>
                  <a:schemeClr val="tx2"/>
                </a:solidFill>
              </a:rPr>
              <a:t>年生 </a:t>
            </a:r>
          </a:p>
          <a:p>
            <a:r>
              <a:rPr lang="ja-JP" altLang="en-US" sz="6000" b="1" dirty="0">
                <a:solidFill>
                  <a:schemeClr val="tx2"/>
                </a:solidFill>
              </a:rPr>
              <a:t>ファイト</a:t>
            </a:r>
            <a:endParaRPr lang="en-GB" sz="6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4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What is the most populated country in the world?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-93217" y="3051913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~is the most populated country in the world.</a:t>
            </a:r>
          </a:p>
        </p:txBody>
      </p:sp>
    </p:spTree>
    <p:extLst>
      <p:ext uri="{BB962C8B-B14F-4D97-AF65-F5344CB8AC3E}">
        <p14:creationId xmlns:p14="http://schemas.microsoft.com/office/powerpoint/2010/main" val="146722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 fontScale="92500"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What is the most popular prefecture </a:t>
            </a:r>
            <a:r>
              <a:rPr lang="en-GB" sz="6000" b="1" dirty="0" smtClean="0">
                <a:solidFill>
                  <a:schemeClr val="tx2"/>
                </a:solidFill>
              </a:rPr>
              <a:t>visited </a:t>
            </a:r>
            <a:r>
              <a:rPr lang="en-GB" sz="6000" b="1" dirty="0">
                <a:solidFill>
                  <a:schemeClr val="tx2"/>
                </a:solidFill>
              </a:rPr>
              <a:t>by Japanese tourists?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-93217" y="3051913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~is the most popular prefecture </a:t>
            </a:r>
            <a:r>
              <a:rPr lang="en-GB" sz="5400" dirty="0" smtClean="0">
                <a:solidFill>
                  <a:schemeClr val="tx2"/>
                </a:solidFill>
              </a:rPr>
              <a:t>visited </a:t>
            </a:r>
            <a:r>
              <a:rPr lang="en-GB" sz="5400" dirty="0">
                <a:solidFill>
                  <a:schemeClr val="tx2"/>
                </a:solidFill>
              </a:rPr>
              <a:t>by Japanese tourists.</a:t>
            </a:r>
          </a:p>
        </p:txBody>
      </p:sp>
    </p:spTree>
    <p:extLst>
      <p:ext uri="{BB962C8B-B14F-4D97-AF65-F5344CB8AC3E}">
        <p14:creationId xmlns:p14="http://schemas.microsoft.com/office/powerpoint/2010/main" val="8393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What is the most popular food eaten in Japan?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-93217" y="3051913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~is the most popular food eaten in Japan.</a:t>
            </a:r>
          </a:p>
        </p:txBody>
      </p:sp>
    </p:spTree>
    <p:extLst>
      <p:ext uri="{BB962C8B-B14F-4D97-AF65-F5344CB8AC3E}">
        <p14:creationId xmlns:p14="http://schemas.microsoft.com/office/powerpoint/2010/main" val="33431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 fontScale="92500" lnSpcReduction="10000"/>
          </a:bodyPr>
          <a:lstStyle/>
          <a:p>
            <a:r>
              <a:rPr lang="en-GB" sz="6000" b="1" dirty="0" smtClean="0">
                <a:solidFill>
                  <a:schemeClr val="tx2"/>
                </a:solidFill>
              </a:rPr>
              <a:t>*** DOUBLE POINTS***</a:t>
            </a:r>
            <a:br>
              <a:rPr lang="en-GB" sz="6000" b="1" dirty="0" smtClean="0">
                <a:solidFill>
                  <a:schemeClr val="tx2"/>
                </a:solidFill>
              </a:rPr>
            </a:br>
            <a:r>
              <a:rPr lang="en-GB" sz="6000" b="1" dirty="0" smtClean="0">
                <a:solidFill>
                  <a:schemeClr val="tx2"/>
                </a:solidFill>
              </a:rPr>
              <a:t>What is an animal Sophie could fight?</a:t>
            </a:r>
            <a:endParaRPr lang="en-GB" sz="6000" b="1" dirty="0">
              <a:solidFill>
                <a:schemeClr val="tx2"/>
              </a:solidFill>
            </a:endParaRP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-42584" y="3013850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~is </a:t>
            </a:r>
            <a:r>
              <a:rPr lang="en-GB" sz="5400" dirty="0" smtClean="0">
                <a:solidFill>
                  <a:schemeClr val="tx2"/>
                </a:solidFill>
              </a:rPr>
              <a:t>an animal </a:t>
            </a:r>
            <a:r>
              <a:rPr lang="en-GB" sz="5400" dirty="0">
                <a:solidFill>
                  <a:schemeClr val="tx2"/>
                </a:solidFill>
              </a:rPr>
              <a:t>S</a:t>
            </a:r>
            <a:r>
              <a:rPr lang="en-GB" sz="5400" dirty="0" smtClean="0">
                <a:solidFill>
                  <a:schemeClr val="tx2"/>
                </a:solidFill>
              </a:rPr>
              <a:t>ophie could fight. </a:t>
            </a:r>
            <a:endParaRPr lang="en-GB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What </a:t>
            </a:r>
            <a:r>
              <a:rPr lang="en-GB" sz="6000" b="1" dirty="0" smtClean="0">
                <a:solidFill>
                  <a:schemeClr val="tx2"/>
                </a:solidFill>
              </a:rPr>
              <a:t>is the most popular ice cream flavour in </a:t>
            </a:r>
            <a:r>
              <a:rPr lang="en-GB" sz="6000" b="1" dirty="0">
                <a:solidFill>
                  <a:schemeClr val="tx2"/>
                </a:solidFill>
              </a:rPr>
              <a:t>A</a:t>
            </a:r>
            <a:r>
              <a:rPr lang="en-GB" sz="6000" b="1" dirty="0" smtClean="0">
                <a:solidFill>
                  <a:schemeClr val="tx2"/>
                </a:solidFill>
              </a:rPr>
              <a:t>merica?</a:t>
            </a:r>
            <a:endParaRPr lang="en-GB" sz="6000" b="1" dirty="0">
              <a:solidFill>
                <a:schemeClr val="tx2"/>
              </a:solidFill>
            </a:endParaRP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-93217" y="2861091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~is </a:t>
            </a:r>
            <a:r>
              <a:rPr lang="en-GB" sz="5400" dirty="0" smtClean="0">
                <a:solidFill>
                  <a:schemeClr val="tx2"/>
                </a:solidFill>
              </a:rPr>
              <a:t>the most popular </a:t>
            </a:r>
            <a:r>
              <a:rPr lang="en-GB" sz="5400" dirty="0" err="1" smtClean="0">
                <a:solidFill>
                  <a:schemeClr val="tx2"/>
                </a:solidFill>
              </a:rPr>
              <a:t>icecream</a:t>
            </a:r>
            <a:r>
              <a:rPr lang="en-GB" sz="5400" dirty="0" smtClean="0">
                <a:solidFill>
                  <a:schemeClr val="tx2"/>
                </a:solidFill>
              </a:rPr>
              <a:t> flavour in America. </a:t>
            </a:r>
            <a:endParaRPr lang="en-GB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5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949" y="725465"/>
            <a:ext cx="7974719" cy="2796668"/>
          </a:xfrm>
        </p:spPr>
        <p:txBody>
          <a:bodyPr anchor="b">
            <a:normAutofit fontScale="92500"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What is a wild animal or bird found in Japan?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56846" y="2281169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 is a wild animal/bird found in Japan.</a:t>
            </a:r>
          </a:p>
        </p:txBody>
      </p:sp>
    </p:spTree>
    <p:extLst>
      <p:ext uri="{BB962C8B-B14F-4D97-AF65-F5344CB8AC3E}">
        <p14:creationId xmlns:p14="http://schemas.microsoft.com/office/powerpoint/2010/main" val="339720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What is a popular anime enjoyed by Japanese people?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16613" y="3066465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~is a popular anime enjoyed by Japanese people.</a:t>
            </a:r>
          </a:p>
        </p:txBody>
      </p:sp>
    </p:spTree>
    <p:extLst>
      <p:ext uri="{BB962C8B-B14F-4D97-AF65-F5344CB8AC3E}">
        <p14:creationId xmlns:p14="http://schemas.microsoft.com/office/powerpoint/2010/main" val="192031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What is a popular snack sold at 7/11?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-36370" y="2210769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 is a popular snack sold at 7/11.</a:t>
            </a:r>
          </a:p>
        </p:txBody>
      </p:sp>
    </p:spTree>
    <p:extLst>
      <p:ext uri="{BB962C8B-B14F-4D97-AF65-F5344CB8AC3E}">
        <p14:creationId xmlns:p14="http://schemas.microsoft.com/office/powerpoint/2010/main" val="84852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 fontScale="92500" lnSpcReduction="10000"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***DOUBLE POINTS***</a:t>
            </a:r>
          </a:p>
          <a:p>
            <a:r>
              <a:rPr lang="en-GB" sz="6000" b="1" dirty="0" smtClean="0">
                <a:solidFill>
                  <a:schemeClr val="tx2"/>
                </a:solidFill>
              </a:rPr>
              <a:t>Name a </a:t>
            </a:r>
            <a:r>
              <a:rPr lang="en-GB" sz="6000" b="1" dirty="0">
                <a:solidFill>
                  <a:schemeClr val="tx2"/>
                </a:solidFill>
              </a:rPr>
              <a:t>sport liked by Ishikawa Sensei? 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4023" y="2344628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 is a sport liked by Ishikawa Sensei.</a:t>
            </a:r>
          </a:p>
        </p:txBody>
      </p:sp>
    </p:spTree>
    <p:extLst>
      <p:ext uri="{BB962C8B-B14F-4D97-AF65-F5344CB8AC3E}">
        <p14:creationId xmlns:p14="http://schemas.microsoft.com/office/powerpoint/2010/main" val="99966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What is a Nintendo Switch game played by many </a:t>
            </a:r>
            <a:r>
              <a:rPr lang="en-GB" sz="6000" b="1" dirty="0" smtClean="0">
                <a:solidFill>
                  <a:schemeClr val="tx2"/>
                </a:solidFill>
              </a:rPr>
              <a:t>people in Japan?</a:t>
            </a:r>
            <a:endParaRPr lang="en-GB" sz="6000" b="1" dirty="0">
              <a:solidFill>
                <a:schemeClr val="tx2"/>
              </a:solidFill>
            </a:endParaRP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16613" y="3066465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~is a Nintendo Switch game played by many </a:t>
            </a:r>
            <a:r>
              <a:rPr lang="en-GB" sz="5400" dirty="0" smtClean="0">
                <a:solidFill>
                  <a:schemeClr val="tx2"/>
                </a:solidFill>
              </a:rPr>
              <a:t>people in Japan.</a:t>
            </a:r>
            <a:endParaRPr lang="en-GB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5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What is a popular drink bought in Japan?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-93217" y="2281169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~is a popular drink bought in Japan. </a:t>
            </a:r>
          </a:p>
        </p:txBody>
      </p:sp>
    </p:spTree>
    <p:extLst>
      <p:ext uri="{BB962C8B-B14F-4D97-AF65-F5344CB8AC3E}">
        <p14:creationId xmlns:p14="http://schemas.microsoft.com/office/powerpoint/2010/main" val="106965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" descr="A mosaic of colorful geometric shapes">
            <a:extLst>
              <a:ext uri="{FF2B5EF4-FFF2-40B4-BE49-F238E27FC236}">
                <a16:creationId xmlns="" xmlns:a16="http://schemas.microsoft.com/office/drawing/2014/main" id="{238BF8BF-CAEB-CA96-7111-617E6DE6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18013" r="-1" b="3295"/>
          <a:stretch/>
        </p:blipFill>
        <p:spPr>
          <a:xfrm>
            <a:off x="16613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1108A0F-8C78-4294-B028-9F09581FC0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13489AA-CF3C-45B5-9A6B-D686CDD1DD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ABF1CE3-37BC-462F-BC4B-5EF9C8287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121847A4-7B07-4976-81EF-E68ABFC4FB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F3EBBA6-8771-481B-BACA-142F0C8053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DF58D94E-BB4B-436D-8172-0F5737BEEA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F75AA9A-4678-41CB-AEFA-13C324B847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C95E447-C172-476B-98BE-453E4049FB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1F3BD247-696E-47F7-964F-89A5823D11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E31E4B8-694B-447A-AA13-36B0A4EEC9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8321B73-1AE7-4FA0-90EB-4E969A095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15F8082-1C6D-496D-937D-964948B10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B84AF1D-3604-4213-B891-4880C86F6E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C3631262-5E4E-4A33-9D72-17996A538F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9A4C49C9-CD9F-417C-A832-DD9D6F9C4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A3BBBFA-B462-4340-82C8-3EE5CCFB10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7D3C2E-F100-49BC-9F4E-DFB50B2F9F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46D4A85-2FF9-491B-BBF7-4D83EB8881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F6747A-BC05-4E83-8FE8-976BBCE30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4C1FEEA0-B31C-4DD8-9CC4-DAE065578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BA783C12-3D0A-495D-B461-9D1FCC415A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9AD7D205-DA43-40B9-82B4-D570FB270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FDD4F5FF-D993-454E-AB84-8634B9E53F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F64AEBB-D378-4CCE-9266-B45FC822EB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2217ABD-7AF1-44DF-9243-75E5C9792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D885E59-AA75-4026-972E-4DEE1AB599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AB41BAB-F8B8-402D-BC3D-82F73208A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67CC234-9EF0-4613-9013-F7F9AEC49E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032D8DE3-B3FD-47EC-B6D3-90CE4F0370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A4218772-C699-478C-9D44-9459ABA4CA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5D9EEA-BF83-6369-0CA2-DB48D6031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14" y="725465"/>
            <a:ext cx="12141367" cy="2796668"/>
          </a:xfrm>
        </p:spPr>
        <p:txBody>
          <a:bodyPr anchor="b">
            <a:normAutofit/>
          </a:bodyPr>
          <a:lstStyle/>
          <a:p>
            <a:r>
              <a:rPr lang="en-GB" sz="6000" b="1" dirty="0">
                <a:solidFill>
                  <a:schemeClr val="tx2"/>
                </a:solidFill>
              </a:rPr>
              <a:t>Name a fruit eaten by people in the morning?</a:t>
            </a:r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94D786EB-944C-47D5-B631-899F4029B0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388010E-94EF-3F11-73F2-A78C9F1C66DB}"/>
              </a:ext>
            </a:extLst>
          </p:cNvPr>
          <p:cNvSpPr txBox="1">
            <a:spLocks/>
          </p:cNvSpPr>
          <p:nvPr/>
        </p:nvSpPr>
        <p:spPr>
          <a:xfrm>
            <a:off x="-93217" y="3051913"/>
            <a:ext cx="12228370" cy="2796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bg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dirty="0">
                <a:solidFill>
                  <a:schemeClr val="tx2"/>
                </a:solidFill>
              </a:rPr>
              <a:t>~is a fruit eaten by people in the morning.</a:t>
            </a:r>
          </a:p>
        </p:txBody>
      </p:sp>
    </p:spTree>
    <p:extLst>
      <p:ext uri="{BB962C8B-B14F-4D97-AF65-F5344CB8AC3E}">
        <p14:creationId xmlns:p14="http://schemas.microsoft.com/office/powerpoint/2010/main" val="414931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ine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242</Words>
  <Application>Microsoft Office PowerPoint</Application>
  <PresentationFormat>ワイド画面</PresentationFormat>
  <Paragraphs>27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Avenir Next LT Pro</vt:lpstr>
      <vt:lpstr>Posterama</vt:lpstr>
      <vt:lpstr>Arial</vt:lpstr>
      <vt:lpstr>SineVTI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Collom</dc:creator>
  <cp:lastModifiedBy>t01</cp:lastModifiedBy>
  <cp:revision>9</cp:revision>
  <dcterms:created xsi:type="dcterms:W3CDTF">2023-10-10T14:03:47Z</dcterms:created>
  <dcterms:modified xsi:type="dcterms:W3CDTF">2023-10-11T06:06:53Z</dcterms:modified>
</cp:coreProperties>
</file>