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69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D235-C702-4F08-B82A-6B4A0A5CD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55568-1E71-4679-8EB6-F069F1319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D7C73-1066-4A92-83D4-B49356F31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11ACE-16FF-453E-B8EB-EA8E5BD3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07C7F-10C4-4FB3-BE98-131FD34E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323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DBCD-8E80-416B-8A5C-D762B89A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D12B2-9C16-4B25-BC17-73E1E5770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96629-DCC6-4F99-AE3D-7C83C153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57D6A-40D0-4CC4-A972-2CE1FE9B4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7F6F1-6DA9-41A1-91D1-552D61DF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62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C68CCD-F297-49A6-AE36-E051374758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7DFE5-9E54-466C-A6BC-6E6A630133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5979C-A06C-40E3-AD3F-C320CC45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07B16-28B9-49BD-8D0B-F98064DB6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B9CC0-40C5-40D0-88DF-B3922B34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30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7FD1-3ACC-499A-BF62-8E3920724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7B001-614A-4467-9FF0-1773C90EB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D651B-F9B3-4711-AE9A-3CD85151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7E93B-2194-4942-B885-26A05CD6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69E83-1774-40D3-A961-8DB4E03F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62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5439-793E-4BFB-A3BB-DBBF995C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8CFAE-4709-463D-9705-DAF2A52E3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547A4-7346-4CB4-8D6F-3AFC70F9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A8D58-F708-440F-994E-29AE88FF4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6FC01-EB6C-4169-AAA8-2A9CD997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02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07CF-DD8A-42A8-8A0C-6725185F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9D5FE-0B91-4092-9D22-17BED3CDB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E6C81-A115-4687-A889-E800A7BA2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4A39A-AB7C-4924-9F9A-5EE90EC4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CFA31-240A-4195-92B8-E3C6E13E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19DFE-D7F1-4229-B473-6060ADB4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243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5752-C230-4542-AD28-FBD3A511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A2722-319B-4B65-9992-959C34FBF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61612B-30DA-4C84-9E79-FF42D185E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AF43A-FE36-4EA8-9DC0-582D8B518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CCBB2C-8877-4D67-9A2B-9D25E5017A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18B8B9-12C1-4959-B078-C8A07DA0F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A9EC5F-A52B-4F2C-8DA0-5C5A2149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AE39C5-A402-4F4C-B8B5-F5ED2E22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1C97-DD4A-47E5-ADC0-C7DEEBC3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70F06-B1E6-4EF0-BC6A-4814CB88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E977A-8229-47F7-93B5-EDAC3382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C15E34-5787-456C-9610-DEA42EE94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60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78D09-5EBD-420A-B0AB-66DD61A2C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E39337-7DD0-44DA-9227-993FE3CBC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EF3A-4A3E-48CE-9EFD-7D29865E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03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9779-3C1E-4F62-8C50-DB1C9C44B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AF71A-045A-4E32-BFD4-1486B156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E2497-D627-4BD4-B1E9-9D6160992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CC24D-AD5A-4B5E-8C86-2DBE3B06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61A95-7785-4AD5-9482-9C1C2C7F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45F78-2692-41FE-9B29-E1EFB183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99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13D57-2413-4064-B79D-4EB40A1D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3DCAA-3D25-4599-BD8F-4A47B4288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72320-0FF2-44B2-99C9-12491D8C5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FEF77-427B-4959-A315-60AA9A1DB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FA99F-CA4A-4A34-B91E-349DB998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4AEC6-C6BF-4EF2-A414-B2F63B253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6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A1E14-5A12-425D-A9AE-EFA53D9C6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E9318A-FE64-4082-82FE-85E927E11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5A684-158B-443A-B65D-DE890271D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C8676-B4C7-435E-90AF-063C1DBB11B4}" type="datetimeFigureOut">
              <a:rPr kumimoji="1" lang="ja-JP" altLang="en-US" smtClean="0"/>
              <a:t>2022/3/16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EF214-BCEF-4C12-A3C9-484C9DCA9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11F28-A3DA-4236-9604-F32215549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C70E-E478-4A31-ACE0-DD06130384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7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116A8-1224-4DDC-8AFE-8903E2C9A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6835" y="1122363"/>
            <a:ext cx="11171582" cy="2387600"/>
          </a:xfrm>
        </p:spPr>
        <p:txBody>
          <a:bodyPr>
            <a:normAutofit/>
          </a:bodyPr>
          <a:lstStyle/>
          <a:p>
            <a:r>
              <a:rPr kumimoji="1" lang="en-NZ" altLang="ja-JP" sz="8800" dirty="0">
                <a:latin typeface="Comic Sans MS" panose="030F0702030302020204" pitchFamily="66" charset="0"/>
              </a:rPr>
              <a:t>Counting chain game</a:t>
            </a:r>
            <a:endParaRPr kumimoji="1" lang="ja-JP" altLang="en-US" sz="8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74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9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10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  <p:sp>
        <p:nvSpPr>
          <p:cNvPr id="3" name="Star: 5 Points 2">
            <a:hlinkClick r:id="rId2" action="ppaction://hlinksldjump"/>
            <a:extLst>
              <a:ext uri="{FF2B5EF4-FFF2-40B4-BE49-F238E27FC236}">
                <a16:creationId xmlns:a16="http://schemas.microsoft.com/office/drawing/2014/main" id="{68E96A4C-E10A-4E6F-ADA9-B4AD9722EA34}"/>
              </a:ext>
            </a:extLst>
          </p:cNvPr>
          <p:cNvSpPr/>
          <p:nvPr/>
        </p:nvSpPr>
        <p:spPr>
          <a:xfrm>
            <a:off x="10827026" y="5499652"/>
            <a:ext cx="1152939" cy="11032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522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11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0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12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886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13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15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14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11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15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682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16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67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17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18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18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3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38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19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39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NZ" altLang="ja-JP" sz="48100" dirty="0">
                <a:latin typeface="Comic Sans MS" panose="030F0702030302020204" pitchFamily="66" charset="0"/>
              </a:rPr>
              <a:t>20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  <p:sp>
        <p:nvSpPr>
          <p:cNvPr id="3" name="Star: 5 Points 2">
            <a:hlinkClick r:id="rId2" action="ppaction://hlinksldjump"/>
            <a:extLst>
              <a:ext uri="{FF2B5EF4-FFF2-40B4-BE49-F238E27FC236}">
                <a16:creationId xmlns:a16="http://schemas.microsoft.com/office/drawing/2014/main" id="{68E96A4C-E10A-4E6F-ADA9-B4AD9722EA34}"/>
              </a:ext>
            </a:extLst>
          </p:cNvPr>
          <p:cNvSpPr/>
          <p:nvPr/>
        </p:nvSpPr>
        <p:spPr>
          <a:xfrm>
            <a:off x="10827026" y="5499652"/>
            <a:ext cx="1152939" cy="11032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99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NZ" altLang="ja-JP" sz="48100" dirty="0">
                <a:latin typeface="Comic Sans MS" panose="030F0702030302020204" pitchFamily="66" charset="0"/>
              </a:rPr>
              <a:t>2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6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NZ" altLang="ja-JP" sz="48100" dirty="0">
                <a:latin typeface="Comic Sans MS" panose="030F0702030302020204" pitchFamily="66" charset="0"/>
              </a:rPr>
              <a:t>3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9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NZ" altLang="ja-JP" sz="48100" dirty="0">
                <a:latin typeface="Comic Sans MS" panose="030F0702030302020204" pitchFamily="66" charset="0"/>
              </a:rPr>
              <a:t>4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12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5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8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6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1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7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74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563-F02A-4223-A1E4-DAE7051ED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04"/>
            <a:ext cx="9144000" cy="6347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kumimoji="1" lang="en-NZ" altLang="ja-JP" sz="48100" dirty="0">
                <a:latin typeface="Comic Sans MS" panose="030F0702030302020204" pitchFamily="66" charset="0"/>
              </a:rPr>
              <a:t>8</a:t>
            </a:r>
            <a:endParaRPr kumimoji="1" lang="ja-JP" altLang="en-US" sz="481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0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游ゴシック</vt:lpstr>
      <vt:lpstr>游ゴシック Light</vt:lpstr>
      <vt:lpstr>Arial</vt:lpstr>
      <vt:lpstr>Comic Sans MS</vt:lpstr>
      <vt:lpstr>Office Theme</vt:lpstr>
      <vt:lpstr>Counting chain game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chain game</dc:title>
  <dc:creator>Tora　Matthews</dc:creator>
  <cp:lastModifiedBy>Tora　Matthews</cp:lastModifiedBy>
  <cp:revision>2</cp:revision>
  <dcterms:created xsi:type="dcterms:W3CDTF">2022-03-15T23:10:15Z</dcterms:created>
  <dcterms:modified xsi:type="dcterms:W3CDTF">2022-03-15T23:34:02Z</dcterms:modified>
</cp:coreProperties>
</file>