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06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8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20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72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34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42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6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2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28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16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A49D-85C1-4857-9DDB-B6043CB276B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6C5B-FCFA-4A70-B99F-4A4FE530B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7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apan"/>
          <p:cNvPicPr>
            <a:picLocks noChangeAspect="1"/>
          </p:cNvPicPr>
          <p:nvPr/>
        </p:nvPicPr>
        <p:blipFill rotWithShape="1">
          <a:blip r:embed="rId3"/>
          <a:srcRect l="-1" t="1654" r="590" b="3139"/>
          <a:stretch/>
        </p:blipFill>
        <p:spPr>
          <a:xfrm>
            <a:off x="3578615" y="-14288"/>
            <a:ext cx="8727159" cy="6872288"/>
          </a:xfrm>
          <a:prstGeom prst="rect">
            <a:avLst/>
          </a:prstGeom>
        </p:spPr>
      </p:pic>
      <p:sp>
        <p:nvSpPr>
          <p:cNvPr id="5" name="Itoigawa"/>
          <p:cNvSpPr/>
          <p:nvPr/>
        </p:nvSpPr>
        <p:spPr>
          <a:xfrm>
            <a:off x="5848350" y="4981575"/>
            <a:ext cx="1300163" cy="1323975"/>
          </a:xfrm>
          <a:custGeom>
            <a:avLst/>
            <a:gdLst>
              <a:gd name="connsiteX0" fmla="*/ 0 w 1300163"/>
              <a:gd name="connsiteY0" fmla="*/ 585788 h 1323975"/>
              <a:gd name="connsiteX1" fmla="*/ 276225 w 1300163"/>
              <a:gd name="connsiteY1" fmla="*/ 490538 h 1323975"/>
              <a:gd name="connsiteX2" fmla="*/ 514350 w 1300163"/>
              <a:gd name="connsiteY2" fmla="*/ 395288 h 1323975"/>
              <a:gd name="connsiteX3" fmla="*/ 795338 w 1300163"/>
              <a:gd name="connsiteY3" fmla="*/ 304800 h 1323975"/>
              <a:gd name="connsiteX4" fmla="*/ 1019175 w 1300163"/>
              <a:gd name="connsiteY4" fmla="*/ 119063 h 1323975"/>
              <a:gd name="connsiteX5" fmla="*/ 1185863 w 1300163"/>
              <a:gd name="connsiteY5" fmla="*/ 0 h 1323975"/>
              <a:gd name="connsiteX6" fmla="*/ 1223963 w 1300163"/>
              <a:gd name="connsiteY6" fmla="*/ 142875 h 1323975"/>
              <a:gd name="connsiteX7" fmla="*/ 1190625 w 1300163"/>
              <a:gd name="connsiteY7" fmla="*/ 195263 h 1323975"/>
              <a:gd name="connsiteX8" fmla="*/ 1262063 w 1300163"/>
              <a:gd name="connsiteY8" fmla="*/ 314325 h 1323975"/>
              <a:gd name="connsiteX9" fmla="*/ 1266825 w 1300163"/>
              <a:gd name="connsiteY9" fmla="*/ 614363 h 1323975"/>
              <a:gd name="connsiteX10" fmla="*/ 1300163 w 1300163"/>
              <a:gd name="connsiteY10" fmla="*/ 685800 h 1323975"/>
              <a:gd name="connsiteX11" fmla="*/ 1257300 w 1300163"/>
              <a:gd name="connsiteY11" fmla="*/ 700088 h 1323975"/>
              <a:gd name="connsiteX12" fmla="*/ 1195388 w 1300163"/>
              <a:gd name="connsiteY12" fmla="*/ 728663 h 1323975"/>
              <a:gd name="connsiteX13" fmla="*/ 1166813 w 1300163"/>
              <a:gd name="connsiteY13" fmla="*/ 781050 h 1323975"/>
              <a:gd name="connsiteX14" fmla="*/ 1028700 w 1300163"/>
              <a:gd name="connsiteY14" fmla="*/ 871538 h 1323975"/>
              <a:gd name="connsiteX15" fmla="*/ 771525 w 1300163"/>
              <a:gd name="connsiteY15" fmla="*/ 800100 h 1323975"/>
              <a:gd name="connsiteX16" fmla="*/ 642938 w 1300163"/>
              <a:gd name="connsiteY16" fmla="*/ 852488 h 1323975"/>
              <a:gd name="connsiteX17" fmla="*/ 628650 w 1300163"/>
              <a:gd name="connsiteY17" fmla="*/ 890588 h 1323975"/>
              <a:gd name="connsiteX18" fmla="*/ 652463 w 1300163"/>
              <a:gd name="connsiteY18" fmla="*/ 966788 h 1323975"/>
              <a:gd name="connsiteX19" fmla="*/ 342900 w 1300163"/>
              <a:gd name="connsiteY19" fmla="*/ 1323975 h 1323975"/>
              <a:gd name="connsiteX20" fmla="*/ 295275 w 1300163"/>
              <a:gd name="connsiteY20" fmla="*/ 1128713 h 1323975"/>
              <a:gd name="connsiteX21" fmla="*/ 257175 w 1300163"/>
              <a:gd name="connsiteY21" fmla="*/ 928688 h 1323975"/>
              <a:gd name="connsiteX22" fmla="*/ 190500 w 1300163"/>
              <a:gd name="connsiteY22" fmla="*/ 700088 h 1323975"/>
              <a:gd name="connsiteX23" fmla="*/ 0 w 1300163"/>
              <a:gd name="connsiteY23" fmla="*/ 585788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0163" h="1323975">
                <a:moveTo>
                  <a:pt x="0" y="585788"/>
                </a:moveTo>
                <a:lnTo>
                  <a:pt x="276225" y="490538"/>
                </a:lnTo>
                <a:lnTo>
                  <a:pt x="514350" y="395288"/>
                </a:lnTo>
                <a:lnTo>
                  <a:pt x="795338" y="304800"/>
                </a:lnTo>
                <a:lnTo>
                  <a:pt x="1019175" y="119063"/>
                </a:lnTo>
                <a:lnTo>
                  <a:pt x="1185863" y="0"/>
                </a:lnTo>
                <a:lnTo>
                  <a:pt x="1223963" y="142875"/>
                </a:lnTo>
                <a:lnTo>
                  <a:pt x="1190625" y="195263"/>
                </a:lnTo>
                <a:lnTo>
                  <a:pt x="1262063" y="314325"/>
                </a:lnTo>
                <a:cubicBezTo>
                  <a:pt x="1263650" y="414338"/>
                  <a:pt x="1265238" y="514350"/>
                  <a:pt x="1266825" y="614363"/>
                </a:cubicBezTo>
                <a:lnTo>
                  <a:pt x="1300163" y="685800"/>
                </a:lnTo>
                <a:lnTo>
                  <a:pt x="1257300" y="700088"/>
                </a:lnTo>
                <a:lnTo>
                  <a:pt x="1195388" y="728663"/>
                </a:lnTo>
                <a:lnTo>
                  <a:pt x="1166813" y="781050"/>
                </a:lnTo>
                <a:lnTo>
                  <a:pt x="1028700" y="871538"/>
                </a:lnTo>
                <a:lnTo>
                  <a:pt x="771525" y="800100"/>
                </a:lnTo>
                <a:lnTo>
                  <a:pt x="642938" y="852488"/>
                </a:lnTo>
                <a:lnTo>
                  <a:pt x="628650" y="890588"/>
                </a:lnTo>
                <a:lnTo>
                  <a:pt x="652463" y="966788"/>
                </a:lnTo>
                <a:lnTo>
                  <a:pt x="342900" y="1323975"/>
                </a:lnTo>
                <a:lnTo>
                  <a:pt x="295275" y="1128713"/>
                </a:lnTo>
                <a:lnTo>
                  <a:pt x="257175" y="928688"/>
                </a:lnTo>
                <a:lnTo>
                  <a:pt x="190500" y="700088"/>
                </a:lnTo>
                <a:lnTo>
                  <a:pt x="0" y="58578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Itoigawa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6" name="Myoko"/>
          <p:cNvSpPr/>
          <p:nvPr/>
        </p:nvSpPr>
        <p:spPr>
          <a:xfrm>
            <a:off x="6862763" y="5257800"/>
            <a:ext cx="995362" cy="923925"/>
          </a:xfrm>
          <a:custGeom>
            <a:avLst/>
            <a:gdLst>
              <a:gd name="connsiteX0" fmla="*/ 9525 w 995362"/>
              <a:gd name="connsiteY0" fmla="*/ 595313 h 923925"/>
              <a:gd name="connsiteX1" fmla="*/ 66675 w 995362"/>
              <a:gd name="connsiteY1" fmla="*/ 657225 h 923925"/>
              <a:gd name="connsiteX2" fmla="*/ 0 w 995362"/>
              <a:gd name="connsiteY2" fmla="*/ 823913 h 923925"/>
              <a:gd name="connsiteX3" fmla="*/ 119062 w 995362"/>
              <a:gd name="connsiteY3" fmla="*/ 923925 h 923925"/>
              <a:gd name="connsiteX4" fmla="*/ 176212 w 995362"/>
              <a:gd name="connsiteY4" fmla="*/ 909638 h 923925"/>
              <a:gd name="connsiteX5" fmla="*/ 195262 w 995362"/>
              <a:gd name="connsiteY5" fmla="*/ 828675 h 923925"/>
              <a:gd name="connsiteX6" fmla="*/ 276225 w 995362"/>
              <a:gd name="connsiteY6" fmla="*/ 752475 h 923925"/>
              <a:gd name="connsiteX7" fmla="*/ 433387 w 995362"/>
              <a:gd name="connsiteY7" fmla="*/ 781050 h 923925"/>
              <a:gd name="connsiteX8" fmla="*/ 552450 w 995362"/>
              <a:gd name="connsiteY8" fmla="*/ 700088 h 923925"/>
              <a:gd name="connsiteX9" fmla="*/ 681037 w 995362"/>
              <a:gd name="connsiteY9" fmla="*/ 685800 h 923925"/>
              <a:gd name="connsiteX10" fmla="*/ 747712 w 995362"/>
              <a:gd name="connsiteY10" fmla="*/ 800100 h 923925"/>
              <a:gd name="connsiteX11" fmla="*/ 771525 w 995362"/>
              <a:gd name="connsiteY11" fmla="*/ 700088 h 923925"/>
              <a:gd name="connsiteX12" fmla="*/ 790575 w 995362"/>
              <a:gd name="connsiteY12" fmla="*/ 533400 h 923925"/>
              <a:gd name="connsiteX13" fmla="*/ 842962 w 995362"/>
              <a:gd name="connsiteY13" fmla="*/ 481013 h 923925"/>
              <a:gd name="connsiteX14" fmla="*/ 938212 w 995362"/>
              <a:gd name="connsiteY14" fmla="*/ 500063 h 923925"/>
              <a:gd name="connsiteX15" fmla="*/ 995362 w 995362"/>
              <a:gd name="connsiteY15" fmla="*/ 304800 h 923925"/>
              <a:gd name="connsiteX16" fmla="*/ 742950 w 995362"/>
              <a:gd name="connsiteY16" fmla="*/ 200025 h 923925"/>
              <a:gd name="connsiteX17" fmla="*/ 714375 w 995362"/>
              <a:gd name="connsiteY17" fmla="*/ 0 h 923925"/>
              <a:gd name="connsiteX18" fmla="*/ 495300 w 995362"/>
              <a:gd name="connsiteY18" fmla="*/ 9525 h 923925"/>
              <a:gd name="connsiteX19" fmla="*/ 328612 w 995362"/>
              <a:gd name="connsiteY19" fmla="*/ 128588 h 923925"/>
              <a:gd name="connsiteX20" fmla="*/ 328612 w 995362"/>
              <a:gd name="connsiteY20" fmla="*/ 304800 h 923925"/>
              <a:gd name="connsiteX21" fmla="*/ 400050 w 995362"/>
              <a:gd name="connsiteY21" fmla="*/ 352425 h 923925"/>
              <a:gd name="connsiteX22" fmla="*/ 590550 w 995362"/>
              <a:gd name="connsiteY22" fmla="*/ 238125 h 923925"/>
              <a:gd name="connsiteX23" fmla="*/ 657225 w 995362"/>
              <a:gd name="connsiteY23" fmla="*/ 228600 h 923925"/>
              <a:gd name="connsiteX24" fmla="*/ 590550 w 995362"/>
              <a:gd name="connsiteY24" fmla="*/ 433388 h 923925"/>
              <a:gd name="connsiteX25" fmla="*/ 371475 w 995362"/>
              <a:gd name="connsiteY25" fmla="*/ 428625 h 923925"/>
              <a:gd name="connsiteX26" fmla="*/ 257175 w 995362"/>
              <a:gd name="connsiteY26" fmla="*/ 300038 h 923925"/>
              <a:gd name="connsiteX27" fmla="*/ 247650 w 995362"/>
              <a:gd name="connsiteY27" fmla="*/ 338138 h 923925"/>
              <a:gd name="connsiteX28" fmla="*/ 290512 w 995362"/>
              <a:gd name="connsiteY28" fmla="*/ 404813 h 923925"/>
              <a:gd name="connsiteX29" fmla="*/ 180975 w 995362"/>
              <a:gd name="connsiteY29" fmla="*/ 461963 h 923925"/>
              <a:gd name="connsiteX30" fmla="*/ 138112 w 995362"/>
              <a:gd name="connsiteY30" fmla="*/ 514350 h 923925"/>
              <a:gd name="connsiteX31" fmla="*/ 9525 w 995362"/>
              <a:gd name="connsiteY31" fmla="*/ 595313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95362" h="923925">
                <a:moveTo>
                  <a:pt x="9525" y="595313"/>
                </a:moveTo>
                <a:lnTo>
                  <a:pt x="66675" y="657225"/>
                </a:lnTo>
                <a:lnTo>
                  <a:pt x="0" y="823913"/>
                </a:lnTo>
                <a:lnTo>
                  <a:pt x="119062" y="923925"/>
                </a:lnTo>
                <a:lnTo>
                  <a:pt x="176212" y="909638"/>
                </a:lnTo>
                <a:lnTo>
                  <a:pt x="195262" y="828675"/>
                </a:lnTo>
                <a:lnTo>
                  <a:pt x="276225" y="752475"/>
                </a:lnTo>
                <a:lnTo>
                  <a:pt x="433387" y="781050"/>
                </a:lnTo>
                <a:lnTo>
                  <a:pt x="552450" y="700088"/>
                </a:lnTo>
                <a:lnTo>
                  <a:pt x="681037" y="685800"/>
                </a:lnTo>
                <a:lnTo>
                  <a:pt x="747712" y="800100"/>
                </a:lnTo>
                <a:lnTo>
                  <a:pt x="771525" y="700088"/>
                </a:lnTo>
                <a:lnTo>
                  <a:pt x="790575" y="533400"/>
                </a:lnTo>
                <a:lnTo>
                  <a:pt x="842962" y="481013"/>
                </a:lnTo>
                <a:lnTo>
                  <a:pt x="938212" y="500063"/>
                </a:lnTo>
                <a:lnTo>
                  <a:pt x="995362" y="304800"/>
                </a:lnTo>
                <a:lnTo>
                  <a:pt x="742950" y="200025"/>
                </a:lnTo>
                <a:lnTo>
                  <a:pt x="714375" y="0"/>
                </a:lnTo>
                <a:lnTo>
                  <a:pt x="495300" y="9525"/>
                </a:lnTo>
                <a:lnTo>
                  <a:pt x="328612" y="128588"/>
                </a:lnTo>
                <a:lnTo>
                  <a:pt x="328612" y="304800"/>
                </a:lnTo>
                <a:lnTo>
                  <a:pt x="400050" y="352425"/>
                </a:lnTo>
                <a:lnTo>
                  <a:pt x="590550" y="238125"/>
                </a:lnTo>
                <a:lnTo>
                  <a:pt x="657225" y="228600"/>
                </a:lnTo>
                <a:lnTo>
                  <a:pt x="590550" y="433388"/>
                </a:lnTo>
                <a:lnTo>
                  <a:pt x="371475" y="428625"/>
                </a:lnTo>
                <a:lnTo>
                  <a:pt x="257175" y="300038"/>
                </a:lnTo>
                <a:lnTo>
                  <a:pt x="247650" y="338138"/>
                </a:lnTo>
                <a:lnTo>
                  <a:pt x="290512" y="404813"/>
                </a:lnTo>
                <a:lnTo>
                  <a:pt x="180975" y="461963"/>
                </a:lnTo>
                <a:lnTo>
                  <a:pt x="138112" y="514350"/>
                </a:lnTo>
                <a:lnTo>
                  <a:pt x="9525" y="59531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Myoko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7" name="Joetsu"/>
          <p:cNvSpPr/>
          <p:nvPr/>
        </p:nvSpPr>
        <p:spPr>
          <a:xfrm>
            <a:off x="7038975" y="4433888"/>
            <a:ext cx="1371600" cy="1262062"/>
          </a:xfrm>
          <a:custGeom>
            <a:avLst/>
            <a:gdLst>
              <a:gd name="connsiteX0" fmla="*/ 485775 w 1371600"/>
              <a:gd name="connsiteY0" fmla="*/ 1042987 h 1262062"/>
              <a:gd name="connsiteX1" fmla="*/ 419100 w 1371600"/>
              <a:gd name="connsiteY1" fmla="*/ 1257300 h 1262062"/>
              <a:gd name="connsiteX2" fmla="*/ 190500 w 1371600"/>
              <a:gd name="connsiteY2" fmla="*/ 1262062 h 1262062"/>
              <a:gd name="connsiteX3" fmla="*/ 80963 w 1371600"/>
              <a:gd name="connsiteY3" fmla="*/ 1104900 h 1262062"/>
              <a:gd name="connsiteX4" fmla="*/ 76200 w 1371600"/>
              <a:gd name="connsiteY4" fmla="*/ 852487 h 1262062"/>
              <a:gd name="connsiteX5" fmla="*/ 0 w 1371600"/>
              <a:gd name="connsiteY5" fmla="*/ 733425 h 1262062"/>
              <a:gd name="connsiteX6" fmla="*/ 33338 w 1371600"/>
              <a:gd name="connsiteY6" fmla="*/ 690562 h 1262062"/>
              <a:gd name="connsiteX7" fmla="*/ 4763 w 1371600"/>
              <a:gd name="connsiteY7" fmla="*/ 542925 h 1262062"/>
              <a:gd name="connsiteX8" fmla="*/ 85725 w 1371600"/>
              <a:gd name="connsiteY8" fmla="*/ 466725 h 1262062"/>
              <a:gd name="connsiteX9" fmla="*/ 228600 w 1371600"/>
              <a:gd name="connsiteY9" fmla="*/ 500062 h 1262062"/>
              <a:gd name="connsiteX10" fmla="*/ 433388 w 1371600"/>
              <a:gd name="connsiteY10" fmla="*/ 461962 h 1262062"/>
              <a:gd name="connsiteX11" fmla="*/ 657225 w 1371600"/>
              <a:gd name="connsiteY11" fmla="*/ 290512 h 1262062"/>
              <a:gd name="connsiteX12" fmla="*/ 962025 w 1371600"/>
              <a:gd name="connsiteY12" fmla="*/ 0 h 1262062"/>
              <a:gd name="connsiteX13" fmla="*/ 1290638 w 1371600"/>
              <a:gd name="connsiteY13" fmla="*/ 147637 h 1262062"/>
              <a:gd name="connsiteX14" fmla="*/ 1209675 w 1371600"/>
              <a:gd name="connsiteY14" fmla="*/ 271462 h 1262062"/>
              <a:gd name="connsiteX15" fmla="*/ 1371600 w 1371600"/>
              <a:gd name="connsiteY15" fmla="*/ 495300 h 1262062"/>
              <a:gd name="connsiteX16" fmla="*/ 1252538 w 1371600"/>
              <a:gd name="connsiteY16" fmla="*/ 609600 h 1262062"/>
              <a:gd name="connsiteX17" fmla="*/ 1281113 w 1371600"/>
              <a:gd name="connsiteY17" fmla="*/ 785812 h 1262062"/>
              <a:gd name="connsiteX18" fmla="*/ 1281113 w 1371600"/>
              <a:gd name="connsiteY18" fmla="*/ 904875 h 1262062"/>
              <a:gd name="connsiteX19" fmla="*/ 1223963 w 1371600"/>
              <a:gd name="connsiteY19" fmla="*/ 976312 h 1262062"/>
              <a:gd name="connsiteX20" fmla="*/ 1028700 w 1371600"/>
              <a:gd name="connsiteY20" fmla="*/ 995362 h 1262062"/>
              <a:gd name="connsiteX21" fmla="*/ 819150 w 1371600"/>
              <a:gd name="connsiteY21" fmla="*/ 1123950 h 1262062"/>
              <a:gd name="connsiteX22" fmla="*/ 819150 w 1371600"/>
              <a:gd name="connsiteY22" fmla="*/ 1133475 h 1262062"/>
              <a:gd name="connsiteX23" fmla="*/ 576263 w 1371600"/>
              <a:gd name="connsiteY23" fmla="*/ 1028700 h 1262062"/>
              <a:gd name="connsiteX24" fmla="*/ 533400 w 1371600"/>
              <a:gd name="connsiteY24" fmla="*/ 828675 h 1262062"/>
              <a:gd name="connsiteX25" fmla="*/ 323850 w 1371600"/>
              <a:gd name="connsiteY25" fmla="*/ 828675 h 1262062"/>
              <a:gd name="connsiteX26" fmla="*/ 161925 w 1371600"/>
              <a:gd name="connsiteY26" fmla="*/ 947737 h 1262062"/>
              <a:gd name="connsiteX27" fmla="*/ 157163 w 1371600"/>
              <a:gd name="connsiteY27" fmla="*/ 1143000 h 1262062"/>
              <a:gd name="connsiteX28" fmla="*/ 223838 w 1371600"/>
              <a:gd name="connsiteY28" fmla="*/ 1176337 h 1262062"/>
              <a:gd name="connsiteX29" fmla="*/ 395288 w 1371600"/>
              <a:gd name="connsiteY29" fmla="*/ 1081087 h 1262062"/>
              <a:gd name="connsiteX30" fmla="*/ 419100 w 1371600"/>
              <a:gd name="connsiteY30" fmla="*/ 1066800 h 1262062"/>
              <a:gd name="connsiteX31" fmla="*/ 485775 w 1371600"/>
              <a:gd name="connsiteY31" fmla="*/ 1042987 h 126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71600" h="1262062">
                <a:moveTo>
                  <a:pt x="485775" y="1042987"/>
                </a:moveTo>
                <a:lnTo>
                  <a:pt x="419100" y="1257300"/>
                </a:lnTo>
                <a:lnTo>
                  <a:pt x="190500" y="1262062"/>
                </a:lnTo>
                <a:lnTo>
                  <a:pt x="80963" y="1104900"/>
                </a:lnTo>
                <a:cubicBezTo>
                  <a:pt x="79375" y="1020762"/>
                  <a:pt x="77788" y="936625"/>
                  <a:pt x="76200" y="852487"/>
                </a:cubicBezTo>
                <a:lnTo>
                  <a:pt x="0" y="733425"/>
                </a:lnTo>
                <a:lnTo>
                  <a:pt x="33338" y="690562"/>
                </a:lnTo>
                <a:lnTo>
                  <a:pt x="4763" y="542925"/>
                </a:lnTo>
                <a:lnTo>
                  <a:pt x="85725" y="466725"/>
                </a:lnTo>
                <a:lnTo>
                  <a:pt x="228600" y="500062"/>
                </a:lnTo>
                <a:lnTo>
                  <a:pt x="433388" y="461962"/>
                </a:lnTo>
                <a:lnTo>
                  <a:pt x="657225" y="290512"/>
                </a:lnTo>
                <a:lnTo>
                  <a:pt x="962025" y="0"/>
                </a:lnTo>
                <a:lnTo>
                  <a:pt x="1290638" y="147637"/>
                </a:lnTo>
                <a:lnTo>
                  <a:pt x="1209675" y="271462"/>
                </a:lnTo>
                <a:lnTo>
                  <a:pt x="1371600" y="495300"/>
                </a:lnTo>
                <a:lnTo>
                  <a:pt x="1252538" y="609600"/>
                </a:lnTo>
                <a:lnTo>
                  <a:pt x="1281113" y="785812"/>
                </a:lnTo>
                <a:lnTo>
                  <a:pt x="1281113" y="904875"/>
                </a:lnTo>
                <a:lnTo>
                  <a:pt x="1223963" y="976312"/>
                </a:lnTo>
                <a:lnTo>
                  <a:pt x="1028700" y="995362"/>
                </a:lnTo>
                <a:lnTo>
                  <a:pt x="819150" y="1123950"/>
                </a:lnTo>
                <a:lnTo>
                  <a:pt x="819150" y="1133475"/>
                </a:lnTo>
                <a:lnTo>
                  <a:pt x="576263" y="1028700"/>
                </a:lnTo>
                <a:lnTo>
                  <a:pt x="533400" y="828675"/>
                </a:lnTo>
                <a:lnTo>
                  <a:pt x="323850" y="828675"/>
                </a:lnTo>
                <a:lnTo>
                  <a:pt x="161925" y="947737"/>
                </a:lnTo>
                <a:lnTo>
                  <a:pt x="157163" y="1143000"/>
                </a:lnTo>
                <a:lnTo>
                  <a:pt x="223838" y="1176337"/>
                </a:lnTo>
                <a:lnTo>
                  <a:pt x="395288" y="1081087"/>
                </a:lnTo>
                <a:lnTo>
                  <a:pt x="419100" y="1066800"/>
                </a:lnTo>
                <a:lnTo>
                  <a:pt x="485775" y="104298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Joetsu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" name="Kashiwasaki-Land"/>
          <p:cNvSpPr/>
          <p:nvPr/>
        </p:nvSpPr>
        <p:spPr>
          <a:xfrm>
            <a:off x="8005763" y="3686175"/>
            <a:ext cx="795337" cy="1252538"/>
          </a:xfrm>
          <a:custGeom>
            <a:avLst/>
            <a:gdLst>
              <a:gd name="connsiteX0" fmla="*/ 0 w 795337"/>
              <a:gd name="connsiteY0" fmla="*/ 747713 h 1252538"/>
              <a:gd name="connsiteX1" fmla="*/ 323850 w 795337"/>
              <a:gd name="connsiteY1" fmla="*/ 890588 h 1252538"/>
              <a:gd name="connsiteX2" fmla="*/ 247650 w 795337"/>
              <a:gd name="connsiteY2" fmla="*/ 1014413 h 1252538"/>
              <a:gd name="connsiteX3" fmla="*/ 409575 w 795337"/>
              <a:gd name="connsiteY3" fmla="*/ 1252538 h 1252538"/>
              <a:gd name="connsiteX4" fmla="*/ 581025 w 795337"/>
              <a:gd name="connsiteY4" fmla="*/ 1219200 h 1252538"/>
              <a:gd name="connsiteX5" fmla="*/ 700087 w 795337"/>
              <a:gd name="connsiteY5" fmla="*/ 1009650 h 1252538"/>
              <a:gd name="connsiteX6" fmla="*/ 595312 w 795337"/>
              <a:gd name="connsiteY6" fmla="*/ 814388 h 1252538"/>
              <a:gd name="connsiteX7" fmla="*/ 795337 w 795337"/>
              <a:gd name="connsiteY7" fmla="*/ 476250 h 1252538"/>
              <a:gd name="connsiteX8" fmla="*/ 685800 w 795337"/>
              <a:gd name="connsiteY8" fmla="*/ 328613 h 1252538"/>
              <a:gd name="connsiteX9" fmla="*/ 795337 w 795337"/>
              <a:gd name="connsiteY9" fmla="*/ 119063 h 1252538"/>
              <a:gd name="connsiteX10" fmla="*/ 676275 w 795337"/>
              <a:gd name="connsiteY10" fmla="*/ 95250 h 1252538"/>
              <a:gd name="connsiteX11" fmla="*/ 661987 w 795337"/>
              <a:gd name="connsiteY11" fmla="*/ 0 h 1252538"/>
              <a:gd name="connsiteX12" fmla="*/ 552450 w 795337"/>
              <a:gd name="connsiteY12" fmla="*/ 138113 h 1252538"/>
              <a:gd name="connsiteX13" fmla="*/ 466725 w 795337"/>
              <a:gd name="connsiteY13" fmla="*/ 300038 h 1252538"/>
              <a:gd name="connsiteX14" fmla="*/ 542925 w 795337"/>
              <a:gd name="connsiteY14" fmla="*/ 247650 h 1252538"/>
              <a:gd name="connsiteX15" fmla="*/ 652462 w 795337"/>
              <a:gd name="connsiteY15" fmla="*/ 423863 h 1252538"/>
              <a:gd name="connsiteX16" fmla="*/ 557212 w 795337"/>
              <a:gd name="connsiteY16" fmla="*/ 414338 h 1252538"/>
              <a:gd name="connsiteX17" fmla="*/ 461962 w 795337"/>
              <a:gd name="connsiteY17" fmla="*/ 442913 h 1252538"/>
              <a:gd name="connsiteX18" fmla="*/ 471487 w 795337"/>
              <a:gd name="connsiteY18" fmla="*/ 319088 h 1252538"/>
              <a:gd name="connsiteX19" fmla="*/ 314325 w 795337"/>
              <a:gd name="connsiteY19" fmla="*/ 547688 h 1252538"/>
              <a:gd name="connsiteX20" fmla="*/ 109537 w 795337"/>
              <a:gd name="connsiteY20" fmla="*/ 623888 h 1252538"/>
              <a:gd name="connsiteX21" fmla="*/ 0 w 795337"/>
              <a:gd name="connsiteY21" fmla="*/ 747713 h 125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5337" h="1252538">
                <a:moveTo>
                  <a:pt x="0" y="747713"/>
                </a:moveTo>
                <a:lnTo>
                  <a:pt x="323850" y="890588"/>
                </a:lnTo>
                <a:lnTo>
                  <a:pt x="247650" y="1014413"/>
                </a:lnTo>
                <a:lnTo>
                  <a:pt x="409575" y="1252538"/>
                </a:lnTo>
                <a:lnTo>
                  <a:pt x="581025" y="1219200"/>
                </a:lnTo>
                <a:lnTo>
                  <a:pt x="700087" y="1009650"/>
                </a:lnTo>
                <a:lnTo>
                  <a:pt x="595312" y="814388"/>
                </a:lnTo>
                <a:lnTo>
                  <a:pt x="795337" y="476250"/>
                </a:lnTo>
                <a:lnTo>
                  <a:pt x="685800" y="328613"/>
                </a:lnTo>
                <a:lnTo>
                  <a:pt x="795337" y="119063"/>
                </a:lnTo>
                <a:lnTo>
                  <a:pt x="676275" y="95250"/>
                </a:lnTo>
                <a:lnTo>
                  <a:pt x="661987" y="0"/>
                </a:lnTo>
                <a:lnTo>
                  <a:pt x="552450" y="138113"/>
                </a:lnTo>
                <a:lnTo>
                  <a:pt x="466725" y="300038"/>
                </a:lnTo>
                <a:lnTo>
                  <a:pt x="542925" y="247650"/>
                </a:lnTo>
                <a:lnTo>
                  <a:pt x="652462" y="423863"/>
                </a:lnTo>
                <a:lnTo>
                  <a:pt x="557212" y="414338"/>
                </a:lnTo>
                <a:lnTo>
                  <a:pt x="461962" y="442913"/>
                </a:lnTo>
                <a:lnTo>
                  <a:pt x="471487" y="319088"/>
                </a:lnTo>
                <a:lnTo>
                  <a:pt x="314325" y="547688"/>
                </a:lnTo>
                <a:lnTo>
                  <a:pt x="109537" y="623888"/>
                </a:lnTo>
                <a:lnTo>
                  <a:pt x="0" y="74771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2" name="Tokamachi"/>
          <p:cNvSpPr/>
          <p:nvPr/>
        </p:nvSpPr>
        <p:spPr>
          <a:xfrm>
            <a:off x="8267700" y="4686300"/>
            <a:ext cx="966788" cy="1252538"/>
          </a:xfrm>
          <a:custGeom>
            <a:avLst/>
            <a:gdLst>
              <a:gd name="connsiteX0" fmla="*/ 0 w 966788"/>
              <a:gd name="connsiteY0" fmla="*/ 723900 h 1252538"/>
              <a:gd name="connsiteX1" fmla="*/ 133350 w 966788"/>
              <a:gd name="connsiteY1" fmla="*/ 742950 h 1252538"/>
              <a:gd name="connsiteX2" fmla="*/ 333375 w 966788"/>
              <a:gd name="connsiteY2" fmla="*/ 647700 h 1252538"/>
              <a:gd name="connsiteX3" fmla="*/ 381000 w 966788"/>
              <a:gd name="connsiteY3" fmla="*/ 585788 h 1252538"/>
              <a:gd name="connsiteX4" fmla="*/ 481013 w 966788"/>
              <a:gd name="connsiteY4" fmla="*/ 642938 h 1252538"/>
              <a:gd name="connsiteX5" fmla="*/ 428625 w 966788"/>
              <a:gd name="connsiteY5" fmla="*/ 728663 h 1252538"/>
              <a:gd name="connsiteX6" fmla="*/ 500063 w 966788"/>
              <a:gd name="connsiteY6" fmla="*/ 814388 h 1252538"/>
              <a:gd name="connsiteX7" fmla="*/ 523875 w 966788"/>
              <a:gd name="connsiteY7" fmla="*/ 957263 h 1252538"/>
              <a:gd name="connsiteX8" fmla="*/ 409575 w 966788"/>
              <a:gd name="connsiteY8" fmla="*/ 1042988 h 1252538"/>
              <a:gd name="connsiteX9" fmla="*/ 385763 w 966788"/>
              <a:gd name="connsiteY9" fmla="*/ 1157288 h 1252538"/>
              <a:gd name="connsiteX10" fmla="*/ 471488 w 966788"/>
              <a:gd name="connsiteY10" fmla="*/ 1243013 h 1252538"/>
              <a:gd name="connsiteX11" fmla="*/ 504825 w 966788"/>
              <a:gd name="connsiteY11" fmla="*/ 1252538 h 1252538"/>
              <a:gd name="connsiteX12" fmla="*/ 714375 w 966788"/>
              <a:gd name="connsiteY12" fmla="*/ 962025 h 1252538"/>
              <a:gd name="connsiteX13" fmla="*/ 661988 w 966788"/>
              <a:gd name="connsiteY13" fmla="*/ 895350 h 1252538"/>
              <a:gd name="connsiteX14" fmla="*/ 833438 w 966788"/>
              <a:gd name="connsiteY14" fmla="*/ 538163 h 1252538"/>
              <a:gd name="connsiteX15" fmla="*/ 966788 w 966788"/>
              <a:gd name="connsiteY15" fmla="*/ 304800 h 1252538"/>
              <a:gd name="connsiteX16" fmla="*/ 857250 w 966788"/>
              <a:gd name="connsiteY16" fmla="*/ 228600 h 1252538"/>
              <a:gd name="connsiteX17" fmla="*/ 847725 w 966788"/>
              <a:gd name="connsiteY17" fmla="*/ 95250 h 1252538"/>
              <a:gd name="connsiteX18" fmla="*/ 704850 w 966788"/>
              <a:gd name="connsiteY18" fmla="*/ 38100 h 1252538"/>
              <a:gd name="connsiteX19" fmla="*/ 642938 w 966788"/>
              <a:gd name="connsiteY19" fmla="*/ 66675 h 1252538"/>
              <a:gd name="connsiteX20" fmla="*/ 523875 w 966788"/>
              <a:gd name="connsiteY20" fmla="*/ 42863 h 1252538"/>
              <a:gd name="connsiteX21" fmla="*/ 428625 w 966788"/>
              <a:gd name="connsiteY21" fmla="*/ 0 h 1252538"/>
              <a:gd name="connsiteX22" fmla="*/ 314325 w 966788"/>
              <a:gd name="connsiteY22" fmla="*/ 228600 h 1252538"/>
              <a:gd name="connsiteX23" fmla="*/ 138113 w 966788"/>
              <a:gd name="connsiteY23" fmla="*/ 242888 h 1252538"/>
              <a:gd name="connsiteX24" fmla="*/ 19050 w 966788"/>
              <a:gd name="connsiteY24" fmla="*/ 371475 h 1252538"/>
              <a:gd name="connsiteX25" fmla="*/ 52388 w 966788"/>
              <a:gd name="connsiteY25" fmla="*/ 519113 h 1252538"/>
              <a:gd name="connsiteX26" fmla="*/ 52388 w 966788"/>
              <a:gd name="connsiteY26" fmla="*/ 652463 h 1252538"/>
              <a:gd name="connsiteX27" fmla="*/ 0 w 966788"/>
              <a:gd name="connsiteY27" fmla="*/ 723900 h 125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6788" h="1252538">
                <a:moveTo>
                  <a:pt x="0" y="723900"/>
                </a:moveTo>
                <a:lnTo>
                  <a:pt x="133350" y="742950"/>
                </a:lnTo>
                <a:lnTo>
                  <a:pt x="333375" y="647700"/>
                </a:lnTo>
                <a:lnTo>
                  <a:pt x="381000" y="585788"/>
                </a:lnTo>
                <a:lnTo>
                  <a:pt x="481013" y="642938"/>
                </a:lnTo>
                <a:lnTo>
                  <a:pt x="428625" y="728663"/>
                </a:lnTo>
                <a:lnTo>
                  <a:pt x="500063" y="814388"/>
                </a:lnTo>
                <a:lnTo>
                  <a:pt x="523875" y="957263"/>
                </a:lnTo>
                <a:lnTo>
                  <a:pt x="409575" y="1042988"/>
                </a:lnTo>
                <a:lnTo>
                  <a:pt x="385763" y="1157288"/>
                </a:lnTo>
                <a:lnTo>
                  <a:pt x="471488" y="1243013"/>
                </a:lnTo>
                <a:lnTo>
                  <a:pt x="504825" y="1252538"/>
                </a:lnTo>
                <a:lnTo>
                  <a:pt x="714375" y="962025"/>
                </a:lnTo>
                <a:lnTo>
                  <a:pt x="661988" y="895350"/>
                </a:lnTo>
                <a:lnTo>
                  <a:pt x="833438" y="538163"/>
                </a:lnTo>
                <a:lnTo>
                  <a:pt x="966788" y="304800"/>
                </a:lnTo>
                <a:lnTo>
                  <a:pt x="857250" y="228600"/>
                </a:lnTo>
                <a:lnTo>
                  <a:pt x="847725" y="95250"/>
                </a:lnTo>
                <a:lnTo>
                  <a:pt x="704850" y="38100"/>
                </a:lnTo>
                <a:lnTo>
                  <a:pt x="642938" y="66675"/>
                </a:lnTo>
                <a:lnTo>
                  <a:pt x="523875" y="42863"/>
                </a:lnTo>
                <a:lnTo>
                  <a:pt x="428625" y="0"/>
                </a:lnTo>
                <a:lnTo>
                  <a:pt x="314325" y="228600"/>
                </a:lnTo>
                <a:lnTo>
                  <a:pt x="138113" y="242888"/>
                </a:lnTo>
                <a:lnTo>
                  <a:pt x="19050" y="371475"/>
                </a:lnTo>
                <a:lnTo>
                  <a:pt x="52388" y="519113"/>
                </a:lnTo>
                <a:lnTo>
                  <a:pt x="52388" y="652463"/>
                </a:lnTo>
                <a:lnTo>
                  <a:pt x="0" y="7239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Tokamachi</a:t>
            </a:r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4" name="Tsunan-Land"/>
          <p:cNvSpPr/>
          <p:nvPr/>
        </p:nvSpPr>
        <p:spPr>
          <a:xfrm>
            <a:off x="8391525" y="5262563"/>
            <a:ext cx="400050" cy="747712"/>
          </a:xfrm>
          <a:custGeom>
            <a:avLst/>
            <a:gdLst>
              <a:gd name="connsiteX0" fmla="*/ 0 w 400050"/>
              <a:gd name="connsiteY0" fmla="*/ 161925 h 747712"/>
              <a:gd name="connsiteX1" fmla="*/ 80963 w 400050"/>
              <a:gd name="connsiteY1" fmla="*/ 290512 h 747712"/>
              <a:gd name="connsiteX2" fmla="*/ 52388 w 400050"/>
              <a:gd name="connsiteY2" fmla="*/ 461962 h 747712"/>
              <a:gd name="connsiteX3" fmla="*/ 171450 w 400050"/>
              <a:gd name="connsiteY3" fmla="*/ 633412 h 747712"/>
              <a:gd name="connsiteX4" fmla="*/ 371475 w 400050"/>
              <a:gd name="connsiteY4" fmla="*/ 747712 h 747712"/>
              <a:gd name="connsiteX5" fmla="*/ 390525 w 400050"/>
              <a:gd name="connsiteY5" fmla="*/ 681037 h 747712"/>
              <a:gd name="connsiteX6" fmla="*/ 357188 w 400050"/>
              <a:gd name="connsiteY6" fmla="*/ 671512 h 747712"/>
              <a:gd name="connsiteX7" fmla="*/ 266700 w 400050"/>
              <a:gd name="connsiteY7" fmla="*/ 585787 h 747712"/>
              <a:gd name="connsiteX8" fmla="*/ 285750 w 400050"/>
              <a:gd name="connsiteY8" fmla="*/ 471487 h 747712"/>
              <a:gd name="connsiteX9" fmla="*/ 400050 w 400050"/>
              <a:gd name="connsiteY9" fmla="*/ 366712 h 747712"/>
              <a:gd name="connsiteX10" fmla="*/ 381000 w 400050"/>
              <a:gd name="connsiteY10" fmla="*/ 233362 h 747712"/>
              <a:gd name="connsiteX11" fmla="*/ 309563 w 400050"/>
              <a:gd name="connsiteY11" fmla="*/ 142875 h 747712"/>
              <a:gd name="connsiteX12" fmla="*/ 352425 w 400050"/>
              <a:gd name="connsiteY12" fmla="*/ 66675 h 747712"/>
              <a:gd name="connsiteX13" fmla="*/ 247650 w 400050"/>
              <a:gd name="connsiteY13" fmla="*/ 0 h 747712"/>
              <a:gd name="connsiteX14" fmla="*/ 195263 w 400050"/>
              <a:gd name="connsiteY14" fmla="*/ 76200 h 747712"/>
              <a:gd name="connsiteX15" fmla="*/ 0 w 400050"/>
              <a:gd name="connsiteY15" fmla="*/ 161925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0050" h="747712">
                <a:moveTo>
                  <a:pt x="0" y="161925"/>
                </a:moveTo>
                <a:lnTo>
                  <a:pt x="80963" y="290512"/>
                </a:lnTo>
                <a:lnTo>
                  <a:pt x="52388" y="461962"/>
                </a:lnTo>
                <a:lnTo>
                  <a:pt x="171450" y="633412"/>
                </a:lnTo>
                <a:lnTo>
                  <a:pt x="371475" y="747712"/>
                </a:lnTo>
                <a:lnTo>
                  <a:pt x="390525" y="681037"/>
                </a:lnTo>
                <a:lnTo>
                  <a:pt x="357188" y="671512"/>
                </a:lnTo>
                <a:lnTo>
                  <a:pt x="266700" y="585787"/>
                </a:lnTo>
                <a:lnTo>
                  <a:pt x="285750" y="471487"/>
                </a:lnTo>
                <a:lnTo>
                  <a:pt x="400050" y="366712"/>
                </a:lnTo>
                <a:lnTo>
                  <a:pt x="381000" y="233362"/>
                </a:lnTo>
                <a:lnTo>
                  <a:pt x="309563" y="142875"/>
                </a:lnTo>
                <a:lnTo>
                  <a:pt x="352425" y="66675"/>
                </a:lnTo>
                <a:lnTo>
                  <a:pt x="247650" y="0"/>
                </a:lnTo>
                <a:lnTo>
                  <a:pt x="195263" y="76200"/>
                </a:lnTo>
                <a:lnTo>
                  <a:pt x="0" y="16192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5" name="Yuzawa"/>
          <p:cNvSpPr/>
          <p:nvPr/>
        </p:nvSpPr>
        <p:spPr>
          <a:xfrm>
            <a:off x="8682038" y="5643563"/>
            <a:ext cx="719137" cy="747712"/>
          </a:xfrm>
          <a:custGeom>
            <a:avLst/>
            <a:gdLst>
              <a:gd name="connsiteX0" fmla="*/ 300037 w 719137"/>
              <a:gd name="connsiteY0" fmla="*/ 0 h 747712"/>
              <a:gd name="connsiteX1" fmla="*/ 609600 w 719137"/>
              <a:gd name="connsiteY1" fmla="*/ 23812 h 747712"/>
              <a:gd name="connsiteX2" fmla="*/ 719137 w 719137"/>
              <a:gd name="connsiteY2" fmla="*/ 219075 h 747712"/>
              <a:gd name="connsiteX3" fmla="*/ 661987 w 719137"/>
              <a:gd name="connsiteY3" fmla="*/ 261937 h 747712"/>
              <a:gd name="connsiteX4" fmla="*/ 695325 w 719137"/>
              <a:gd name="connsiteY4" fmla="*/ 400050 h 747712"/>
              <a:gd name="connsiteX5" fmla="*/ 614362 w 719137"/>
              <a:gd name="connsiteY5" fmla="*/ 442912 h 747712"/>
              <a:gd name="connsiteX6" fmla="*/ 504825 w 719137"/>
              <a:gd name="connsiteY6" fmla="*/ 481012 h 747712"/>
              <a:gd name="connsiteX7" fmla="*/ 404812 w 719137"/>
              <a:gd name="connsiteY7" fmla="*/ 476250 h 747712"/>
              <a:gd name="connsiteX8" fmla="*/ 400050 w 719137"/>
              <a:gd name="connsiteY8" fmla="*/ 514350 h 747712"/>
              <a:gd name="connsiteX9" fmla="*/ 428625 w 719137"/>
              <a:gd name="connsiteY9" fmla="*/ 571500 h 747712"/>
              <a:gd name="connsiteX10" fmla="*/ 414337 w 719137"/>
              <a:gd name="connsiteY10" fmla="*/ 652462 h 747712"/>
              <a:gd name="connsiteX11" fmla="*/ 276225 w 719137"/>
              <a:gd name="connsiteY11" fmla="*/ 738187 h 747712"/>
              <a:gd name="connsiteX12" fmla="*/ 152400 w 719137"/>
              <a:gd name="connsiteY12" fmla="*/ 657225 h 747712"/>
              <a:gd name="connsiteX13" fmla="*/ 114300 w 719137"/>
              <a:gd name="connsiteY13" fmla="*/ 728662 h 747712"/>
              <a:gd name="connsiteX14" fmla="*/ 66675 w 719137"/>
              <a:gd name="connsiteY14" fmla="*/ 747712 h 747712"/>
              <a:gd name="connsiteX15" fmla="*/ 47625 w 719137"/>
              <a:gd name="connsiteY15" fmla="*/ 657225 h 747712"/>
              <a:gd name="connsiteX16" fmla="*/ 0 w 719137"/>
              <a:gd name="connsiteY16" fmla="*/ 623887 h 747712"/>
              <a:gd name="connsiteX17" fmla="*/ 66675 w 719137"/>
              <a:gd name="connsiteY17" fmla="*/ 500062 h 747712"/>
              <a:gd name="connsiteX18" fmla="*/ 38100 w 719137"/>
              <a:gd name="connsiteY18" fmla="*/ 457200 h 747712"/>
              <a:gd name="connsiteX19" fmla="*/ 71437 w 719137"/>
              <a:gd name="connsiteY19" fmla="*/ 361950 h 747712"/>
              <a:gd name="connsiteX20" fmla="*/ 100012 w 719137"/>
              <a:gd name="connsiteY20" fmla="*/ 276225 h 747712"/>
              <a:gd name="connsiteX21" fmla="*/ 300037 w 719137"/>
              <a:gd name="connsiteY21" fmla="*/ 0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9137" h="747712">
                <a:moveTo>
                  <a:pt x="300037" y="0"/>
                </a:moveTo>
                <a:lnTo>
                  <a:pt x="609600" y="23812"/>
                </a:lnTo>
                <a:lnTo>
                  <a:pt x="719137" y="219075"/>
                </a:lnTo>
                <a:lnTo>
                  <a:pt x="661987" y="261937"/>
                </a:lnTo>
                <a:lnTo>
                  <a:pt x="695325" y="400050"/>
                </a:lnTo>
                <a:lnTo>
                  <a:pt x="614362" y="442912"/>
                </a:lnTo>
                <a:lnTo>
                  <a:pt x="504825" y="481012"/>
                </a:lnTo>
                <a:lnTo>
                  <a:pt x="404812" y="476250"/>
                </a:lnTo>
                <a:lnTo>
                  <a:pt x="400050" y="514350"/>
                </a:lnTo>
                <a:lnTo>
                  <a:pt x="428625" y="571500"/>
                </a:lnTo>
                <a:lnTo>
                  <a:pt x="414337" y="652462"/>
                </a:lnTo>
                <a:lnTo>
                  <a:pt x="276225" y="738187"/>
                </a:lnTo>
                <a:lnTo>
                  <a:pt x="152400" y="657225"/>
                </a:lnTo>
                <a:lnTo>
                  <a:pt x="114300" y="728662"/>
                </a:lnTo>
                <a:lnTo>
                  <a:pt x="66675" y="747712"/>
                </a:lnTo>
                <a:lnTo>
                  <a:pt x="47625" y="657225"/>
                </a:lnTo>
                <a:lnTo>
                  <a:pt x="0" y="623887"/>
                </a:lnTo>
                <a:lnTo>
                  <a:pt x="66675" y="500062"/>
                </a:lnTo>
                <a:lnTo>
                  <a:pt x="38100" y="457200"/>
                </a:lnTo>
                <a:lnTo>
                  <a:pt x="71437" y="361950"/>
                </a:lnTo>
                <a:lnTo>
                  <a:pt x="100012" y="276225"/>
                </a:lnTo>
                <a:lnTo>
                  <a:pt x="300037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Yuzawa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6" name="Minamiuonuma"/>
          <p:cNvSpPr/>
          <p:nvPr/>
        </p:nvSpPr>
        <p:spPr>
          <a:xfrm>
            <a:off x="8920162" y="4786313"/>
            <a:ext cx="928688" cy="1109663"/>
          </a:xfrm>
          <a:custGeom>
            <a:avLst/>
            <a:gdLst>
              <a:gd name="connsiteX0" fmla="*/ 476250 w 928688"/>
              <a:gd name="connsiteY0" fmla="*/ 1081088 h 1109663"/>
              <a:gd name="connsiteX1" fmla="*/ 581025 w 928688"/>
              <a:gd name="connsiteY1" fmla="*/ 1109663 h 1109663"/>
              <a:gd name="connsiteX2" fmla="*/ 623888 w 928688"/>
              <a:gd name="connsiteY2" fmla="*/ 1033463 h 1109663"/>
              <a:gd name="connsiteX3" fmla="*/ 533400 w 928688"/>
              <a:gd name="connsiteY3" fmla="*/ 895350 h 1109663"/>
              <a:gd name="connsiteX4" fmla="*/ 571500 w 928688"/>
              <a:gd name="connsiteY4" fmla="*/ 785813 h 1109663"/>
              <a:gd name="connsiteX5" fmla="*/ 747713 w 928688"/>
              <a:gd name="connsiteY5" fmla="*/ 766763 h 1109663"/>
              <a:gd name="connsiteX6" fmla="*/ 904875 w 928688"/>
              <a:gd name="connsiteY6" fmla="*/ 638175 h 1109663"/>
              <a:gd name="connsiteX7" fmla="*/ 928688 w 928688"/>
              <a:gd name="connsiteY7" fmla="*/ 495300 h 1109663"/>
              <a:gd name="connsiteX8" fmla="*/ 876300 w 928688"/>
              <a:gd name="connsiteY8" fmla="*/ 438150 h 1109663"/>
              <a:gd name="connsiteX9" fmla="*/ 876300 w 928688"/>
              <a:gd name="connsiteY9" fmla="*/ 280988 h 1109663"/>
              <a:gd name="connsiteX10" fmla="*/ 733425 w 928688"/>
              <a:gd name="connsiteY10" fmla="*/ 185738 h 1109663"/>
              <a:gd name="connsiteX11" fmla="*/ 704850 w 928688"/>
              <a:gd name="connsiteY11" fmla="*/ 80963 h 1109663"/>
              <a:gd name="connsiteX12" fmla="*/ 581025 w 928688"/>
              <a:gd name="connsiteY12" fmla="*/ 52388 h 1109663"/>
              <a:gd name="connsiteX13" fmla="*/ 533400 w 928688"/>
              <a:gd name="connsiteY13" fmla="*/ 119063 h 1109663"/>
              <a:gd name="connsiteX14" fmla="*/ 461963 w 928688"/>
              <a:gd name="connsiteY14" fmla="*/ 114300 h 1109663"/>
              <a:gd name="connsiteX15" fmla="*/ 500063 w 928688"/>
              <a:gd name="connsiteY15" fmla="*/ 38100 h 1109663"/>
              <a:gd name="connsiteX16" fmla="*/ 471488 w 928688"/>
              <a:gd name="connsiteY16" fmla="*/ 0 h 1109663"/>
              <a:gd name="connsiteX17" fmla="*/ 381000 w 928688"/>
              <a:gd name="connsiteY17" fmla="*/ 47625 h 1109663"/>
              <a:gd name="connsiteX18" fmla="*/ 381000 w 928688"/>
              <a:gd name="connsiteY18" fmla="*/ 123825 h 1109663"/>
              <a:gd name="connsiteX19" fmla="*/ 323850 w 928688"/>
              <a:gd name="connsiteY19" fmla="*/ 57150 h 1109663"/>
              <a:gd name="connsiteX20" fmla="*/ 223838 w 928688"/>
              <a:gd name="connsiteY20" fmla="*/ 142875 h 1109663"/>
              <a:gd name="connsiteX21" fmla="*/ 304800 w 928688"/>
              <a:gd name="connsiteY21" fmla="*/ 214313 h 1109663"/>
              <a:gd name="connsiteX22" fmla="*/ 171450 w 928688"/>
              <a:gd name="connsiteY22" fmla="*/ 447675 h 1109663"/>
              <a:gd name="connsiteX23" fmla="*/ 0 w 928688"/>
              <a:gd name="connsiteY23" fmla="*/ 800100 h 1109663"/>
              <a:gd name="connsiteX24" fmla="*/ 66675 w 928688"/>
              <a:gd name="connsiteY24" fmla="*/ 881063 h 1109663"/>
              <a:gd name="connsiteX25" fmla="*/ 385763 w 928688"/>
              <a:gd name="connsiteY25" fmla="*/ 890588 h 1109663"/>
              <a:gd name="connsiteX26" fmla="*/ 476250 w 928688"/>
              <a:gd name="connsiteY26" fmla="*/ 1081088 h 110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28688" h="1109663">
                <a:moveTo>
                  <a:pt x="476250" y="1081088"/>
                </a:moveTo>
                <a:lnTo>
                  <a:pt x="581025" y="1109663"/>
                </a:lnTo>
                <a:lnTo>
                  <a:pt x="623888" y="1033463"/>
                </a:lnTo>
                <a:lnTo>
                  <a:pt x="533400" y="895350"/>
                </a:lnTo>
                <a:lnTo>
                  <a:pt x="571500" y="785813"/>
                </a:lnTo>
                <a:lnTo>
                  <a:pt x="747713" y="766763"/>
                </a:lnTo>
                <a:lnTo>
                  <a:pt x="904875" y="638175"/>
                </a:lnTo>
                <a:lnTo>
                  <a:pt x="928688" y="495300"/>
                </a:lnTo>
                <a:lnTo>
                  <a:pt x="876300" y="438150"/>
                </a:lnTo>
                <a:lnTo>
                  <a:pt x="876300" y="280988"/>
                </a:lnTo>
                <a:lnTo>
                  <a:pt x="733425" y="185738"/>
                </a:lnTo>
                <a:lnTo>
                  <a:pt x="704850" y="80963"/>
                </a:lnTo>
                <a:lnTo>
                  <a:pt x="581025" y="52388"/>
                </a:lnTo>
                <a:lnTo>
                  <a:pt x="533400" y="119063"/>
                </a:lnTo>
                <a:lnTo>
                  <a:pt x="461963" y="114300"/>
                </a:lnTo>
                <a:lnTo>
                  <a:pt x="500063" y="38100"/>
                </a:lnTo>
                <a:lnTo>
                  <a:pt x="471488" y="0"/>
                </a:lnTo>
                <a:lnTo>
                  <a:pt x="381000" y="47625"/>
                </a:lnTo>
                <a:lnTo>
                  <a:pt x="381000" y="123825"/>
                </a:lnTo>
                <a:lnTo>
                  <a:pt x="323850" y="57150"/>
                </a:lnTo>
                <a:lnTo>
                  <a:pt x="223838" y="142875"/>
                </a:lnTo>
                <a:lnTo>
                  <a:pt x="304800" y="214313"/>
                </a:lnTo>
                <a:lnTo>
                  <a:pt x="171450" y="447675"/>
                </a:lnTo>
                <a:lnTo>
                  <a:pt x="0" y="800100"/>
                </a:lnTo>
                <a:lnTo>
                  <a:pt x="66675" y="881063"/>
                </a:lnTo>
                <a:lnTo>
                  <a:pt x="385763" y="890588"/>
                </a:lnTo>
                <a:lnTo>
                  <a:pt x="476250" y="108108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Minami</a:t>
            </a:r>
          </a:p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uonuma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7" name="Uonuma"/>
          <p:cNvSpPr/>
          <p:nvPr/>
        </p:nvSpPr>
        <p:spPr>
          <a:xfrm>
            <a:off x="9124950" y="4081463"/>
            <a:ext cx="1181100" cy="1571625"/>
          </a:xfrm>
          <a:custGeom>
            <a:avLst/>
            <a:gdLst>
              <a:gd name="connsiteX0" fmla="*/ 723900 w 1181100"/>
              <a:gd name="connsiteY0" fmla="*/ 1204912 h 1571625"/>
              <a:gd name="connsiteX1" fmla="*/ 795338 w 1181100"/>
              <a:gd name="connsiteY1" fmla="*/ 1247775 h 1571625"/>
              <a:gd name="connsiteX2" fmla="*/ 938213 w 1181100"/>
              <a:gd name="connsiteY2" fmla="*/ 1423987 h 1571625"/>
              <a:gd name="connsiteX3" fmla="*/ 923925 w 1181100"/>
              <a:gd name="connsiteY3" fmla="*/ 1524000 h 1571625"/>
              <a:gd name="connsiteX4" fmla="*/ 1123950 w 1181100"/>
              <a:gd name="connsiteY4" fmla="*/ 1571625 h 1571625"/>
              <a:gd name="connsiteX5" fmla="*/ 1162050 w 1181100"/>
              <a:gd name="connsiteY5" fmla="*/ 1466850 h 1571625"/>
              <a:gd name="connsiteX6" fmla="*/ 1181100 w 1181100"/>
              <a:gd name="connsiteY6" fmla="*/ 1262062 h 1571625"/>
              <a:gd name="connsiteX7" fmla="*/ 1133475 w 1181100"/>
              <a:gd name="connsiteY7" fmla="*/ 1014412 h 1571625"/>
              <a:gd name="connsiteX8" fmla="*/ 1176338 w 1181100"/>
              <a:gd name="connsiteY8" fmla="*/ 890587 h 1571625"/>
              <a:gd name="connsiteX9" fmla="*/ 1066800 w 1181100"/>
              <a:gd name="connsiteY9" fmla="*/ 723900 h 1571625"/>
              <a:gd name="connsiteX10" fmla="*/ 1009650 w 1181100"/>
              <a:gd name="connsiteY10" fmla="*/ 757237 h 1571625"/>
              <a:gd name="connsiteX11" fmla="*/ 909638 w 1181100"/>
              <a:gd name="connsiteY11" fmla="*/ 590550 h 1571625"/>
              <a:gd name="connsiteX12" fmla="*/ 1004888 w 1181100"/>
              <a:gd name="connsiteY12" fmla="*/ 419100 h 1571625"/>
              <a:gd name="connsiteX13" fmla="*/ 1047750 w 1181100"/>
              <a:gd name="connsiteY13" fmla="*/ 371475 h 1571625"/>
              <a:gd name="connsiteX14" fmla="*/ 1100138 w 1181100"/>
              <a:gd name="connsiteY14" fmla="*/ 114300 h 1571625"/>
              <a:gd name="connsiteX15" fmla="*/ 1000125 w 1181100"/>
              <a:gd name="connsiteY15" fmla="*/ 4762 h 1571625"/>
              <a:gd name="connsiteX16" fmla="*/ 842963 w 1181100"/>
              <a:gd name="connsiteY16" fmla="*/ 52387 h 1571625"/>
              <a:gd name="connsiteX17" fmla="*/ 781050 w 1181100"/>
              <a:gd name="connsiteY17" fmla="*/ 0 h 1571625"/>
              <a:gd name="connsiteX18" fmla="*/ 619125 w 1181100"/>
              <a:gd name="connsiteY18" fmla="*/ 9525 h 1571625"/>
              <a:gd name="connsiteX19" fmla="*/ 490538 w 1181100"/>
              <a:gd name="connsiteY19" fmla="*/ 128587 h 1571625"/>
              <a:gd name="connsiteX20" fmla="*/ 366713 w 1181100"/>
              <a:gd name="connsiteY20" fmla="*/ 95250 h 1571625"/>
              <a:gd name="connsiteX21" fmla="*/ 233363 w 1181100"/>
              <a:gd name="connsiteY21" fmla="*/ 409575 h 1571625"/>
              <a:gd name="connsiteX22" fmla="*/ 180975 w 1181100"/>
              <a:gd name="connsiteY22" fmla="*/ 423862 h 1571625"/>
              <a:gd name="connsiteX23" fmla="*/ 147638 w 1181100"/>
              <a:gd name="connsiteY23" fmla="*/ 490537 h 1571625"/>
              <a:gd name="connsiteX24" fmla="*/ 0 w 1181100"/>
              <a:gd name="connsiteY24" fmla="*/ 833437 h 1571625"/>
              <a:gd name="connsiteX25" fmla="*/ 19050 w 1181100"/>
              <a:gd name="connsiteY25" fmla="*/ 857250 h 1571625"/>
              <a:gd name="connsiteX26" fmla="*/ 119063 w 1181100"/>
              <a:gd name="connsiteY26" fmla="*/ 766762 h 1571625"/>
              <a:gd name="connsiteX27" fmla="*/ 180975 w 1181100"/>
              <a:gd name="connsiteY27" fmla="*/ 833437 h 1571625"/>
              <a:gd name="connsiteX28" fmla="*/ 180975 w 1181100"/>
              <a:gd name="connsiteY28" fmla="*/ 742950 h 1571625"/>
              <a:gd name="connsiteX29" fmla="*/ 280988 w 1181100"/>
              <a:gd name="connsiteY29" fmla="*/ 704850 h 1571625"/>
              <a:gd name="connsiteX30" fmla="*/ 290513 w 1181100"/>
              <a:gd name="connsiteY30" fmla="*/ 733425 h 1571625"/>
              <a:gd name="connsiteX31" fmla="*/ 252413 w 1181100"/>
              <a:gd name="connsiteY31" fmla="*/ 809625 h 1571625"/>
              <a:gd name="connsiteX32" fmla="*/ 338138 w 1181100"/>
              <a:gd name="connsiteY32" fmla="*/ 828675 h 1571625"/>
              <a:gd name="connsiteX33" fmla="*/ 390525 w 1181100"/>
              <a:gd name="connsiteY33" fmla="*/ 762000 h 1571625"/>
              <a:gd name="connsiteX34" fmla="*/ 504825 w 1181100"/>
              <a:gd name="connsiteY34" fmla="*/ 785812 h 1571625"/>
              <a:gd name="connsiteX35" fmla="*/ 538163 w 1181100"/>
              <a:gd name="connsiteY35" fmla="*/ 900112 h 1571625"/>
              <a:gd name="connsiteX36" fmla="*/ 676275 w 1181100"/>
              <a:gd name="connsiteY36" fmla="*/ 981075 h 1571625"/>
              <a:gd name="connsiteX37" fmla="*/ 676275 w 1181100"/>
              <a:gd name="connsiteY37" fmla="*/ 1143000 h 1571625"/>
              <a:gd name="connsiteX38" fmla="*/ 723900 w 1181100"/>
              <a:gd name="connsiteY38" fmla="*/ 1204912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81100" h="1571625">
                <a:moveTo>
                  <a:pt x="723900" y="1204912"/>
                </a:moveTo>
                <a:lnTo>
                  <a:pt x="795338" y="1247775"/>
                </a:lnTo>
                <a:lnTo>
                  <a:pt x="938213" y="1423987"/>
                </a:lnTo>
                <a:lnTo>
                  <a:pt x="923925" y="1524000"/>
                </a:lnTo>
                <a:lnTo>
                  <a:pt x="1123950" y="1571625"/>
                </a:lnTo>
                <a:lnTo>
                  <a:pt x="1162050" y="1466850"/>
                </a:lnTo>
                <a:lnTo>
                  <a:pt x="1181100" y="1262062"/>
                </a:lnTo>
                <a:lnTo>
                  <a:pt x="1133475" y="1014412"/>
                </a:lnTo>
                <a:lnTo>
                  <a:pt x="1176338" y="890587"/>
                </a:lnTo>
                <a:lnTo>
                  <a:pt x="1066800" y="723900"/>
                </a:lnTo>
                <a:lnTo>
                  <a:pt x="1009650" y="757237"/>
                </a:lnTo>
                <a:lnTo>
                  <a:pt x="909638" y="590550"/>
                </a:lnTo>
                <a:lnTo>
                  <a:pt x="1004888" y="419100"/>
                </a:lnTo>
                <a:lnTo>
                  <a:pt x="1047750" y="371475"/>
                </a:lnTo>
                <a:lnTo>
                  <a:pt x="1100138" y="114300"/>
                </a:lnTo>
                <a:lnTo>
                  <a:pt x="1000125" y="4762"/>
                </a:lnTo>
                <a:lnTo>
                  <a:pt x="842963" y="52387"/>
                </a:lnTo>
                <a:lnTo>
                  <a:pt x="781050" y="0"/>
                </a:lnTo>
                <a:lnTo>
                  <a:pt x="619125" y="9525"/>
                </a:lnTo>
                <a:lnTo>
                  <a:pt x="490538" y="128587"/>
                </a:lnTo>
                <a:lnTo>
                  <a:pt x="366713" y="95250"/>
                </a:lnTo>
                <a:lnTo>
                  <a:pt x="233363" y="409575"/>
                </a:lnTo>
                <a:lnTo>
                  <a:pt x="180975" y="423862"/>
                </a:lnTo>
                <a:lnTo>
                  <a:pt x="147638" y="490537"/>
                </a:lnTo>
                <a:lnTo>
                  <a:pt x="0" y="833437"/>
                </a:lnTo>
                <a:lnTo>
                  <a:pt x="19050" y="857250"/>
                </a:lnTo>
                <a:lnTo>
                  <a:pt x="119063" y="766762"/>
                </a:lnTo>
                <a:lnTo>
                  <a:pt x="180975" y="833437"/>
                </a:lnTo>
                <a:lnTo>
                  <a:pt x="180975" y="742950"/>
                </a:lnTo>
                <a:lnTo>
                  <a:pt x="280988" y="704850"/>
                </a:lnTo>
                <a:lnTo>
                  <a:pt x="290513" y="733425"/>
                </a:lnTo>
                <a:lnTo>
                  <a:pt x="252413" y="809625"/>
                </a:lnTo>
                <a:lnTo>
                  <a:pt x="338138" y="828675"/>
                </a:lnTo>
                <a:lnTo>
                  <a:pt x="390525" y="762000"/>
                </a:lnTo>
                <a:lnTo>
                  <a:pt x="504825" y="785812"/>
                </a:lnTo>
                <a:lnTo>
                  <a:pt x="538163" y="900112"/>
                </a:lnTo>
                <a:lnTo>
                  <a:pt x="676275" y="981075"/>
                </a:lnTo>
                <a:lnTo>
                  <a:pt x="676275" y="1143000"/>
                </a:lnTo>
                <a:lnTo>
                  <a:pt x="723900" y="120491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Uonuma</a:t>
            </a:r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1" name="Nagaoka"/>
          <p:cNvSpPr/>
          <p:nvPr/>
        </p:nvSpPr>
        <p:spPr>
          <a:xfrm>
            <a:off x="8596313" y="3052763"/>
            <a:ext cx="1328737" cy="1852612"/>
          </a:xfrm>
          <a:custGeom>
            <a:avLst/>
            <a:gdLst>
              <a:gd name="connsiteX0" fmla="*/ 204787 w 1328737"/>
              <a:gd name="connsiteY0" fmla="*/ 752475 h 1852612"/>
              <a:gd name="connsiteX1" fmla="*/ 266700 w 1328737"/>
              <a:gd name="connsiteY1" fmla="*/ 738187 h 1852612"/>
              <a:gd name="connsiteX2" fmla="*/ 323850 w 1328737"/>
              <a:gd name="connsiteY2" fmla="*/ 619125 h 1852612"/>
              <a:gd name="connsiteX3" fmla="*/ 228600 w 1328737"/>
              <a:gd name="connsiteY3" fmla="*/ 466725 h 1852612"/>
              <a:gd name="connsiteX4" fmla="*/ 309562 w 1328737"/>
              <a:gd name="connsiteY4" fmla="*/ 352425 h 1852612"/>
              <a:gd name="connsiteX5" fmla="*/ 381000 w 1328737"/>
              <a:gd name="connsiteY5" fmla="*/ 0 h 1852612"/>
              <a:gd name="connsiteX6" fmla="*/ 447675 w 1328737"/>
              <a:gd name="connsiteY6" fmla="*/ 0 h 1852612"/>
              <a:gd name="connsiteX7" fmla="*/ 461962 w 1328737"/>
              <a:gd name="connsiteY7" fmla="*/ 114300 h 1852612"/>
              <a:gd name="connsiteX8" fmla="*/ 419100 w 1328737"/>
              <a:gd name="connsiteY8" fmla="*/ 142875 h 1852612"/>
              <a:gd name="connsiteX9" fmla="*/ 552450 w 1328737"/>
              <a:gd name="connsiteY9" fmla="*/ 366712 h 1852612"/>
              <a:gd name="connsiteX10" fmla="*/ 638175 w 1328737"/>
              <a:gd name="connsiteY10" fmla="*/ 314325 h 1852612"/>
              <a:gd name="connsiteX11" fmla="*/ 676275 w 1328737"/>
              <a:gd name="connsiteY11" fmla="*/ 666750 h 1852612"/>
              <a:gd name="connsiteX12" fmla="*/ 823912 w 1328737"/>
              <a:gd name="connsiteY12" fmla="*/ 833437 h 1852612"/>
              <a:gd name="connsiteX13" fmla="*/ 890587 w 1328737"/>
              <a:gd name="connsiteY13" fmla="*/ 814387 h 1852612"/>
              <a:gd name="connsiteX14" fmla="*/ 890587 w 1328737"/>
              <a:gd name="connsiteY14" fmla="*/ 757237 h 1852612"/>
              <a:gd name="connsiteX15" fmla="*/ 1000125 w 1328737"/>
              <a:gd name="connsiteY15" fmla="*/ 633412 h 1852612"/>
              <a:gd name="connsiteX16" fmla="*/ 1200150 w 1328737"/>
              <a:gd name="connsiteY16" fmla="*/ 642937 h 1852612"/>
              <a:gd name="connsiteX17" fmla="*/ 1295400 w 1328737"/>
              <a:gd name="connsiteY17" fmla="*/ 681037 h 1852612"/>
              <a:gd name="connsiteX18" fmla="*/ 1247775 w 1328737"/>
              <a:gd name="connsiteY18" fmla="*/ 842962 h 1852612"/>
              <a:gd name="connsiteX19" fmla="*/ 1328737 w 1328737"/>
              <a:gd name="connsiteY19" fmla="*/ 995362 h 1852612"/>
              <a:gd name="connsiteX20" fmla="*/ 1323975 w 1328737"/>
              <a:gd name="connsiteY20" fmla="*/ 1042987 h 1852612"/>
              <a:gd name="connsiteX21" fmla="*/ 1162050 w 1328737"/>
              <a:gd name="connsiteY21" fmla="*/ 1033462 h 1852612"/>
              <a:gd name="connsiteX22" fmla="*/ 1033462 w 1328737"/>
              <a:gd name="connsiteY22" fmla="*/ 1162050 h 1852612"/>
              <a:gd name="connsiteX23" fmla="*/ 904875 w 1328737"/>
              <a:gd name="connsiteY23" fmla="*/ 1133475 h 1852612"/>
              <a:gd name="connsiteX24" fmla="*/ 762000 w 1328737"/>
              <a:gd name="connsiteY24" fmla="*/ 1438275 h 1852612"/>
              <a:gd name="connsiteX25" fmla="*/ 709612 w 1328737"/>
              <a:gd name="connsiteY25" fmla="*/ 1457325 h 1852612"/>
              <a:gd name="connsiteX26" fmla="*/ 533400 w 1328737"/>
              <a:gd name="connsiteY26" fmla="*/ 1852612 h 1852612"/>
              <a:gd name="connsiteX27" fmla="*/ 514350 w 1328737"/>
              <a:gd name="connsiteY27" fmla="*/ 1733550 h 1852612"/>
              <a:gd name="connsiteX28" fmla="*/ 557212 w 1328737"/>
              <a:gd name="connsiteY28" fmla="*/ 1714500 h 1852612"/>
              <a:gd name="connsiteX29" fmla="*/ 538162 w 1328737"/>
              <a:gd name="connsiteY29" fmla="*/ 1624012 h 1852612"/>
              <a:gd name="connsiteX30" fmla="*/ 581025 w 1328737"/>
              <a:gd name="connsiteY30" fmla="*/ 1581150 h 1852612"/>
              <a:gd name="connsiteX31" fmla="*/ 490537 w 1328737"/>
              <a:gd name="connsiteY31" fmla="*/ 1476375 h 1852612"/>
              <a:gd name="connsiteX32" fmla="*/ 571500 w 1328737"/>
              <a:gd name="connsiteY32" fmla="*/ 1381125 h 1852612"/>
              <a:gd name="connsiteX33" fmla="*/ 652462 w 1328737"/>
              <a:gd name="connsiteY33" fmla="*/ 1433512 h 1852612"/>
              <a:gd name="connsiteX34" fmla="*/ 700087 w 1328737"/>
              <a:gd name="connsiteY34" fmla="*/ 1400175 h 1852612"/>
              <a:gd name="connsiteX35" fmla="*/ 614362 w 1328737"/>
              <a:gd name="connsiteY35" fmla="*/ 1323975 h 1852612"/>
              <a:gd name="connsiteX36" fmla="*/ 647700 w 1328737"/>
              <a:gd name="connsiteY36" fmla="*/ 1285875 h 1852612"/>
              <a:gd name="connsiteX37" fmla="*/ 604837 w 1328737"/>
              <a:gd name="connsiteY37" fmla="*/ 1238250 h 1852612"/>
              <a:gd name="connsiteX38" fmla="*/ 504825 w 1328737"/>
              <a:gd name="connsiteY38" fmla="*/ 1285875 h 1852612"/>
              <a:gd name="connsiteX39" fmla="*/ 404812 w 1328737"/>
              <a:gd name="connsiteY39" fmla="*/ 1119187 h 1852612"/>
              <a:gd name="connsiteX40" fmla="*/ 309562 w 1328737"/>
              <a:gd name="connsiteY40" fmla="*/ 1166812 h 1852612"/>
              <a:gd name="connsiteX41" fmla="*/ 309562 w 1328737"/>
              <a:gd name="connsiteY41" fmla="*/ 1485900 h 1852612"/>
              <a:gd name="connsiteX42" fmla="*/ 214312 w 1328737"/>
              <a:gd name="connsiteY42" fmla="*/ 1681162 h 1852612"/>
              <a:gd name="connsiteX43" fmla="*/ 104775 w 1328737"/>
              <a:gd name="connsiteY43" fmla="*/ 1633537 h 1852612"/>
              <a:gd name="connsiteX44" fmla="*/ 0 w 1328737"/>
              <a:gd name="connsiteY44" fmla="*/ 1438275 h 1852612"/>
              <a:gd name="connsiteX45" fmla="*/ 200025 w 1328737"/>
              <a:gd name="connsiteY45" fmla="*/ 1100137 h 1852612"/>
              <a:gd name="connsiteX46" fmla="*/ 90487 w 1328737"/>
              <a:gd name="connsiteY46" fmla="*/ 957262 h 1852612"/>
              <a:gd name="connsiteX47" fmla="*/ 204787 w 1328737"/>
              <a:gd name="connsiteY47" fmla="*/ 752475 h 18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328737" h="1852612">
                <a:moveTo>
                  <a:pt x="204787" y="752475"/>
                </a:moveTo>
                <a:lnTo>
                  <a:pt x="266700" y="738187"/>
                </a:lnTo>
                <a:lnTo>
                  <a:pt x="323850" y="619125"/>
                </a:lnTo>
                <a:lnTo>
                  <a:pt x="228600" y="466725"/>
                </a:lnTo>
                <a:lnTo>
                  <a:pt x="309562" y="352425"/>
                </a:lnTo>
                <a:lnTo>
                  <a:pt x="381000" y="0"/>
                </a:lnTo>
                <a:lnTo>
                  <a:pt x="447675" y="0"/>
                </a:lnTo>
                <a:lnTo>
                  <a:pt x="461962" y="114300"/>
                </a:lnTo>
                <a:lnTo>
                  <a:pt x="419100" y="142875"/>
                </a:lnTo>
                <a:lnTo>
                  <a:pt x="552450" y="366712"/>
                </a:lnTo>
                <a:lnTo>
                  <a:pt x="638175" y="314325"/>
                </a:lnTo>
                <a:lnTo>
                  <a:pt x="676275" y="666750"/>
                </a:lnTo>
                <a:lnTo>
                  <a:pt x="823912" y="833437"/>
                </a:lnTo>
                <a:lnTo>
                  <a:pt x="890587" y="814387"/>
                </a:lnTo>
                <a:lnTo>
                  <a:pt x="890587" y="757237"/>
                </a:lnTo>
                <a:lnTo>
                  <a:pt x="1000125" y="633412"/>
                </a:lnTo>
                <a:lnTo>
                  <a:pt x="1200150" y="642937"/>
                </a:lnTo>
                <a:lnTo>
                  <a:pt x="1295400" y="681037"/>
                </a:lnTo>
                <a:lnTo>
                  <a:pt x="1247775" y="842962"/>
                </a:lnTo>
                <a:lnTo>
                  <a:pt x="1328737" y="995362"/>
                </a:lnTo>
                <a:lnTo>
                  <a:pt x="1323975" y="1042987"/>
                </a:lnTo>
                <a:lnTo>
                  <a:pt x="1162050" y="1033462"/>
                </a:lnTo>
                <a:lnTo>
                  <a:pt x="1033462" y="1162050"/>
                </a:lnTo>
                <a:lnTo>
                  <a:pt x="904875" y="1133475"/>
                </a:lnTo>
                <a:lnTo>
                  <a:pt x="762000" y="1438275"/>
                </a:lnTo>
                <a:lnTo>
                  <a:pt x="709612" y="1457325"/>
                </a:lnTo>
                <a:lnTo>
                  <a:pt x="533400" y="1852612"/>
                </a:lnTo>
                <a:lnTo>
                  <a:pt x="514350" y="1733550"/>
                </a:lnTo>
                <a:lnTo>
                  <a:pt x="557212" y="1714500"/>
                </a:lnTo>
                <a:lnTo>
                  <a:pt x="538162" y="1624012"/>
                </a:lnTo>
                <a:lnTo>
                  <a:pt x="581025" y="1581150"/>
                </a:lnTo>
                <a:lnTo>
                  <a:pt x="490537" y="1476375"/>
                </a:lnTo>
                <a:lnTo>
                  <a:pt x="571500" y="1381125"/>
                </a:lnTo>
                <a:lnTo>
                  <a:pt x="652462" y="1433512"/>
                </a:lnTo>
                <a:lnTo>
                  <a:pt x="700087" y="1400175"/>
                </a:lnTo>
                <a:lnTo>
                  <a:pt x="614362" y="1323975"/>
                </a:lnTo>
                <a:lnTo>
                  <a:pt x="647700" y="1285875"/>
                </a:lnTo>
                <a:lnTo>
                  <a:pt x="604837" y="1238250"/>
                </a:lnTo>
                <a:lnTo>
                  <a:pt x="504825" y="1285875"/>
                </a:lnTo>
                <a:lnTo>
                  <a:pt x="404812" y="1119187"/>
                </a:lnTo>
                <a:lnTo>
                  <a:pt x="309562" y="1166812"/>
                </a:lnTo>
                <a:lnTo>
                  <a:pt x="309562" y="1485900"/>
                </a:lnTo>
                <a:lnTo>
                  <a:pt x="214312" y="1681162"/>
                </a:lnTo>
                <a:lnTo>
                  <a:pt x="104775" y="1633537"/>
                </a:lnTo>
                <a:lnTo>
                  <a:pt x="0" y="1438275"/>
                </a:lnTo>
                <a:lnTo>
                  <a:pt x="200025" y="1100137"/>
                </a:lnTo>
                <a:lnTo>
                  <a:pt x="90487" y="957262"/>
                </a:lnTo>
                <a:lnTo>
                  <a:pt x="204787" y="7524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Nagaoka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2" name="Izumosaki-Land"/>
          <p:cNvSpPr/>
          <p:nvPr/>
        </p:nvSpPr>
        <p:spPr>
          <a:xfrm>
            <a:off x="8667750" y="3524250"/>
            <a:ext cx="257175" cy="280988"/>
          </a:xfrm>
          <a:custGeom>
            <a:avLst/>
            <a:gdLst>
              <a:gd name="connsiteX0" fmla="*/ 0 w 257175"/>
              <a:gd name="connsiteY0" fmla="*/ 161925 h 280988"/>
              <a:gd name="connsiteX1" fmla="*/ 166688 w 257175"/>
              <a:gd name="connsiteY1" fmla="*/ 0 h 280988"/>
              <a:gd name="connsiteX2" fmla="*/ 257175 w 257175"/>
              <a:gd name="connsiteY2" fmla="*/ 142875 h 280988"/>
              <a:gd name="connsiteX3" fmla="*/ 204788 w 257175"/>
              <a:gd name="connsiteY3" fmla="*/ 280988 h 280988"/>
              <a:gd name="connsiteX4" fmla="*/ 138113 w 257175"/>
              <a:gd name="connsiteY4" fmla="*/ 280988 h 280988"/>
              <a:gd name="connsiteX5" fmla="*/ 9525 w 257175"/>
              <a:gd name="connsiteY5" fmla="*/ 247650 h 280988"/>
              <a:gd name="connsiteX6" fmla="*/ 0 w 257175"/>
              <a:gd name="connsiteY6" fmla="*/ 161925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175" h="280988">
                <a:moveTo>
                  <a:pt x="0" y="161925"/>
                </a:moveTo>
                <a:lnTo>
                  <a:pt x="166688" y="0"/>
                </a:lnTo>
                <a:lnTo>
                  <a:pt x="257175" y="142875"/>
                </a:lnTo>
                <a:lnTo>
                  <a:pt x="204788" y="280988"/>
                </a:lnTo>
                <a:lnTo>
                  <a:pt x="138113" y="280988"/>
                </a:lnTo>
                <a:lnTo>
                  <a:pt x="9525" y="247650"/>
                </a:lnTo>
                <a:lnTo>
                  <a:pt x="0" y="16192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23" name="Kariwa-Land"/>
          <p:cNvSpPr/>
          <p:nvPr/>
        </p:nvSpPr>
        <p:spPr>
          <a:xfrm>
            <a:off x="8467725" y="3943350"/>
            <a:ext cx="190500" cy="190500"/>
          </a:xfrm>
          <a:custGeom>
            <a:avLst/>
            <a:gdLst>
              <a:gd name="connsiteX0" fmla="*/ 0 w 190500"/>
              <a:gd name="connsiteY0" fmla="*/ 33338 h 190500"/>
              <a:gd name="connsiteX1" fmla="*/ 80963 w 190500"/>
              <a:gd name="connsiteY1" fmla="*/ 0 h 190500"/>
              <a:gd name="connsiteX2" fmla="*/ 190500 w 190500"/>
              <a:gd name="connsiteY2" fmla="*/ 166688 h 190500"/>
              <a:gd name="connsiteX3" fmla="*/ 100013 w 190500"/>
              <a:gd name="connsiteY3" fmla="*/ 161925 h 190500"/>
              <a:gd name="connsiteX4" fmla="*/ 9525 w 190500"/>
              <a:gd name="connsiteY4" fmla="*/ 190500 h 190500"/>
              <a:gd name="connsiteX5" fmla="*/ 0 w 190500"/>
              <a:gd name="connsiteY5" fmla="*/ 33338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00" h="190500">
                <a:moveTo>
                  <a:pt x="0" y="33338"/>
                </a:moveTo>
                <a:lnTo>
                  <a:pt x="80963" y="0"/>
                </a:lnTo>
                <a:lnTo>
                  <a:pt x="190500" y="166688"/>
                </a:lnTo>
                <a:lnTo>
                  <a:pt x="100013" y="161925"/>
                </a:lnTo>
                <a:lnTo>
                  <a:pt x="9525" y="190500"/>
                </a:lnTo>
                <a:lnTo>
                  <a:pt x="0" y="3333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24" name="Mitsuke-Land"/>
          <p:cNvSpPr/>
          <p:nvPr/>
        </p:nvSpPr>
        <p:spPr>
          <a:xfrm>
            <a:off x="9244013" y="3438525"/>
            <a:ext cx="347662" cy="452438"/>
          </a:xfrm>
          <a:custGeom>
            <a:avLst/>
            <a:gdLst>
              <a:gd name="connsiteX0" fmla="*/ 347662 w 347662"/>
              <a:gd name="connsiteY0" fmla="*/ 252413 h 452438"/>
              <a:gd name="connsiteX1" fmla="*/ 266700 w 347662"/>
              <a:gd name="connsiteY1" fmla="*/ 133350 h 452438"/>
              <a:gd name="connsiteX2" fmla="*/ 209550 w 347662"/>
              <a:gd name="connsiteY2" fmla="*/ 176213 h 452438"/>
              <a:gd name="connsiteX3" fmla="*/ 0 w 347662"/>
              <a:gd name="connsiteY3" fmla="*/ 0 h 452438"/>
              <a:gd name="connsiteX4" fmla="*/ 19050 w 347662"/>
              <a:gd name="connsiteY4" fmla="*/ 280988 h 452438"/>
              <a:gd name="connsiteX5" fmla="*/ 176212 w 347662"/>
              <a:gd name="connsiteY5" fmla="*/ 452438 h 452438"/>
              <a:gd name="connsiteX6" fmla="*/ 252412 w 347662"/>
              <a:gd name="connsiteY6" fmla="*/ 433388 h 452438"/>
              <a:gd name="connsiteX7" fmla="*/ 242887 w 347662"/>
              <a:gd name="connsiteY7" fmla="*/ 381000 h 452438"/>
              <a:gd name="connsiteX8" fmla="*/ 347662 w 347662"/>
              <a:gd name="connsiteY8" fmla="*/ 252413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662" h="452438">
                <a:moveTo>
                  <a:pt x="347662" y="252413"/>
                </a:moveTo>
                <a:lnTo>
                  <a:pt x="266700" y="133350"/>
                </a:lnTo>
                <a:lnTo>
                  <a:pt x="209550" y="176213"/>
                </a:lnTo>
                <a:lnTo>
                  <a:pt x="0" y="0"/>
                </a:lnTo>
                <a:lnTo>
                  <a:pt x="19050" y="280988"/>
                </a:lnTo>
                <a:lnTo>
                  <a:pt x="176212" y="452438"/>
                </a:lnTo>
                <a:lnTo>
                  <a:pt x="252412" y="433388"/>
                </a:lnTo>
                <a:lnTo>
                  <a:pt x="242887" y="381000"/>
                </a:lnTo>
                <a:lnTo>
                  <a:pt x="347662" y="25241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5" name="Sanjo"/>
          <p:cNvSpPr/>
          <p:nvPr/>
        </p:nvSpPr>
        <p:spPr>
          <a:xfrm>
            <a:off x="9239250" y="3152775"/>
            <a:ext cx="1152525" cy="985838"/>
          </a:xfrm>
          <a:custGeom>
            <a:avLst/>
            <a:gdLst>
              <a:gd name="connsiteX0" fmla="*/ 890588 w 1152525"/>
              <a:gd name="connsiteY0" fmla="*/ 942975 h 985838"/>
              <a:gd name="connsiteX1" fmla="*/ 942975 w 1152525"/>
              <a:gd name="connsiteY1" fmla="*/ 809625 h 985838"/>
              <a:gd name="connsiteX2" fmla="*/ 1038225 w 1152525"/>
              <a:gd name="connsiteY2" fmla="*/ 809625 h 985838"/>
              <a:gd name="connsiteX3" fmla="*/ 1152525 w 1152525"/>
              <a:gd name="connsiteY3" fmla="*/ 666750 h 985838"/>
              <a:gd name="connsiteX4" fmla="*/ 1133475 w 1152525"/>
              <a:gd name="connsiteY4" fmla="*/ 590550 h 985838"/>
              <a:gd name="connsiteX5" fmla="*/ 1047750 w 1152525"/>
              <a:gd name="connsiteY5" fmla="*/ 571500 h 985838"/>
              <a:gd name="connsiteX6" fmla="*/ 1047750 w 1152525"/>
              <a:gd name="connsiteY6" fmla="*/ 509588 h 985838"/>
              <a:gd name="connsiteX7" fmla="*/ 971550 w 1152525"/>
              <a:gd name="connsiteY7" fmla="*/ 414338 h 985838"/>
              <a:gd name="connsiteX8" fmla="*/ 857250 w 1152525"/>
              <a:gd name="connsiteY8" fmla="*/ 438150 h 985838"/>
              <a:gd name="connsiteX9" fmla="*/ 514350 w 1152525"/>
              <a:gd name="connsiteY9" fmla="*/ 233363 h 985838"/>
              <a:gd name="connsiteX10" fmla="*/ 328613 w 1152525"/>
              <a:gd name="connsiteY10" fmla="*/ 0 h 985838"/>
              <a:gd name="connsiteX11" fmla="*/ 238125 w 1152525"/>
              <a:gd name="connsiteY11" fmla="*/ 4763 h 985838"/>
              <a:gd name="connsiteX12" fmla="*/ 185738 w 1152525"/>
              <a:gd name="connsiteY12" fmla="*/ 90488 h 985838"/>
              <a:gd name="connsiteX13" fmla="*/ 123825 w 1152525"/>
              <a:gd name="connsiteY13" fmla="*/ 85725 h 985838"/>
              <a:gd name="connsiteX14" fmla="*/ 147638 w 1152525"/>
              <a:gd name="connsiteY14" fmla="*/ 171450 h 985838"/>
              <a:gd name="connsiteX15" fmla="*/ 0 w 1152525"/>
              <a:gd name="connsiteY15" fmla="*/ 214313 h 985838"/>
              <a:gd name="connsiteX16" fmla="*/ 0 w 1152525"/>
              <a:gd name="connsiteY16" fmla="*/ 290513 h 985838"/>
              <a:gd name="connsiteX17" fmla="*/ 209550 w 1152525"/>
              <a:gd name="connsiteY17" fmla="*/ 466725 h 985838"/>
              <a:gd name="connsiteX18" fmla="*/ 276225 w 1152525"/>
              <a:gd name="connsiteY18" fmla="*/ 419100 h 985838"/>
              <a:gd name="connsiteX19" fmla="*/ 347663 w 1152525"/>
              <a:gd name="connsiteY19" fmla="*/ 542925 h 985838"/>
              <a:gd name="connsiteX20" fmla="*/ 561975 w 1152525"/>
              <a:gd name="connsiteY20" fmla="*/ 542925 h 985838"/>
              <a:gd name="connsiteX21" fmla="*/ 657225 w 1152525"/>
              <a:gd name="connsiteY21" fmla="*/ 590550 h 985838"/>
              <a:gd name="connsiteX22" fmla="*/ 609600 w 1152525"/>
              <a:gd name="connsiteY22" fmla="*/ 747713 h 985838"/>
              <a:gd name="connsiteX23" fmla="*/ 695325 w 1152525"/>
              <a:gd name="connsiteY23" fmla="*/ 904875 h 985838"/>
              <a:gd name="connsiteX24" fmla="*/ 676275 w 1152525"/>
              <a:gd name="connsiteY24" fmla="*/ 947738 h 985838"/>
              <a:gd name="connsiteX25" fmla="*/ 728663 w 1152525"/>
              <a:gd name="connsiteY25" fmla="*/ 985838 h 985838"/>
              <a:gd name="connsiteX26" fmla="*/ 890588 w 1152525"/>
              <a:gd name="connsiteY26" fmla="*/ 942975 h 9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52525" h="985838">
                <a:moveTo>
                  <a:pt x="890588" y="942975"/>
                </a:moveTo>
                <a:lnTo>
                  <a:pt x="942975" y="809625"/>
                </a:lnTo>
                <a:lnTo>
                  <a:pt x="1038225" y="809625"/>
                </a:lnTo>
                <a:lnTo>
                  <a:pt x="1152525" y="666750"/>
                </a:lnTo>
                <a:lnTo>
                  <a:pt x="1133475" y="590550"/>
                </a:lnTo>
                <a:lnTo>
                  <a:pt x="1047750" y="571500"/>
                </a:lnTo>
                <a:lnTo>
                  <a:pt x="1047750" y="509588"/>
                </a:lnTo>
                <a:lnTo>
                  <a:pt x="971550" y="414338"/>
                </a:lnTo>
                <a:lnTo>
                  <a:pt x="857250" y="438150"/>
                </a:lnTo>
                <a:lnTo>
                  <a:pt x="514350" y="233363"/>
                </a:lnTo>
                <a:lnTo>
                  <a:pt x="328613" y="0"/>
                </a:lnTo>
                <a:lnTo>
                  <a:pt x="238125" y="4763"/>
                </a:lnTo>
                <a:lnTo>
                  <a:pt x="185738" y="90488"/>
                </a:lnTo>
                <a:lnTo>
                  <a:pt x="123825" y="85725"/>
                </a:lnTo>
                <a:lnTo>
                  <a:pt x="147638" y="171450"/>
                </a:lnTo>
                <a:lnTo>
                  <a:pt x="0" y="214313"/>
                </a:lnTo>
                <a:lnTo>
                  <a:pt x="0" y="290513"/>
                </a:lnTo>
                <a:lnTo>
                  <a:pt x="209550" y="466725"/>
                </a:lnTo>
                <a:lnTo>
                  <a:pt x="276225" y="419100"/>
                </a:lnTo>
                <a:lnTo>
                  <a:pt x="347663" y="542925"/>
                </a:lnTo>
                <a:lnTo>
                  <a:pt x="561975" y="542925"/>
                </a:lnTo>
                <a:lnTo>
                  <a:pt x="657225" y="590550"/>
                </a:lnTo>
                <a:lnTo>
                  <a:pt x="609600" y="747713"/>
                </a:lnTo>
                <a:lnTo>
                  <a:pt x="695325" y="904875"/>
                </a:lnTo>
                <a:lnTo>
                  <a:pt x="676275" y="947738"/>
                </a:lnTo>
                <a:lnTo>
                  <a:pt x="728663" y="985838"/>
                </a:lnTo>
                <a:lnTo>
                  <a:pt x="890588" y="9429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Sanjo</a:t>
            </a:r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6" name="Tsubame-Land"/>
          <p:cNvSpPr/>
          <p:nvPr/>
        </p:nvSpPr>
        <p:spPr>
          <a:xfrm>
            <a:off x="9020175" y="2976563"/>
            <a:ext cx="461963" cy="452437"/>
          </a:xfrm>
          <a:custGeom>
            <a:avLst/>
            <a:gdLst>
              <a:gd name="connsiteX0" fmla="*/ 461963 w 461963"/>
              <a:gd name="connsiteY0" fmla="*/ 166687 h 452437"/>
              <a:gd name="connsiteX1" fmla="*/ 352425 w 461963"/>
              <a:gd name="connsiteY1" fmla="*/ 0 h 452437"/>
              <a:gd name="connsiteX2" fmla="*/ 176213 w 461963"/>
              <a:gd name="connsiteY2" fmla="*/ 95250 h 452437"/>
              <a:gd name="connsiteX3" fmla="*/ 171450 w 461963"/>
              <a:gd name="connsiteY3" fmla="*/ 223837 h 452437"/>
              <a:gd name="connsiteX4" fmla="*/ 33338 w 461963"/>
              <a:gd name="connsiteY4" fmla="*/ 195262 h 452437"/>
              <a:gd name="connsiteX5" fmla="*/ 0 w 461963"/>
              <a:gd name="connsiteY5" fmla="*/ 223837 h 452437"/>
              <a:gd name="connsiteX6" fmla="*/ 128588 w 461963"/>
              <a:gd name="connsiteY6" fmla="*/ 452437 h 452437"/>
              <a:gd name="connsiteX7" fmla="*/ 219075 w 461963"/>
              <a:gd name="connsiteY7" fmla="*/ 395287 h 452437"/>
              <a:gd name="connsiteX8" fmla="*/ 381000 w 461963"/>
              <a:gd name="connsiteY8" fmla="*/ 352425 h 452437"/>
              <a:gd name="connsiteX9" fmla="*/ 347663 w 461963"/>
              <a:gd name="connsiteY9" fmla="*/ 261937 h 452437"/>
              <a:gd name="connsiteX10" fmla="*/ 409575 w 461963"/>
              <a:gd name="connsiteY10" fmla="*/ 276225 h 452437"/>
              <a:gd name="connsiteX11" fmla="*/ 461963 w 461963"/>
              <a:gd name="connsiteY11" fmla="*/ 166687 h 45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963" h="452437">
                <a:moveTo>
                  <a:pt x="461963" y="166687"/>
                </a:moveTo>
                <a:lnTo>
                  <a:pt x="352425" y="0"/>
                </a:lnTo>
                <a:lnTo>
                  <a:pt x="176213" y="95250"/>
                </a:lnTo>
                <a:lnTo>
                  <a:pt x="171450" y="223837"/>
                </a:lnTo>
                <a:lnTo>
                  <a:pt x="33338" y="195262"/>
                </a:lnTo>
                <a:lnTo>
                  <a:pt x="0" y="223837"/>
                </a:lnTo>
                <a:lnTo>
                  <a:pt x="128588" y="452437"/>
                </a:lnTo>
                <a:lnTo>
                  <a:pt x="219075" y="395287"/>
                </a:lnTo>
                <a:lnTo>
                  <a:pt x="381000" y="352425"/>
                </a:lnTo>
                <a:lnTo>
                  <a:pt x="347663" y="261937"/>
                </a:lnTo>
                <a:lnTo>
                  <a:pt x="409575" y="276225"/>
                </a:lnTo>
                <a:lnTo>
                  <a:pt x="461963" y="16668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7" name="Yahiko-Land"/>
          <p:cNvSpPr/>
          <p:nvPr/>
        </p:nvSpPr>
        <p:spPr>
          <a:xfrm>
            <a:off x="9043988" y="3019425"/>
            <a:ext cx="157162" cy="176213"/>
          </a:xfrm>
          <a:custGeom>
            <a:avLst/>
            <a:gdLst>
              <a:gd name="connsiteX0" fmla="*/ 157162 w 157162"/>
              <a:gd name="connsiteY0" fmla="*/ 42863 h 176213"/>
              <a:gd name="connsiteX1" fmla="*/ 38100 w 157162"/>
              <a:gd name="connsiteY1" fmla="*/ 0 h 176213"/>
              <a:gd name="connsiteX2" fmla="*/ 0 w 157162"/>
              <a:gd name="connsiteY2" fmla="*/ 28575 h 176213"/>
              <a:gd name="connsiteX3" fmla="*/ 19050 w 157162"/>
              <a:gd name="connsiteY3" fmla="*/ 157163 h 176213"/>
              <a:gd name="connsiteX4" fmla="*/ 152400 w 157162"/>
              <a:gd name="connsiteY4" fmla="*/ 176213 h 176213"/>
              <a:gd name="connsiteX5" fmla="*/ 157162 w 157162"/>
              <a:gd name="connsiteY5" fmla="*/ 42863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162" h="176213">
                <a:moveTo>
                  <a:pt x="157162" y="42863"/>
                </a:moveTo>
                <a:lnTo>
                  <a:pt x="38100" y="0"/>
                </a:lnTo>
                <a:lnTo>
                  <a:pt x="0" y="28575"/>
                </a:lnTo>
                <a:lnTo>
                  <a:pt x="19050" y="157163"/>
                </a:lnTo>
                <a:lnTo>
                  <a:pt x="152400" y="176213"/>
                </a:lnTo>
                <a:lnTo>
                  <a:pt x="157162" y="4286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28" name="Kamo-Land"/>
          <p:cNvSpPr/>
          <p:nvPr/>
        </p:nvSpPr>
        <p:spPr>
          <a:xfrm>
            <a:off x="9567863" y="3057525"/>
            <a:ext cx="661987" cy="542925"/>
          </a:xfrm>
          <a:custGeom>
            <a:avLst/>
            <a:gdLst>
              <a:gd name="connsiteX0" fmla="*/ 0 w 661987"/>
              <a:gd name="connsiteY0" fmla="*/ 80963 h 542925"/>
              <a:gd name="connsiteX1" fmla="*/ 57150 w 661987"/>
              <a:gd name="connsiteY1" fmla="*/ 0 h 542925"/>
              <a:gd name="connsiteX2" fmla="*/ 166687 w 661987"/>
              <a:gd name="connsiteY2" fmla="*/ 142875 h 542925"/>
              <a:gd name="connsiteX3" fmla="*/ 300037 w 661987"/>
              <a:gd name="connsiteY3" fmla="*/ 95250 h 542925"/>
              <a:gd name="connsiteX4" fmla="*/ 390525 w 661987"/>
              <a:gd name="connsiteY4" fmla="*/ 204788 h 542925"/>
              <a:gd name="connsiteX5" fmla="*/ 442912 w 661987"/>
              <a:gd name="connsiteY5" fmla="*/ 371475 h 542925"/>
              <a:gd name="connsiteX6" fmla="*/ 485775 w 661987"/>
              <a:gd name="connsiteY6" fmla="*/ 390525 h 542925"/>
              <a:gd name="connsiteX7" fmla="*/ 561975 w 661987"/>
              <a:gd name="connsiteY7" fmla="*/ 333375 h 542925"/>
              <a:gd name="connsiteX8" fmla="*/ 614362 w 661987"/>
              <a:gd name="connsiteY8" fmla="*/ 352425 h 542925"/>
              <a:gd name="connsiteX9" fmla="*/ 661987 w 661987"/>
              <a:gd name="connsiteY9" fmla="*/ 528638 h 542925"/>
              <a:gd name="connsiteX10" fmla="*/ 519112 w 661987"/>
              <a:gd name="connsiteY10" fmla="*/ 542925 h 542925"/>
              <a:gd name="connsiteX11" fmla="*/ 180975 w 661987"/>
              <a:gd name="connsiteY11" fmla="*/ 333375 h 542925"/>
              <a:gd name="connsiteX12" fmla="*/ 0 w 661987"/>
              <a:gd name="connsiteY12" fmla="*/ 80963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1987" h="542925">
                <a:moveTo>
                  <a:pt x="0" y="80963"/>
                </a:moveTo>
                <a:lnTo>
                  <a:pt x="57150" y="0"/>
                </a:lnTo>
                <a:lnTo>
                  <a:pt x="166687" y="142875"/>
                </a:lnTo>
                <a:lnTo>
                  <a:pt x="300037" y="95250"/>
                </a:lnTo>
                <a:lnTo>
                  <a:pt x="390525" y="204788"/>
                </a:lnTo>
                <a:lnTo>
                  <a:pt x="442912" y="371475"/>
                </a:lnTo>
                <a:lnTo>
                  <a:pt x="485775" y="390525"/>
                </a:lnTo>
                <a:lnTo>
                  <a:pt x="561975" y="333375"/>
                </a:lnTo>
                <a:lnTo>
                  <a:pt x="614362" y="352425"/>
                </a:lnTo>
                <a:lnTo>
                  <a:pt x="661987" y="528638"/>
                </a:lnTo>
                <a:lnTo>
                  <a:pt x="519112" y="542925"/>
                </a:lnTo>
                <a:lnTo>
                  <a:pt x="180975" y="333375"/>
                </a:lnTo>
                <a:lnTo>
                  <a:pt x="0" y="8096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9" name="Tagami-Land"/>
          <p:cNvSpPr/>
          <p:nvPr/>
        </p:nvSpPr>
        <p:spPr>
          <a:xfrm>
            <a:off x="9625013" y="2990850"/>
            <a:ext cx="242887" cy="209550"/>
          </a:xfrm>
          <a:custGeom>
            <a:avLst/>
            <a:gdLst>
              <a:gd name="connsiteX0" fmla="*/ 228600 w 242887"/>
              <a:gd name="connsiteY0" fmla="*/ 161925 h 209550"/>
              <a:gd name="connsiteX1" fmla="*/ 242887 w 242887"/>
              <a:gd name="connsiteY1" fmla="*/ 0 h 209550"/>
              <a:gd name="connsiteX2" fmla="*/ 100012 w 242887"/>
              <a:gd name="connsiteY2" fmla="*/ 4763 h 209550"/>
              <a:gd name="connsiteX3" fmla="*/ 0 w 242887"/>
              <a:gd name="connsiteY3" fmla="*/ 76200 h 209550"/>
              <a:gd name="connsiteX4" fmla="*/ 123825 w 242887"/>
              <a:gd name="connsiteY4" fmla="*/ 209550 h 209550"/>
              <a:gd name="connsiteX5" fmla="*/ 228600 w 242887"/>
              <a:gd name="connsiteY5" fmla="*/ 161925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87" h="209550">
                <a:moveTo>
                  <a:pt x="228600" y="161925"/>
                </a:moveTo>
                <a:lnTo>
                  <a:pt x="242887" y="0"/>
                </a:lnTo>
                <a:lnTo>
                  <a:pt x="100012" y="4763"/>
                </a:lnTo>
                <a:lnTo>
                  <a:pt x="0" y="76200"/>
                </a:lnTo>
                <a:lnTo>
                  <a:pt x="123825" y="209550"/>
                </a:lnTo>
                <a:lnTo>
                  <a:pt x="228600" y="16192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30" name="Gosen"/>
          <p:cNvSpPr/>
          <p:nvPr/>
        </p:nvSpPr>
        <p:spPr>
          <a:xfrm>
            <a:off x="9858375" y="2805113"/>
            <a:ext cx="690563" cy="942975"/>
          </a:xfrm>
          <a:custGeom>
            <a:avLst/>
            <a:gdLst>
              <a:gd name="connsiteX0" fmla="*/ 0 w 690563"/>
              <a:gd name="connsiteY0" fmla="*/ 176212 h 942975"/>
              <a:gd name="connsiteX1" fmla="*/ 219075 w 690563"/>
              <a:gd name="connsiteY1" fmla="*/ 0 h 942975"/>
              <a:gd name="connsiteX2" fmla="*/ 338138 w 690563"/>
              <a:gd name="connsiteY2" fmla="*/ 47625 h 942975"/>
              <a:gd name="connsiteX3" fmla="*/ 357188 w 690563"/>
              <a:gd name="connsiteY3" fmla="*/ 138112 h 942975"/>
              <a:gd name="connsiteX4" fmla="*/ 533400 w 690563"/>
              <a:gd name="connsiteY4" fmla="*/ 166687 h 942975"/>
              <a:gd name="connsiteX5" fmla="*/ 495300 w 690563"/>
              <a:gd name="connsiteY5" fmla="*/ 300037 h 942975"/>
              <a:gd name="connsiteX6" fmla="*/ 561975 w 690563"/>
              <a:gd name="connsiteY6" fmla="*/ 314325 h 942975"/>
              <a:gd name="connsiteX7" fmla="*/ 690563 w 690563"/>
              <a:gd name="connsiteY7" fmla="*/ 561975 h 942975"/>
              <a:gd name="connsiteX8" fmla="*/ 685800 w 690563"/>
              <a:gd name="connsiteY8" fmla="*/ 642937 h 942975"/>
              <a:gd name="connsiteX9" fmla="*/ 609600 w 690563"/>
              <a:gd name="connsiteY9" fmla="*/ 652462 h 942975"/>
              <a:gd name="connsiteX10" fmla="*/ 557213 w 690563"/>
              <a:gd name="connsiteY10" fmla="*/ 785812 h 942975"/>
              <a:gd name="connsiteX11" fmla="*/ 623888 w 690563"/>
              <a:gd name="connsiteY11" fmla="*/ 823912 h 942975"/>
              <a:gd name="connsiteX12" fmla="*/ 514350 w 690563"/>
              <a:gd name="connsiteY12" fmla="*/ 942975 h 942975"/>
              <a:gd name="connsiteX13" fmla="*/ 419100 w 690563"/>
              <a:gd name="connsiteY13" fmla="*/ 919162 h 942975"/>
              <a:gd name="connsiteX14" fmla="*/ 423863 w 690563"/>
              <a:gd name="connsiteY14" fmla="*/ 852487 h 942975"/>
              <a:gd name="connsiteX15" fmla="*/ 366713 w 690563"/>
              <a:gd name="connsiteY15" fmla="*/ 781050 h 942975"/>
              <a:gd name="connsiteX16" fmla="*/ 323850 w 690563"/>
              <a:gd name="connsiteY16" fmla="*/ 604837 h 942975"/>
              <a:gd name="connsiteX17" fmla="*/ 271463 w 690563"/>
              <a:gd name="connsiteY17" fmla="*/ 585787 h 942975"/>
              <a:gd name="connsiteX18" fmla="*/ 204788 w 690563"/>
              <a:gd name="connsiteY18" fmla="*/ 642937 h 942975"/>
              <a:gd name="connsiteX19" fmla="*/ 157163 w 690563"/>
              <a:gd name="connsiteY19" fmla="*/ 633412 h 942975"/>
              <a:gd name="connsiteX20" fmla="*/ 104775 w 690563"/>
              <a:gd name="connsiteY20" fmla="*/ 461962 h 942975"/>
              <a:gd name="connsiteX21" fmla="*/ 9525 w 690563"/>
              <a:gd name="connsiteY21" fmla="*/ 338137 h 942975"/>
              <a:gd name="connsiteX22" fmla="*/ 0 w 690563"/>
              <a:gd name="connsiteY22" fmla="*/ 176212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90563" h="942975">
                <a:moveTo>
                  <a:pt x="0" y="176212"/>
                </a:moveTo>
                <a:lnTo>
                  <a:pt x="219075" y="0"/>
                </a:lnTo>
                <a:lnTo>
                  <a:pt x="338138" y="47625"/>
                </a:lnTo>
                <a:lnTo>
                  <a:pt x="357188" y="138112"/>
                </a:lnTo>
                <a:lnTo>
                  <a:pt x="533400" y="166687"/>
                </a:lnTo>
                <a:lnTo>
                  <a:pt x="495300" y="300037"/>
                </a:lnTo>
                <a:lnTo>
                  <a:pt x="561975" y="314325"/>
                </a:lnTo>
                <a:lnTo>
                  <a:pt x="690563" y="561975"/>
                </a:lnTo>
                <a:lnTo>
                  <a:pt x="685800" y="642937"/>
                </a:lnTo>
                <a:lnTo>
                  <a:pt x="609600" y="652462"/>
                </a:lnTo>
                <a:lnTo>
                  <a:pt x="557213" y="785812"/>
                </a:lnTo>
                <a:lnTo>
                  <a:pt x="623888" y="823912"/>
                </a:lnTo>
                <a:lnTo>
                  <a:pt x="514350" y="942975"/>
                </a:lnTo>
                <a:lnTo>
                  <a:pt x="419100" y="919162"/>
                </a:lnTo>
                <a:lnTo>
                  <a:pt x="423863" y="852487"/>
                </a:lnTo>
                <a:lnTo>
                  <a:pt x="366713" y="781050"/>
                </a:lnTo>
                <a:lnTo>
                  <a:pt x="323850" y="604837"/>
                </a:lnTo>
                <a:lnTo>
                  <a:pt x="271463" y="585787"/>
                </a:lnTo>
                <a:lnTo>
                  <a:pt x="204788" y="642937"/>
                </a:lnTo>
                <a:lnTo>
                  <a:pt x="157163" y="633412"/>
                </a:lnTo>
                <a:lnTo>
                  <a:pt x="104775" y="461962"/>
                </a:lnTo>
                <a:lnTo>
                  <a:pt x="9525" y="338137"/>
                </a:lnTo>
                <a:lnTo>
                  <a:pt x="0" y="17621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Gosen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24" name="Niigata"/>
          <p:cNvSpPr/>
          <p:nvPr/>
        </p:nvSpPr>
        <p:spPr>
          <a:xfrm>
            <a:off x="8982075" y="2052638"/>
            <a:ext cx="1328738" cy="1100137"/>
          </a:xfrm>
          <a:custGeom>
            <a:avLst/>
            <a:gdLst>
              <a:gd name="connsiteX0" fmla="*/ 0 w 1328738"/>
              <a:gd name="connsiteY0" fmla="*/ 995362 h 1100137"/>
              <a:gd name="connsiteX1" fmla="*/ 104775 w 1328738"/>
              <a:gd name="connsiteY1" fmla="*/ 681037 h 1100137"/>
              <a:gd name="connsiteX2" fmla="*/ 309563 w 1328738"/>
              <a:gd name="connsiteY2" fmla="*/ 504825 h 1100137"/>
              <a:gd name="connsiteX3" fmla="*/ 647700 w 1328738"/>
              <a:gd name="connsiteY3" fmla="*/ 285750 h 1100137"/>
              <a:gd name="connsiteX4" fmla="*/ 847725 w 1328738"/>
              <a:gd name="connsiteY4" fmla="*/ 138112 h 1100137"/>
              <a:gd name="connsiteX5" fmla="*/ 1238250 w 1328738"/>
              <a:gd name="connsiteY5" fmla="*/ 0 h 1100137"/>
              <a:gd name="connsiteX6" fmla="*/ 1243013 w 1328738"/>
              <a:gd name="connsiteY6" fmla="*/ 176212 h 1100137"/>
              <a:gd name="connsiteX7" fmla="*/ 1300163 w 1328738"/>
              <a:gd name="connsiteY7" fmla="*/ 190500 h 1100137"/>
              <a:gd name="connsiteX8" fmla="*/ 1290638 w 1328738"/>
              <a:gd name="connsiteY8" fmla="*/ 266700 h 1100137"/>
              <a:gd name="connsiteX9" fmla="*/ 1328738 w 1328738"/>
              <a:gd name="connsiteY9" fmla="*/ 319087 h 1100137"/>
              <a:gd name="connsiteX10" fmla="*/ 1314450 w 1328738"/>
              <a:gd name="connsiteY10" fmla="*/ 400050 h 1100137"/>
              <a:gd name="connsiteX11" fmla="*/ 1243013 w 1328738"/>
              <a:gd name="connsiteY11" fmla="*/ 485775 h 1100137"/>
              <a:gd name="connsiteX12" fmla="*/ 1123950 w 1328738"/>
              <a:gd name="connsiteY12" fmla="*/ 461962 h 1100137"/>
              <a:gd name="connsiteX13" fmla="*/ 1033463 w 1328738"/>
              <a:gd name="connsiteY13" fmla="*/ 547687 h 1100137"/>
              <a:gd name="connsiteX14" fmla="*/ 1081088 w 1328738"/>
              <a:gd name="connsiteY14" fmla="*/ 595312 h 1100137"/>
              <a:gd name="connsiteX15" fmla="*/ 1109663 w 1328738"/>
              <a:gd name="connsiteY15" fmla="*/ 762000 h 1100137"/>
              <a:gd name="connsiteX16" fmla="*/ 857250 w 1328738"/>
              <a:gd name="connsiteY16" fmla="*/ 952500 h 1100137"/>
              <a:gd name="connsiteX17" fmla="*/ 747713 w 1328738"/>
              <a:gd name="connsiteY17" fmla="*/ 942975 h 1100137"/>
              <a:gd name="connsiteX18" fmla="*/ 647700 w 1328738"/>
              <a:gd name="connsiteY18" fmla="*/ 1014412 h 1100137"/>
              <a:gd name="connsiteX19" fmla="*/ 581025 w 1328738"/>
              <a:gd name="connsiteY19" fmla="*/ 1100137 h 1100137"/>
              <a:gd name="connsiteX20" fmla="*/ 495300 w 1328738"/>
              <a:gd name="connsiteY20" fmla="*/ 1090612 h 1100137"/>
              <a:gd name="connsiteX21" fmla="*/ 385763 w 1328738"/>
              <a:gd name="connsiteY21" fmla="*/ 919162 h 1100137"/>
              <a:gd name="connsiteX22" fmla="*/ 219075 w 1328738"/>
              <a:gd name="connsiteY22" fmla="*/ 1014412 h 1100137"/>
              <a:gd name="connsiteX23" fmla="*/ 100013 w 1328738"/>
              <a:gd name="connsiteY23" fmla="*/ 971550 h 1100137"/>
              <a:gd name="connsiteX24" fmla="*/ 61913 w 1328738"/>
              <a:gd name="connsiteY24" fmla="*/ 1009650 h 1100137"/>
              <a:gd name="connsiteX25" fmla="*/ 0 w 1328738"/>
              <a:gd name="connsiteY25" fmla="*/ 995362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28738" h="1100137">
                <a:moveTo>
                  <a:pt x="0" y="995362"/>
                </a:moveTo>
                <a:lnTo>
                  <a:pt x="104775" y="681037"/>
                </a:lnTo>
                <a:lnTo>
                  <a:pt x="309563" y="504825"/>
                </a:lnTo>
                <a:lnTo>
                  <a:pt x="647700" y="285750"/>
                </a:lnTo>
                <a:lnTo>
                  <a:pt x="847725" y="138112"/>
                </a:lnTo>
                <a:lnTo>
                  <a:pt x="1238250" y="0"/>
                </a:lnTo>
                <a:lnTo>
                  <a:pt x="1243013" y="176212"/>
                </a:lnTo>
                <a:lnTo>
                  <a:pt x="1300163" y="190500"/>
                </a:lnTo>
                <a:lnTo>
                  <a:pt x="1290638" y="266700"/>
                </a:lnTo>
                <a:lnTo>
                  <a:pt x="1328738" y="319087"/>
                </a:lnTo>
                <a:lnTo>
                  <a:pt x="1314450" y="400050"/>
                </a:lnTo>
                <a:lnTo>
                  <a:pt x="1243013" y="485775"/>
                </a:lnTo>
                <a:lnTo>
                  <a:pt x="1123950" y="461962"/>
                </a:lnTo>
                <a:lnTo>
                  <a:pt x="1033463" y="547687"/>
                </a:lnTo>
                <a:lnTo>
                  <a:pt x="1081088" y="595312"/>
                </a:lnTo>
                <a:lnTo>
                  <a:pt x="1109663" y="762000"/>
                </a:lnTo>
                <a:lnTo>
                  <a:pt x="857250" y="952500"/>
                </a:lnTo>
                <a:lnTo>
                  <a:pt x="747713" y="942975"/>
                </a:lnTo>
                <a:lnTo>
                  <a:pt x="647700" y="1014412"/>
                </a:lnTo>
                <a:lnTo>
                  <a:pt x="581025" y="1100137"/>
                </a:lnTo>
                <a:lnTo>
                  <a:pt x="495300" y="1090612"/>
                </a:lnTo>
                <a:lnTo>
                  <a:pt x="385763" y="919162"/>
                </a:lnTo>
                <a:lnTo>
                  <a:pt x="219075" y="1014412"/>
                </a:lnTo>
                <a:lnTo>
                  <a:pt x="100013" y="971550"/>
                </a:lnTo>
                <a:lnTo>
                  <a:pt x="61913" y="1009650"/>
                </a:lnTo>
                <a:lnTo>
                  <a:pt x="0" y="99536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Niigata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25" name="Aga"/>
          <p:cNvSpPr/>
          <p:nvPr/>
        </p:nvSpPr>
        <p:spPr>
          <a:xfrm>
            <a:off x="10267950" y="2566988"/>
            <a:ext cx="1333500" cy="1400175"/>
          </a:xfrm>
          <a:custGeom>
            <a:avLst/>
            <a:gdLst>
              <a:gd name="connsiteX0" fmla="*/ 0 w 1333500"/>
              <a:gd name="connsiteY0" fmla="*/ 1400175 h 1400175"/>
              <a:gd name="connsiteX1" fmla="*/ 314325 w 1333500"/>
              <a:gd name="connsiteY1" fmla="*/ 1314450 h 1400175"/>
              <a:gd name="connsiteX2" fmla="*/ 433388 w 1333500"/>
              <a:gd name="connsiteY2" fmla="*/ 1343025 h 1400175"/>
              <a:gd name="connsiteX3" fmla="*/ 438150 w 1333500"/>
              <a:gd name="connsiteY3" fmla="*/ 1185862 h 1400175"/>
              <a:gd name="connsiteX4" fmla="*/ 557213 w 1333500"/>
              <a:gd name="connsiteY4" fmla="*/ 1152525 h 1400175"/>
              <a:gd name="connsiteX5" fmla="*/ 638175 w 1333500"/>
              <a:gd name="connsiteY5" fmla="*/ 1195387 h 1400175"/>
              <a:gd name="connsiteX6" fmla="*/ 757238 w 1333500"/>
              <a:gd name="connsiteY6" fmla="*/ 1152525 h 1400175"/>
              <a:gd name="connsiteX7" fmla="*/ 866775 w 1333500"/>
              <a:gd name="connsiteY7" fmla="*/ 1204912 h 1400175"/>
              <a:gd name="connsiteX8" fmla="*/ 933450 w 1333500"/>
              <a:gd name="connsiteY8" fmla="*/ 1138237 h 1400175"/>
              <a:gd name="connsiteX9" fmla="*/ 847725 w 1333500"/>
              <a:gd name="connsiteY9" fmla="*/ 981075 h 1400175"/>
              <a:gd name="connsiteX10" fmla="*/ 862013 w 1333500"/>
              <a:gd name="connsiteY10" fmla="*/ 923925 h 1400175"/>
              <a:gd name="connsiteX11" fmla="*/ 809625 w 1333500"/>
              <a:gd name="connsiteY11" fmla="*/ 823912 h 1400175"/>
              <a:gd name="connsiteX12" fmla="*/ 852488 w 1333500"/>
              <a:gd name="connsiteY12" fmla="*/ 681037 h 1400175"/>
              <a:gd name="connsiteX13" fmla="*/ 1023938 w 1333500"/>
              <a:gd name="connsiteY13" fmla="*/ 566737 h 1400175"/>
              <a:gd name="connsiteX14" fmla="*/ 1166813 w 1333500"/>
              <a:gd name="connsiteY14" fmla="*/ 252412 h 1400175"/>
              <a:gd name="connsiteX15" fmla="*/ 1333500 w 1333500"/>
              <a:gd name="connsiteY15" fmla="*/ 100012 h 1400175"/>
              <a:gd name="connsiteX16" fmla="*/ 1195388 w 1333500"/>
              <a:gd name="connsiteY16" fmla="*/ 0 h 1400175"/>
              <a:gd name="connsiteX17" fmla="*/ 995363 w 1333500"/>
              <a:gd name="connsiteY17" fmla="*/ 57150 h 1400175"/>
              <a:gd name="connsiteX18" fmla="*/ 762000 w 1333500"/>
              <a:gd name="connsiteY18" fmla="*/ 195262 h 1400175"/>
              <a:gd name="connsiteX19" fmla="*/ 595313 w 1333500"/>
              <a:gd name="connsiteY19" fmla="*/ 200025 h 1400175"/>
              <a:gd name="connsiteX20" fmla="*/ 423863 w 1333500"/>
              <a:gd name="connsiteY20" fmla="*/ 71437 h 1400175"/>
              <a:gd name="connsiteX21" fmla="*/ 300038 w 1333500"/>
              <a:gd name="connsiteY21" fmla="*/ 100012 h 1400175"/>
              <a:gd name="connsiteX22" fmla="*/ 200025 w 1333500"/>
              <a:gd name="connsiteY22" fmla="*/ 276225 h 1400175"/>
              <a:gd name="connsiteX23" fmla="*/ 100013 w 1333500"/>
              <a:gd name="connsiteY23" fmla="*/ 328612 h 1400175"/>
              <a:gd name="connsiteX24" fmla="*/ 123825 w 1333500"/>
              <a:gd name="connsiteY24" fmla="*/ 409575 h 1400175"/>
              <a:gd name="connsiteX25" fmla="*/ 90488 w 1333500"/>
              <a:gd name="connsiteY25" fmla="*/ 538162 h 1400175"/>
              <a:gd name="connsiteX26" fmla="*/ 161925 w 1333500"/>
              <a:gd name="connsiteY26" fmla="*/ 557212 h 1400175"/>
              <a:gd name="connsiteX27" fmla="*/ 276225 w 1333500"/>
              <a:gd name="connsiteY27" fmla="*/ 790575 h 1400175"/>
              <a:gd name="connsiteX28" fmla="*/ 266700 w 1333500"/>
              <a:gd name="connsiteY28" fmla="*/ 885825 h 1400175"/>
              <a:gd name="connsiteX29" fmla="*/ 200025 w 1333500"/>
              <a:gd name="connsiteY29" fmla="*/ 900112 h 1400175"/>
              <a:gd name="connsiteX30" fmla="*/ 147638 w 1333500"/>
              <a:gd name="connsiteY30" fmla="*/ 1028700 h 1400175"/>
              <a:gd name="connsiteX31" fmla="*/ 214313 w 1333500"/>
              <a:gd name="connsiteY31" fmla="*/ 1057275 h 1400175"/>
              <a:gd name="connsiteX32" fmla="*/ 109538 w 1333500"/>
              <a:gd name="connsiteY32" fmla="*/ 1185862 h 1400175"/>
              <a:gd name="connsiteX33" fmla="*/ 114300 w 1333500"/>
              <a:gd name="connsiteY33" fmla="*/ 1252537 h 1400175"/>
              <a:gd name="connsiteX34" fmla="*/ 0 w 1333500"/>
              <a:gd name="connsiteY34" fmla="*/ 1400175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33500" h="1400175">
                <a:moveTo>
                  <a:pt x="0" y="1400175"/>
                </a:moveTo>
                <a:lnTo>
                  <a:pt x="314325" y="1314450"/>
                </a:lnTo>
                <a:lnTo>
                  <a:pt x="433388" y="1343025"/>
                </a:lnTo>
                <a:lnTo>
                  <a:pt x="438150" y="1185862"/>
                </a:lnTo>
                <a:lnTo>
                  <a:pt x="557213" y="1152525"/>
                </a:lnTo>
                <a:lnTo>
                  <a:pt x="638175" y="1195387"/>
                </a:lnTo>
                <a:lnTo>
                  <a:pt x="757238" y="1152525"/>
                </a:lnTo>
                <a:lnTo>
                  <a:pt x="866775" y="1204912"/>
                </a:lnTo>
                <a:lnTo>
                  <a:pt x="933450" y="1138237"/>
                </a:lnTo>
                <a:lnTo>
                  <a:pt x="847725" y="981075"/>
                </a:lnTo>
                <a:lnTo>
                  <a:pt x="862013" y="923925"/>
                </a:lnTo>
                <a:lnTo>
                  <a:pt x="809625" y="823912"/>
                </a:lnTo>
                <a:lnTo>
                  <a:pt x="852488" y="681037"/>
                </a:lnTo>
                <a:lnTo>
                  <a:pt x="1023938" y="566737"/>
                </a:lnTo>
                <a:lnTo>
                  <a:pt x="1166813" y="252412"/>
                </a:lnTo>
                <a:lnTo>
                  <a:pt x="1333500" y="100012"/>
                </a:lnTo>
                <a:lnTo>
                  <a:pt x="1195388" y="0"/>
                </a:lnTo>
                <a:lnTo>
                  <a:pt x="995363" y="57150"/>
                </a:lnTo>
                <a:lnTo>
                  <a:pt x="762000" y="195262"/>
                </a:lnTo>
                <a:lnTo>
                  <a:pt x="595313" y="200025"/>
                </a:lnTo>
                <a:lnTo>
                  <a:pt x="423863" y="71437"/>
                </a:lnTo>
                <a:lnTo>
                  <a:pt x="300038" y="100012"/>
                </a:lnTo>
                <a:lnTo>
                  <a:pt x="200025" y="276225"/>
                </a:lnTo>
                <a:lnTo>
                  <a:pt x="100013" y="328612"/>
                </a:lnTo>
                <a:lnTo>
                  <a:pt x="123825" y="409575"/>
                </a:lnTo>
                <a:lnTo>
                  <a:pt x="90488" y="538162"/>
                </a:lnTo>
                <a:lnTo>
                  <a:pt x="161925" y="557212"/>
                </a:lnTo>
                <a:lnTo>
                  <a:pt x="276225" y="790575"/>
                </a:lnTo>
                <a:lnTo>
                  <a:pt x="266700" y="885825"/>
                </a:lnTo>
                <a:lnTo>
                  <a:pt x="200025" y="900112"/>
                </a:lnTo>
                <a:lnTo>
                  <a:pt x="147638" y="1028700"/>
                </a:lnTo>
                <a:lnTo>
                  <a:pt x="214313" y="1057275"/>
                </a:lnTo>
                <a:lnTo>
                  <a:pt x="109538" y="1185862"/>
                </a:lnTo>
                <a:lnTo>
                  <a:pt x="114300" y="1252537"/>
                </a:lnTo>
                <a:lnTo>
                  <a:pt x="0" y="14001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Aga 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27" name="Agano"/>
          <p:cNvSpPr/>
          <p:nvPr/>
        </p:nvSpPr>
        <p:spPr>
          <a:xfrm>
            <a:off x="10001250" y="2452688"/>
            <a:ext cx="595313" cy="523875"/>
          </a:xfrm>
          <a:custGeom>
            <a:avLst/>
            <a:gdLst>
              <a:gd name="connsiteX0" fmla="*/ 571500 w 595313"/>
              <a:gd name="connsiteY0" fmla="*/ 219075 h 523875"/>
              <a:gd name="connsiteX1" fmla="*/ 595313 w 595313"/>
              <a:gd name="connsiteY1" fmla="*/ 133350 h 523875"/>
              <a:gd name="connsiteX2" fmla="*/ 490538 w 595313"/>
              <a:gd name="connsiteY2" fmla="*/ 57150 h 523875"/>
              <a:gd name="connsiteX3" fmla="*/ 442913 w 595313"/>
              <a:gd name="connsiteY3" fmla="*/ 100012 h 523875"/>
              <a:gd name="connsiteX4" fmla="*/ 290513 w 595313"/>
              <a:gd name="connsiteY4" fmla="*/ 0 h 523875"/>
              <a:gd name="connsiteX5" fmla="*/ 219075 w 595313"/>
              <a:gd name="connsiteY5" fmla="*/ 90487 h 523875"/>
              <a:gd name="connsiteX6" fmla="*/ 114300 w 595313"/>
              <a:gd name="connsiteY6" fmla="*/ 57150 h 523875"/>
              <a:gd name="connsiteX7" fmla="*/ 0 w 595313"/>
              <a:gd name="connsiteY7" fmla="*/ 142875 h 523875"/>
              <a:gd name="connsiteX8" fmla="*/ 57150 w 595313"/>
              <a:gd name="connsiteY8" fmla="*/ 195262 h 523875"/>
              <a:gd name="connsiteX9" fmla="*/ 95250 w 595313"/>
              <a:gd name="connsiteY9" fmla="*/ 361950 h 523875"/>
              <a:gd name="connsiteX10" fmla="*/ 195263 w 595313"/>
              <a:gd name="connsiteY10" fmla="*/ 400050 h 523875"/>
              <a:gd name="connsiteX11" fmla="*/ 214313 w 595313"/>
              <a:gd name="connsiteY11" fmla="*/ 490537 h 523875"/>
              <a:gd name="connsiteX12" fmla="*/ 390525 w 595313"/>
              <a:gd name="connsiteY12" fmla="*/ 523875 h 523875"/>
              <a:gd name="connsiteX13" fmla="*/ 361950 w 595313"/>
              <a:gd name="connsiteY13" fmla="*/ 438150 h 523875"/>
              <a:gd name="connsiteX14" fmla="*/ 461963 w 595313"/>
              <a:gd name="connsiteY14" fmla="*/ 395287 h 523875"/>
              <a:gd name="connsiteX15" fmla="*/ 571500 w 595313"/>
              <a:gd name="connsiteY15" fmla="*/ 2190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5313" h="523875">
                <a:moveTo>
                  <a:pt x="571500" y="219075"/>
                </a:moveTo>
                <a:lnTo>
                  <a:pt x="595313" y="133350"/>
                </a:lnTo>
                <a:lnTo>
                  <a:pt x="490538" y="57150"/>
                </a:lnTo>
                <a:lnTo>
                  <a:pt x="442913" y="100012"/>
                </a:lnTo>
                <a:lnTo>
                  <a:pt x="290513" y="0"/>
                </a:lnTo>
                <a:lnTo>
                  <a:pt x="219075" y="90487"/>
                </a:lnTo>
                <a:lnTo>
                  <a:pt x="114300" y="57150"/>
                </a:lnTo>
                <a:lnTo>
                  <a:pt x="0" y="142875"/>
                </a:lnTo>
                <a:lnTo>
                  <a:pt x="57150" y="195262"/>
                </a:lnTo>
                <a:lnTo>
                  <a:pt x="95250" y="361950"/>
                </a:lnTo>
                <a:lnTo>
                  <a:pt x="195263" y="400050"/>
                </a:lnTo>
                <a:lnTo>
                  <a:pt x="214313" y="490537"/>
                </a:lnTo>
                <a:lnTo>
                  <a:pt x="390525" y="523875"/>
                </a:lnTo>
                <a:lnTo>
                  <a:pt x="361950" y="438150"/>
                </a:lnTo>
                <a:lnTo>
                  <a:pt x="461963" y="395287"/>
                </a:lnTo>
                <a:lnTo>
                  <a:pt x="571500" y="2190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Agano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28" name="Shibata"/>
          <p:cNvSpPr/>
          <p:nvPr/>
        </p:nvSpPr>
        <p:spPr>
          <a:xfrm>
            <a:off x="10215563" y="1881188"/>
            <a:ext cx="1262062" cy="890587"/>
          </a:xfrm>
          <a:custGeom>
            <a:avLst/>
            <a:gdLst>
              <a:gd name="connsiteX0" fmla="*/ 1262062 w 1262062"/>
              <a:gd name="connsiteY0" fmla="*/ 676275 h 890587"/>
              <a:gd name="connsiteX1" fmla="*/ 1095375 w 1262062"/>
              <a:gd name="connsiteY1" fmla="*/ 533400 h 890587"/>
              <a:gd name="connsiteX2" fmla="*/ 904875 w 1262062"/>
              <a:gd name="connsiteY2" fmla="*/ 657225 h 890587"/>
              <a:gd name="connsiteX3" fmla="*/ 728662 w 1262062"/>
              <a:gd name="connsiteY3" fmla="*/ 519112 h 890587"/>
              <a:gd name="connsiteX4" fmla="*/ 781050 w 1262062"/>
              <a:gd name="connsiteY4" fmla="*/ 433387 h 890587"/>
              <a:gd name="connsiteX5" fmla="*/ 714375 w 1262062"/>
              <a:gd name="connsiteY5" fmla="*/ 285750 h 890587"/>
              <a:gd name="connsiteX6" fmla="*/ 709612 w 1262062"/>
              <a:gd name="connsiteY6" fmla="*/ 161925 h 890587"/>
              <a:gd name="connsiteX7" fmla="*/ 385762 w 1262062"/>
              <a:gd name="connsiteY7" fmla="*/ 38100 h 890587"/>
              <a:gd name="connsiteX8" fmla="*/ 342900 w 1262062"/>
              <a:gd name="connsiteY8" fmla="*/ 95250 h 890587"/>
              <a:gd name="connsiteX9" fmla="*/ 219075 w 1262062"/>
              <a:gd name="connsiteY9" fmla="*/ 0 h 890587"/>
              <a:gd name="connsiteX10" fmla="*/ 166687 w 1262062"/>
              <a:gd name="connsiteY10" fmla="*/ 52387 h 890587"/>
              <a:gd name="connsiteX11" fmla="*/ 190500 w 1262062"/>
              <a:gd name="connsiteY11" fmla="*/ 128587 h 890587"/>
              <a:gd name="connsiteX12" fmla="*/ 100012 w 1262062"/>
              <a:gd name="connsiteY12" fmla="*/ 180975 h 890587"/>
              <a:gd name="connsiteX13" fmla="*/ 166687 w 1262062"/>
              <a:gd name="connsiteY13" fmla="*/ 228600 h 890587"/>
              <a:gd name="connsiteX14" fmla="*/ 200025 w 1262062"/>
              <a:gd name="connsiteY14" fmla="*/ 257175 h 890587"/>
              <a:gd name="connsiteX15" fmla="*/ 152400 w 1262062"/>
              <a:gd name="connsiteY15" fmla="*/ 328612 h 890587"/>
              <a:gd name="connsiteX16" fmla="*/ 52387 w 1262062"/>
              <a:gd name="connsiteY16" fmla="*/ 300037 h 890587"/>
              <a:gd name="connsiteX17" fmla="*/ 0 w 1262062"/>
              <a:gd name="connsiteY17" fmla="*/ 342900 h 890587"/>
              <a:gd name="connsiteX18" fmla="*/ 61912 w 1262062"/>
              <a:gd name="connsiteY18" fmla="*/ 357187 h 890587"/>
              <a:gd name="connsiteX19" fmla="*/ 66675 w 1262062"/>
              <a:gd name="connsiteY19" fmla="*/ 438150 h 890587"/>
              <a:gd name="connsiteX20" fmla="*/ 100012 w 1262062"/>
              <a:gd name="connsiteY20" fmla="*/ 495300 h 890587"/>
              <a:gd name="connsiteX21" fmla="*/ 85725 w 1262062"/>
              <a:gd name="connsiteY21" fmla="*/ 585787 h 890587"/>
              <a:gd name="connsiteX22" fmla="*/ 219075 w 1262062"/>
              <a:gd name="connsiteY22" fmla="*/ 671512 h 890587"/>
              <a:gd name="connsiteX23" fmla="*/ 276225 w 1262062"/>
              <a:gd name="connsiteY23" fmla="*/ 628650 h 890587"/>
              <a:gd name="connsiteX24" fmla="*/ 385762 w 1262062"/>
              <a:gd name="connsiteY24" fmla="*/ 704850 h 890587"/>
              <a:gd name="connsiteX25" fmla="*/ 352425 w 1262062"/>
              <a:gd name="connsiteY25" fmla="*/ 785812 h 890587"/>
              <a:gd name="connsiteX26" fmla="*/ 481012 w 1262062"/>
              <a:gd name="connsiteY26" fmla="*/ 757237 h 890587"/>
              <a:gd name="connsiteX27" fmla="*/ 642937 w 1262062"/>
              <a:gd name="connsiteY27" fmla="*/ 885825 h 890587"/>
              <a:gd name="connsiteX28" fmla="*/ 833437 w 1262062"/>
              <a:gd name="connsiteY28" fmla="*/ 890587 h 890587"/>
              <a:gd name="connsiteX29" fmla="*/ 1047750 w 1262062"/>
              <a:gd name="connsiteY29" fmla="*/ 742950 h 890587"/>
              <a:gd name="connsiteX30" fmla="*/ 1262062 w 1262062"/>
              <a:gd name="connsiteY30" fmla="*/ 676275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2062" h="890587">
                <a:moveTo>
                  <a:pt x="1262062" y="676275"/>
                </a:moveTo>
                <a:lnTo>
                  <a:pt x="1095375" y="533400"/>
                </a:lnTo>
                <a:lnTo>
                  <a:pt x="904875" y="657225"/>
                </a:lnTo>
                <a:lnTo>
                  <a:pt x="728662" y="519112"/>
                </a:lnTo>
                <a:lnTo>
                  <a:pt x="781050" y="433387"/>
                </a:lnTo>
                <a:lnTo>
                  <a:pt x="714375" y="285750"/>
                </a:lnTo>
                <a:lnTo>
                  <a:pt x="709612" y="161925"/>
                </a:lnTo>
                <a:lnTo>
                  <a:pt x="385762" y="38100"/>
                </a:lnTo>
                <a:lnTo>
                  <a:pt x="342900" y="95250"/>
                </a:lnTo>
                <a:lnTo>
                  <a:pt x="219075" y="0"/>
                </a:lnTo>
                <a:lnTo>
                  <a:pt x="166687" y="52387"/>
                </a:lnTo>
                <a:lnTo>
                  <a:pt x="190500" y="128587"/>
                </a:lnTo>
                <a:lnTo>
                  <a:pt x="100012" y="180975"/>
                </a:lnTo>
                <a:lnTo>
                  <a:pt x="166687" y="228600"/>
                </a:lnTo>
                <a:lnTo>
                  <a:pt x="200025" y="257175"/>
                </a:lnTo>
                <a:lnTo>
                  <a:pt x="152400" y="328612"/>
                </a:lnTo>
                <a:lnTo>
                  <a:pt x="52387" y="300037"/>
                </a:lnTo>
                <a:lnTo>
                  <a:pt x="0" y="342900"/>
                </a:lnTo>
                <a:lnTo>
                  <a:pt x="61912" y="357187"/>
                </a:lnTo>
                <a:lnTo>
                  <a:pt x="66675" y="438150"/>
                </a:lnTo>
                <a:lnTo>
                  <a:pt x="100012" y="495300"/>
                </a:lnTo>
                <a:lnTo>
                  <a:pt x="85725" y="585787"/>
                </a:lnTo>
                <a:lnTo>
                  <a:pt x="219075" y="671512"/>
                </a:lnTo>
                <a:lnTo>
                  <a:pt x="276225" y="628650"/>
                </a:lnTo>
                <a:lnTo>
                  <a:pt x="385762" y="704850"/>
                </a:lnTo>
                <a:lnTo>
                  <a:pt x="352425" y="785812"/>
                </a:lnTo>
                <a:lnTo>
                  <a:pt x="481012" y="757237"/>
                </a:lnTo>
                <a:lnTo>
                  <a:pt x="642937" y="885825"/>
                </a:lnTo>
                <a:lnTo>
                  <a:pt x="833437" y="890587"/>
                </a:lnTo>
                <a:lnTo>
                  <a:pt x="1047750" y="742950"/>
                </a:lnTo>
                <a:lnTo>
                  <a:pt x="1262062" y="6762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Shibata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29" name="Seiro-Land"/>
          <p:cNvSpPr/>
          <p:nvPr/>
        </p:nvSpPr>
        <p:spPr>
          <a:xfrm>
            <a:off x="10220325" y="1928813"/>
            <a:ext cx="195263" cy="295275"/>
          </a:xfrm>
          <a:custGeom>
            <a:avLst/>
            <a:gdLst>
              <a:gd name="connsiteX0" fmla="*/ 0 w 195263"/>
              <a:gd name="connsiteY0" fmla="*/ 109537 h 295275"/>
              <a:gd name="connsiteX1" fmla="*/ 9525 w 195263"/>
              <a:gd name="connsiteY1" fmla="*/ 295275 h 295275"/>
              <a:gd name="connsiteX2" fmla="*/ 42863 w 195263"/>
              <a:gd name="connsiteY2" fmla="*/ 247650 h 295275"/>
              <a:gd name="connsiteX3" fmla="*/ 147638 w 195263"/>
              <a:gd name="connsiteY3" fmla="*/ 285750 h 295275"/>
              <a:gd name="connsiteX4" fmla="*/ 195263 w 195263"/>
              <a:gd name="connsiteY4" fmla="*/ 219075 h 295275"/>
              <a:gd name="connsiteX5" fmla="*/ 114300 w 195263"/>
              <a:gd name="connsiteY5" fmla="*/ 123825 h 295275"/>
              <a:gd name="connsiteX6" fmla="*/ 180975 w 195263"/>
              <a:gd name="connsiteY6" fmla="*/ 85725 h 295275"/>
              <a:gd name="connsiteX7" fmla="*/ 161925 w 195263"/>
              <a:gd name="connsiteY7" fmla="*/ 0 h 295275"/>
              <a:gd name="connsiteX8" fmla="*/ 0 w 195263"/>
              <a:gd name="connsiteY8" fmla="*/ 109537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3" h="295275">
                <a:moveTo>
                  <a:pt x="0" y="109537"/>
                </a:moveTo>
                <a:lnTo>
                  <a:pt x="9525" y="295275"/>
                </a:lnTo>
                <a:lnTo>
                  <a:pt x="42863" y="247650"/>
                </a:lnTo>
                <a:lnTo>
                  <a:pt x="147638" y="285750"/>
                </a:lnTo>
                <a:lnTo>
                  <a:pt x="195263" y="219075"/>
                </a:lnTo>
                <a:lnTo>
                  <a:pt x="114300" y="123825"/>
                </a:lnTo>
                <a:lnTo>
                  <a:pt x="180975" y="85725"/>
                </a:lnTo>
                <a:lnTo>
                  <a:pt x="161925" y="0"/>
                </a:lnTo>
                <a:lnTo>
                  <a:pt x="0" y="10953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1030" name="Tainai"/>
          <p:cNvSpPr/>
          <p:nvPr/>
        </p:nvSpPr>
        <p:spPr>
          <a:xfrm>
            <a:off x="10439400" y="1514475"/>
            <a:ext cx="876300" cy="1019175"/>
          </a:xfrm>
          <a:custGeom>
            <a:avLst/>
            <a:gdLst>
              <a:gd name="connsiteX0" fmla="*/ 0 w 876300"/>
              <a:gd name="connsiteY0" fmla="*/ 376238 h 1019175"/>
              <a:gd name="connsiteX1" fmla="*/ 257175 w 876300"/>
              <a:gd name="connsiteY1" fmla="*/ 0 h 1019175"/>
              <a:gd name="connsiteX2" fmla="*/ 285750 w 876300"/>
              <a:gd name="connsiteY2" fmla="*/ 28575 h 1019175"/>
              <a:gd name="connsiteX3" fmla="*/ 290513 w 876300"/>
              <a:gd name="connsiteY3" fmla="*/ 200025 h 1019175"/>
              <a:gd name="connsiteX4" fmla="*/ 452438 w 876300"/>
              <a:gd name="connsiteY4" fmla="*/ 257175 h 1019175"/>
              <a:gd name="connsiteX5" fmla="*/ 523875 w 876300"/>
              <a:gd name="connsiteY5" fmla="*/ 228600 h 1019175"/>
              <a:gd name="connsiteX6" fmla="*/ 581025 w 876300"/>
              <a:gd name="connsiteY6" fmla="*/ 266700 h 1019175"/>
              <a:gd name="connsiteX7" fmla="*/ 619125 w 876300"/>
              <a:gd name="connsiteY7" fmla="*/ 438150 h 1019175"/>
              <a:gd name="connsiteX8" fmla="*/ 600075 w 876300"/>
              <a:gd name="connsiteY8" fmla="*/ 504825 h 1019175"/>
              <a:gd name="connsiteX9" fmla="*/ 685800 w 876300"/>
              <a:gd name="connsiteY9" fmla="*/ 585788 h 1019175"/>
              <a:gd name="connsiteX10" fmla="*/ 681038 w 876300"/>
              <a:gd name="connsiteY10" fmla="*/ 690563 h 1019175"/>
              <a:gd name="connsiteX11" fmla="*/ 804863 w 876300"/>
              <a:gd name="connsiteY11" fmla="*/ 766763 h 1019175"/>
              <a:gd name="connsiteX12" fmla="*/ 857250 w 876300"/>
              <a:gd name="connsiteY12" fmla="*/ 819150 h 1019175"/>
              <a:gd name="connsiteX13" fmla="*/ 876300 w 876300"/>
              <a:gd name="connsiteY13" fmla="*/ 904875 h 1019175"/>
              <a:gd name="connsiteX14" fmla="*/ 719138 w 876300"/>
              <a:gd name="connsiteY14" fmla="*/ 981075 h 1019175"/>
              <a:gd name="connsiteX15" fmla="*/ 676275 w 876300"/>
              <a:gd name="connsiteY15" fmla="*/ 1019175 h 1019175"/>
              <a:gd name="connsiteX16" fmla="*/ 509588 w 876300"/>
              <a:gd name="connsiteY16" fmla="*/ 885825 h 1019175"/>
              <a:gd name="connsiteX17" fmla="*/ 557213 w 876300"/>
              <a:gd name="connsiteY17" fmla="*/ 804863 h 1019175"/>
              <a:gd name="connsiteX18" fmla="*/ 481013 w 876300"/>
              <a:gd name="connsiteY18" fmla="*/ 647700 h 1019175"/>
              <a:gd name="connsiteX19" fmla="*/ 481013 w 876300"/>
              <a:gd name="connsiteY19" fmla="*/ 523875 h 1019175"/>
              <a:gd name="connsiteX20" fmla="*/ 157163 w 876300"/>
              <a:gd name="connsiteY20" fmla="*/ 404813 h 1019175"/>
              <a:gd name="connsiteX21" fmla="*/ 109538 w 876300"/>
              <a:gd name="connsiteY21" fmla="*/ 471488 h 1019175"/>
              <a:gd name="connsiteX22" fmla="*/ 0 w 876300"/>
              <a:gd name="connsiteY22" fmla="*/ 376238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6300" h="1019175">
                <a:moveTo>
                  <a:pt x="0" y="376238"/>
                </a:moveTo>
                <a:lnTo>
                  <a:pt x="257175" y="0"/>
                </a:lnTo>
                <a:lnTo>
                  <a:pt x="285750" y="28575"/>
                </a:lnTo>
                <a:lnTo>
                  <a:pt x="290513" y="200025"/>
                </a:lnTo>
                <a:lnTo>
                  <a:pt x="452438" y="257175"/>
                </a:lnTo>
                <a:lnTo>
                  <a:pt x="523875" y="228600"/>
                </a:lnTo>
                <a:lnTo>
                  <a:pt x="581025" y="266700"/>
                </a:lnTo>
                <a:lnTo>
                  <a:pt x="619125" y="438150"/>
                </a:lnTo>
                <a:lnTo>
                  <a:pt x="600075" y="504825"/>
                </a:lnTo>
                <a:lnTo>
                  <a:pt x="685800" y="585788"/>
                </a:lnTo>
                <a:lnTo>
                  <a:pt x="681038" y="690563"/>
                </a:lnTo>
                <a:lnTo>
                  <a:pt x="804863" y="766763"/>
                </a:lnTo>
                <a:lnTo>
                  <a:pt x="857250" y="819150"/>
                </a:lnTo>
                <a:lnTo>
                  <a:pt x="876300" y="904875"/>
                </a:lnTo>
                <a:lnTo>
                  <a:pt x="719138" y="981075"/>
                </a:lnTo>
                <a:lnTo>
                  <a:pt x="676275" y="1019175"/>
                </a:lnTo>
                <a:lnTo>
                  <a:pt x="509588" y="885825"/>
                </a:lnTo>
                <a:lnTo>
                  <a:pt x="557213" y="804863"/>
                </a:lnTo>
                <a:lnTo>
                  <a:pt x="481013" y="647700"/>
                </a:lnTo>
                <a:lnTo>
                  <a:pt x="481013" y="523875"/>
                </a:lnTo>
                <a:lnTo>
                  <a:pt x="157163" y="404813"/>
                </a:lnTo>
                <a:lnTo>
                  <a:pt x="109538" y="471488"/>
                </a:lnTo>
                <a:lnTo>
                  <a:pt x="0" y="37623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Tainai</a:t>
            </a:r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2" name="Sekikawa-Land"/>
          <p:cNvSpPr/>
          <p:nvPr/>
        </p:nvSpPr>
        <p:spPr>
          <a:xfrm>
            <a:off x="10948988" y="1459706"/>
            <a:ext cx="533400" cy="881063"/>
          </a:xfrm>
          <a:custGeom>
            <a:avLst/>
            <a:gdLst>
              <a:gd name="connsiteX0" fmla="*/ 347662 w 533400"/>
              <a:gd name="connsiteY0" fmla="*/ 881063 h 881063"/>
              <a:gd name="connsiteX1" fmla="*/ 390525 w 533400"/>
              <a:gd name="connsiteY1" fmla="*/ 814388 h 881063"/>
              <a:gd name="connsiteX2" fmla="*/ 400050 w 533400"/>
              <a:gd name="connsiteY2" fmla="*/ 604838 h 881063"/>
              <a:gd name="connsiteX3" fmla="*/ 442912 w 533400"/>
              <a:gd name="connsiteY3" fmla="*/ 581025 h 881063"/>
              <a:gd name="connsiteX4" fmla="*/ 447675 w 533400"/>
              <a:gd name="connsiteY4" fmla="*/ 457200 h 881063"/>
              <a:gd name="connsiteX5" fmla="*/ 533400 w 533400"/>
              <a:gd name="connsiteY5" fmla="*/ 395288 h 881063"/>
              <a:gd name="connsiteX6" fmla="*/ 523875 w 533400"/>
              <a:gd name="connsiteY6" fmla="*/ 338138 h 881063"/>
              <a:gd name="connsiteX7" fmla="*/ 476250 w 533400"/>
              <a:gd name="connsiteY7" fmla="*/ 338138 h 881063"/>
              <a:gd name="connsiteX8" fmla="*/ 471487 w 533400"/>
              <a:gd name="connsiteY8" fmla="*/ 290513 h 881063"/>
              <a:gd name="connsiteX9" fmla="*/ 519112 w 533400"/>
              <a:gd name="connsiteY9" fmla="*/ 200025 h 881063"/>
              <a:gd name="connsiteX10" fmla="*/ 504825 w 533400"/>
              <a:gd name="connsiteY10" fmla="*/ 47625 h 881063"/>
              <a:gd name="connsiteX11" fmla="*/ 433387 w 533400"/>
              <a:gd name="connsiteY11" fmla="*/ 9525 h 881063"/>
              <a:gd name="connsiteX12" fmla="*/ 228600 w 533400"/>
              <a:gd name="connsiteY12" fmla="*/ 0 h 881063"/>
              <a:gd name="connsiteX13" fmla="*/ 109537 w 533400"/>
              <a:gd name="connsiteY13" fmla="*/ 85725 h 881063"/>
              <a:gd name="connsiteX14" fmla="*/ 0 w 533400"/>
              <a:gd name="connsiteY14" fmla="*/ 109538 h 881063"/>
              <a:gd name="connsiteX15" fmla="*/ 0 w 533400"/>
              <a:gd name="connsiteY15" fmla="*/ 209550 h 881063"/>
              <a:gd name="connsiteX16" fmla="*/ 38100 w 533400"/>
              <a:gd name="connsiteY16" fmla="*/ 247650 h 881063"/>
              <a:gd name="connsiteX17" fmla="*/ 9525 w 533400"/>
              <a:gd name="connsiteY17" fmla="*/ 295275 h 881063"/>
              <a:gd name="connsiteX18" fmla="*/ 71437 w 533400"/>
              <a:gd name="connsiteY18" fmla="*/ 333375 h 881063"/>
              <a:gd name="connsiteX19" fmla="*/ 104775 w 533400"/>
              <a:gd name="connsiteY19" fmla="*/ 509588 h 881063"/>
              <a:gd name="connsiteX20" fmla="*/ 85725 w 533400"/>
              <a:gd name="connsiteY20" fmla="*/ 561975 h 881063"/>
              <a:gd name="connsiteX21" fmla="*/ 176212 w 533400"/>
              <a:gd name="connsiteY21" fmla="*/ 657225 h 881063"/>
              <a:gd name="connsiteX22" fmla="*/ 180975 w 533400"/>
              <a:gd name="connsiteY22" fmla="*/ 766763 h 881063"/>
              <a:gd name="connsiteX23" fmla="*/ 347662 w 533400"/>
              <a:gd name="connsiteY23" fmla="*/ 881063 h 8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3400" h="881063">
                <a:moveTo>
                  <a:pt x="347662" y="881063"/>
                </a:moveTo>
                <a:lnTo>
                  <a:pt x="390525" y="814388"/>
                </a:lnTo>
                <a:lnTo>
                  <a:pt x="400050" y="604838"/>
                </a:lnTo>
                <a:lnTo>
                  <a:pt x="442912" y="581025"/>
                </a:lnTo>
                <a:lnTo>
                  <a:pt x="447675" y="457200"/>
                </a:lnTo>
                <a:lnTo>
                  <a:pt x="533400" y="395288"/>
                </a:lnTo>
                <a:lnTo>
                  <a:pt x="523875" y="338138"/>
                </a:lnTo>
                <a:lnTo>
                  <a:pt x="476250" y="338138"/>
                </a:lnTo>
                <a:lnTo>
                  <a:pt x="471487" y="290513"/>
                </a:lnTo>
                <a:lnTo>
                  <a:pt x="519112" y="200025"/>
                </a:lnTo>
                <a:lnTo>
                  <a:pt x="504825" y="47625"/>
                </a:lnTo>
                <a:lnTo>
                  <a:pt x="433387" y="9525"/>
                </a:lnTo>
                <a:lnTo>
                  <a:pt x="228600" y="0"/>
                </a:lnTo>
                <a:lnTo>
                  <a:pt x="109537" y="85725"/>
                </a:lnTo>
                <a:lnTo>
                  <a:pt x="0" y="109538"/>
                </a:lnTo>
                <a:lnTo>
                  <a:pt x="0" y="209550"/>
                </a:lnTo>
                <a:lnTo>
                  <a:pt x="38100" y="247650"/>
                </a:lnTo>
                <a:lnTo>
                  <a:pt x="9525" y="295275"/>
                </a:lnTo>
                <a:lnTo>
                  <a:pt x="71437" y="333375"/>
                </a:lnTo>
                <a:lnTo>
                  <a:pt x="104775" y="509588"/>
                </a:lnTo>
                <a:lnTo>
                  <a:pt x="85725" y="561975"/>
                </a:lnTo>
                <a:lnTo>
                  <a:pt x="176212" y="657225"/>
                </a:lnTo>
                <a:lnTo>
                  <a:pt x="180975" y="766763"/>
                </a:lnTo>
                <a:lnTo>
                  <a:pt x="347662" y="88106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3" name="Murakami"/>
          <p:cNvSpPr/>
          <p:nvPr/>
        </p:nvSpPr>
        <p:spPr>
          <a:xfrm>
            <a:off x="10691813" y="142875"/>
            <a:ext cx="1362075" cy="1624013"/>
          </a:xfrm>
          <a:custGeom>
            <a:avLst/>
            <a:gdLst>
              <a:gd name="connsiteX0" fmla="*/ 0 w 1362075"/>
              <a:gd name="connsiteY0" fmla="*/ 1371600 h 1624013"/>
              <a:gd name="connsiteX1" fmla="*/ 71437 w 1362075"/>
              <a:gd name="connsiteY1" fmla="*/ 1271588 h 1624013"/>
              <a:gd name="connsiteX2" fmla="*/ 66675 w 1362075"/>
              <a:gd name="connsiteY2" fmla="*/ 1214438 h 1624013"/>
              <a:gd name="connsiteX3" fmla="*/ 147637 w 1362075"/>
              <a:gd name="connsiteY3" fmla="*/ 1062038 h 1624013"/>
              <a:gd name="connsiteX4" fmla="*/ 104775 w 1362075"/>
              <a:gd name="connsiteY4" fmla="*/ 1033463 h 1624013"/>
              <a:gd name="connsiteX5" fmla="*/ 142875 w 1362075"/>
              <a:gd name="connsiteY5" fmla="*/ 538163 h 1624013"/>
              <a:gd name="connsiteX6" fmla="*/ 404812 w 1362075"/>
              <a:gd name="connsiteY6" fmla="*/ 0 h 1624013"/>
              <a:gd name="connsiteX7" fmla="*/ 533400 w 1362075"/>
              <a:gd name="connsiteY7" fmla="*/ 90488 h 1624013"/>
              <a:gd name="connsiteX8" fmla="*/ 585787 w 1362075"/>
              <a:gd name="connsiteY8" fmla="*/ 61913 h 1624013"/>
              <a:gd name="connsiteX9" fmla="*/ 657225 w 1362075"/>
              <a:gd name="connsiteY9" fmla="*/ 152400 h 1624013"/>
              <a:gd name="connsiteX10" fmla="*/ 795337 w 1362075"/>
              <a:gd name="connsiteY10" fmla="*/ 147638 h 1624013"/>
              <a:gd name="connsiteX11" fmla="*/ 871537 w 1362075"/>
              <a:gd name="connsiteY11" fmla="*/ 185738 h 1624013"/>
              <a:gd name="connsiteX12" fmla="*/ 838200 w 1362075"/>
              <a:gd name="connsiteY12" fmla="*/ 228600 h 1624013"/>
              <a:gd name="connsiteX13" fmla="*/ 866775 w 1362075"/>
              <a:gd name="connsiteY13" fmla="*/ 376238 h 1624013"/>
              <a:gd name="connsiteX14" fmla="*/ 852487 w 1362075"/>
              <a:gd name="connsiteY14" fmla="*/ 428625 h 1624013"/>
              <a:gd name="connsiteX15" fmla="*/ 814387 w 1362075"/>
              <a:gd name="connsiteY15" fmla="*/ 485775 h 1624013"/>
              <a:gd name="connsiteX16" fmla="*/ 809625 w 1362075"/>
              <a:gd name="connsiteY16" fmla="*/ 561975 h 1624013"/>
              <a:gd name="connsiteX17" fmla="*/ 857250 w 1362075"/>
              <a:gd name="connsiteY17" fmla="*/ 542925 h 1624013"/>
              <a:gd name="connsiteX18" fmla="*/ 909637 w 1362075"/>
              <a:gd name="connsiteY18" fmla="*/ 661988 h 1624013"/>
              <a:gd name="connsiteX19" fmla="*/ 966787 w 1362075"/>
              <a:gd name="connsiteY19" fmla="*/ 661988 h 1624013"/>
              <a:gd name="connsiteX20" fmla="*/ 1085850 w 1362075"/>
              <a:gd name="connsiteY20" fmla="*/ 700088 h 1624013"/>
              <a:gd name="connsiteX21" fmla="*/ 1128712 w 1362075"/>
              <a:gd name="connsiteY21" fmla="*/ 666750 h 1624013"/>
              <a:gd name="connsiteX22" fmla="*/ 1190625 w 1362075"/>
              <a:gd name="connsiteY22" fmla="*/ 695325 h 1624013"/>
              <a:gd name="connsiteX23" fmla="*/ 1362075 w 1362075"/>
              <a:gd name="connsiteY23" fmla="*/ 919163 h 1624013"/>
              <a:gd name="connsiteX24" fmla="*/ 1281112 w 1362075"/>
              <a:gd name="connsiteY24" fmla="*/ 995363 h 1624013"/>
              <a:gd name="connsiteX25" fmla="*/ 1228725 w 1362075"/>
              <a:gd name="connsiteY25" fmla="*/ 1119188 h 1624013"/>
              <a:gd name="connsiteX26" fmla="*/ 1033462 w 1362075"/>
              <a:gd name="connsiteY26" fmla="*/ 1233488 h 1624013"/>
              <a:gd name="connsiteX27" fmla="*/ 804862 w 1362075"/>
              <a:gd name="connsiteY27" fmla="*/ 1171575 h 1624013"/>
              <a:gd name="connsiteX28" fmla="*/ 800100 w 1362075"/>
              <a:gd name="connsiteY28" fmla="*/ 1247775 h 1624013"/>
              <a:gd name="connsiteX29" fmla="*/ 757237 w 1362075"/>
              <a:gd name="connsiteY29" fmla="*/ 1352550 h 1624013"/>
              <a:gd name="connsiteX30" fmla="*/ 700087 w 1362075"/>
              <a:gd name="connsiteY30" fmla="*/ 1319213 h 1624013"/>
              <a:gd name="connsiteX31" fmla="*/ 471487 w 1362075"/>
              <a:gd name="connsiteY31" fmla="*/ 1314450 h 1624013"/>
              <a:gd name="connsiteX32" fmla="*/ 366712 w 1362075"/>
              <a:gd name="connsiteY32" fmla="*/ 1395413 h 1624013"/>
              <a:gd name="connsiteX33" fmla="*/ 247650 w 1362075"/>
              <a:gd name="connsiteY33" fmla="*/ 1414463 h 1624013"/>
              <a:gd name="connsiteX34" fmla="*/ 261937 w 1362075"/>
              <a:gd name="connsiteY34" fmla="*/ 1514475 h 1624013"/>
              <a:gd name="connsiteX35" fmla="*/ 290512 w 1362075"/>
              <a:gd name="connsiteY35" fmla="*/ 1538288 h 1624013"/>
              <a:gd name="connsiteX36" fmla="*/ 276225 w 1362075"/>
              <a:gd name="connsiteY36" fmla="*/ 1600200 h 1624013"/>
              <a:gd name="connsiteX37" fmla="*/ 185737 w 1362075"/>
              <a:gd name="connsiteY37" fmla="*/ 1624013 h 1624013"/>
              <a:gd name="connsiteX38" fmla="*/ 23812 w 1362075"/>
              <a:gd name="connsiteY38" fmla="*/ 1562100 h 1624013"/>
              <a:gd name="connsiteX39" fmla="*/ 0 w 1362075"/>
              <a:gd name="connsiteY39" fmla="*/ 1371600 h 162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62075" h="1624013">
                <a:moveTo>
                  <a:pt x="0" y="1371600"/>
                </a:moveTo>
                <a:lnTo>
                  <a:pt x="71437" y="1271588"/>
                </a:lnTo>
                <a:lnTo>
                  <a:pt x="66675" y="1214438"/>
                </a:lnTo>
                <a:lnTo>
                  <a:pt x="147637" y="1062038"/>
                </a:lnTo>
                <a:lnTo>
                  <a:pt x="104775" y="1033463"/>
                </a:lnTo>
                <a:lnTo>
                  <a:pt x="142875" y="538163"/>
                </a:lnTo>
                <a:lnTo>
                  <a:pt x="404812" y="0"/>
                </a:lnTo>
                <a:lnTo>
                  <a:pt x="533400" y="90488"/>
                </a:lnTo>
                <a:lnTo>
                  <a:pt x="585787" y="61913"/>
                </a:lnTo>
                <a:lnTo>
                  <a:pt x="657225" y="152400"/>
                </a:lnTo>
                <a:lnTo>
                  <a:pt x="795337" y="147638"/>
                </a:lnTo>
                <a:lnTo>
                  <a:pt x="871537" y="185738"/>
                </a:lnTo>
                <a:lnTo>
                  <a:pt x="838200" y="228600"/>
                </a:lnTo>
                <a:lnTo>
                  <a:pt x="866775" y="376238"/>
                </a:lnTo>
                <a:lnTo>
                  <a:pt x="852487" y="428625"/>
                </a:lnTo>
                <a:lnTo>
                  <a:pt x="814387" y="485775"/>
                </a:lnTo>
                <a:lnTo>
                  <a:pt x="809625" y="561975"/>
                </a:lnTo>
                <a:lnTo>
                  <a:pt x="857250" y="542925"/>
                </a:lnTo>
                <a:lnTo>
                  <a:pt x="909637" y="661988"/>
                </a:lnTo>
                <a:lnTo>
                  <a:pt x="966787" y="661988"/>
                </a:lnTo>
                <a:lnTo>
                  <a:pt x="1085850" y="700088"/>
                </a:lnTo>
                <a:lnTo>
                  <a:pt x="1128712" y="666750"/>
                </a:lnTo>
                <a:lnTo>
                  <a:pt x="1190625" y="695325"/>
                </a:lnTo>
                <a:lnTo>
                  <a:pt x="1362075" y="919163"/>
                </a:lnTo>
                <a:lnTo>
                  <a:pt x="1281112" y="995363"/>
                </a:lnTo>
                <a:lnTo>
                  <a:pt x="1228725" y="1119188"/>
                </a:lnTo>
                <a:lnTo>
                  <a:pt x="1033462" y="1233488"/>
                </a:lnTo>
                <a:lnTo>
                  <a:pt x="804862" y="1171575"/>
                </a:lnTo>
                <a:lnTo>
                  <a:pt x="800100" y="1247775"/>
                </a:lnTo>
                <a:lnTo>
                  <a:pt x="757237" y="1352550"/>
                </a:lnTo>
                <a:lnTo>
                  <a:pt x="700087" y="1319213"/>
                </a:lnTo>
                <a:lnTo>
                  <a:pt x="471487" y="1314450"/>
                </a:lnTo>
                <a:lnTo>
                  <a:pt x="366712" y="1395413"/>
                </a:lnTo>
                <a:lnTo>
                  <a:pt x="247650" y="1414463"/>
                </a:lnTo>
                <a:lnTo>
                  <a:pt x="261937" y="1514475"/>
                </a:lnTo>
                <a:lnTo>
                  <a:pt x="290512" y="1538288"/>
                </a:lnTo>
                <a:lnTo>
                  <a:pt x="276225" y="1600200"/>
                </a:lnTo>
                <a:lnTo>
                  <a:pt x="185737" y="1624013"/>
                </a:lnTo>
                <a:lnTo>
                  <a:pt x="23812" y="156210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Arial Narrow" panose="020B0606020202030204" pitchFamily="34" charset="0"/>
              </a:rPr>
              <a:t>Murakami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4" name="Awashimaura-Land"/>
          <p:cNvSpPr/>
          <p:nvPr/>
        </p:nvSpPr>
        <p:spPr>
          <a:xfrm>
            <a:off x="10182225" y="338138"/>
            <a:ext cx="114300" cy="195262"/>
          </a:xfrm>
          <a:custGeom>
            <a:avLst/>
            <a:gdLst>
              <a:gd name="connsiteX0" fmla="*/ 0 w 114300"/>
              <a:gd name="connsiteY0" fmla="*/ 195262 h 195262"/>
              <a:gd name="connsiteX1" fmla="*/ 33338 w 114300"/>
              <a:gd name="connsiteY1" fmla="*/ 38100 h 195262"/>
              <a:gd name="connsiteX2" fmla="*/ 114300 w 114300"/>
              <a:gd name="connsiteY2" fmla="*/ 0 h 195262"/>
              <a:gd name="connsiteX3" fmla="*/ 90488 w 114300"/>
              <a:gd name="connsiteY3" fmla="*/ 100012 h 195262"/>
              <a:gd name="connsiteX4" fmla="*/ 0 w 114300"/>
              <a:gd name="connsiteY4" fmla="*/ 195262 h 19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195262">
                <a:moveTo>
                  <a:pt x="0" y="195262"/>
                </a:moveTo>
                <a:lnTo>
                  <a:pt x="33338" y="38100"/>
                </a:lnTo>
                <a:lnTo>
                  <a:pt x="114300" y="0"/>
                </a:lnTo>
                <a:lnTo>
                  <a:pt x="90488" y="100012"/>
                </a:lnTo>
                <a:lnTo>
                  <a:pt x="0" y="19526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Arial Narrow" panose="020B0606020202030204" pitchFamily="34" charset="0"/>
            </a:endParaRPr>
          </a:p>
        </p:txBody>
      </p:sp>
      <p:sp>
        <p:nvSpPr>
          <p:cNvPr id="8" name="Sado"/>
          <p:cNvSpPr/>
          <p:nvPr/>
        </p:nvSpPr>
        <p:spPr>
          <a:xfrm>
            <a:off x="7405688" y="881063"/>
            <a:ext cx="985837" cy="1852612"/>
          </a:xfrm>
          <a:custGeom>
            <a:avLst/>
            <a:gdLst>
              <a:gd name="connsiteX0" fmla="*/ 814387 w 985837"/>
              <a:gd name="connsiteY0" fmla="*/ 1428750 h 1852612"/>
              <a:gd name="connsiteX1" fmla="*/ 933450 w 985837"/>
              <a:gd name="connsiteY1" fmla="*/ 1100137 h 1852612"/>
              <a:gd name="connsiteX2" fmla="*/ 947737 w 985837"/>
              <a:gd name="connsiteY2" fmla="*/ 1042987 h 1852612"/>
              <a:gd name="connsiteX3" fmla="*/ 985837 w 985837"/>
              <a:gd name="connsiteY3" fmla="*/ 857250 h 1852612"/>
              <a:gd name="connsiteX4" fmla="*/ 862012 w 985837"/>
              <a:gd name="connsiteY4" fmla="*/ 928687 h 1852612"/>
              <a:gd name="connsiteX5" fmla="*/ 809625 w 985837"/>
              <a:gd name="connsiteY5" fmla="*/ 904875 h 1852612"/>
              <a:gd name="connsiteX6" fmla="*/ 733425 w 985837"/>
              <a:gd name="connsiteY6" fmla="*/ 947737 h 1852612"/>
              <a:gd name="connsiteX7" fmla="*/ 633412 w 985837"/>
              <a:gd name="connsiteY7" fmla="*/ 881062 h 1852612"/>
              <a:gd name="connsiteX8" fmla="*/ 647700 w 985837"/>
              <a:gd name="connsiteY8" fmla="*/ 981075 h 1852612"/>
              <a:gd name="connsiteX9" fmla="*/ 647700 w 985837"/>
              <a:gd name="connsiteY9" fmla="*/ 1004887 h 1852612"/>
              <a:gd name="connsiteX10" fmla="*/ 595312 w 985837"/>
              <a:gd name="connsiteY10" fmla="*/ 981075 h 1852612"/>
              <a:gd name="connsiteX11" fmla="*/ 571500 w 985837"/>
              <a:gd name="connsiteY11" fmla="*/ 895350 h 1852612"/>
              <a:gd name="connsiteX12" fmla="*/ 609600 w 985837"/>
              <a:gd name="connsiteY12" fmla="*/ 838200 h 1852612"/>
              <a:gd name="connsiteX13" fmla="*/ 633412 w 985837"/>
              <a:gd name="connsiteY13" fmla="*/ 723900 h 1852612"/>
              <a:gd name="connsiteX14" fmla="*/ 776287 w 985837"/>
              <a:gd name="connsiteY14" fmla="*/ 452437 h 1852612"/>
              <a:gd name="connsiteX15" fmla="*/ 790575 w 985837"/>
              <a:gd name="connsiteY15" fmla="*/ 366712 h 1852612"/>
              <a:gd name="connsiteX16" fmla="*/ 838200 w 985837"/>
              <a:gd name="connsiteY16" fmla="*/ 261937 h 1852612"/>
              <a:gd name="connsiteX17" fmla="*/ 847725 w 985837"/>
              <a:gd name="connsiteY17" fmla="*/ 38100 h 1852612"/>
              <a:gd name="connsiteX18" fmla="*/ 733425 w 985837"/>
              <a:gd name="connsiteY18" fmla="*/ 0 h 1852612"/>
              <a:gd name="connsiteX19" fmla="*/ 685800 w 985837"/>
              <a:gd name="connsiteY19" fmla="*/ 90487 h 1852612"/>
              <a:gd name="connsiteX20" fmla="*/ 628650 w 985837"/>
              <a:gd name="connsiteY20" fmla="*/ 266700 h 1852612"/>
              <a:gd name="connsiteX21" fmla="*/ 533400 w 985837"/>
              <a:gd name="connsiteY21" fmla="*/ 290512 h 1852612"/>
              <a:gd name="connsiteX22" fmla="*/ 333375 w 985837"/>
              <a:gd name="connsiteY22" fmla="*/ 481012 h 1852612"/>
              <a:gd name="connsiteX23" fmla="*/ 90487 w 985837"/>
              <a:gd name="connsiteY23" fmla="*/ 871537 h 1852612"/>
              <a:gd name="connsiteX24" fmla="*/ 85725 w 985837"/>
              <a:gd name="connsiteY24" fmla="*/ 1066800 h 1852612"/>
              <a:gd name="connsiteX25" fmla="*/ 38100 w 985837"/>
              <a:gd name="connsiteY25" fmla="*/ 1090612 h 1852612"/>
              <a:gd name="connsiteX26" fmla="*/ 71437 w 985837"/>
              <a:gd name="connsiteY26" fmla="*/ 1223962 h 1852612"/>
              <a:gd name="connsiteX27" fmla="*/ 123825 w 985837"/>
              <a:gd name="connsiteY27" fmla="*/ 1276350 h 1852612"/>
              <a:gd name="connsiteX28" fmla="*/ 190500 w 985837"/>
              <a:gd name="connsiteY28" fmla="*/ 1152525 h 1852612"/>
              <a:gd name="connsiteX29" fmla="*/ 242887 w 985837"/>
              <a:gd name="connsiteY29" fmla="*/ 1128712 h 1852612"/>
              <a:gd name="connsiteX30" fmla="*/ 366712 w 985837"/>
              <a:gd name="connsiteY30" fmla="*/ 1214437 h 1852612"/>
              <a:gd name="connsiteX31" fmla="*/ 352425 w 985837"/>
              <a:gd name="connsiteY31" fmla="*/ 1333500 h 1852612"/>
              <a:gd name="connsiteX32" fmla="*/ 257175 w 985837"/>
              <a:gd name="connsiteY32" fmla="*/ 1390650 h 1852612"/>
              <a:gd name="connsiteX33" fmla="*/ 204787 w 985837"/>
              <a:gd name="connsiteY33" fmla="*/ 1471612 h 1852612"/>
              <a:gd name="connsiteX34" fmla="*/ 228600 w 985837"/>
              <a:gd name="connsiteY34" fmla="*/ 1509712 h 1852612"/>
              <a:gd name="connsiteX35" fmla="*/ 166687 w 985837"/>
              <a:gd name="connsiteY35" fmla="*/ 1709737 h 1852612"/>
              <a:gd name="connsiteX36" fmla="*/ 0 w 985837"/>
              <a:gd name="connsiteY36" fmla="*/ 1766887 h 1852612"/>
              <a:gd name="connsiteX37" fmla="*/ 123825 w 985837"/>
              <a:gd name="connsiteY37" fmla="*/ 1852612 h 1852612"/>
              <a:gd name="connsiteX38" fmla="*/ 280987 w 985837"/>
              <a:gd name="connsiteY38" fmla="*/ 1757362 h 1852612"/>
              <a:gd name="connsiteX39" fmla="*/ 390525 w 985837"/>
              <a:gd name="connsiteY39" fmla="*/ 1762125 h 1852612"/>
              <a:gd name="connsiteX40" fmla="*/ 657225 w 985837"/>
              <a:gd name="connsiteY40" fmla="*/ 1533525 h 1852612"/>
              <a:gd name="connsiteX41" fmla="*/ 814387 w 985837"/>
              <a:gd name="connsiteY41" fmla="*/ 1428750 h 18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85837" h="1852612">
                <a:moveTo>
                  <a:pt x="814387" y="1428750"/>
                </a:moveTo>
                <a:lnTo>
                  <a:pt x="933450" y="1100137"/>
                </a:lnTo>
                <a:lnTo>
                  <a:pt x="947737" y="1042987"/>
                </a:lnTo>
                <a:lnTo>
                  <a:pt x="985837" y="857250"/>
                </a:lnTo>
                <a:lnTo>
                  <a:pt x="862012" y="928687"/>
                </a:lnTo>
                <a:lnTo>
                  <a:pt x="809625" y="904875"/>
                </a:lnTo>
                <a:lnTo>
                  <a:pt x="733425" y="947737"/>
                </a:lnTo>
                <a:lnTo>
                  <a:pt x="633412" y="881062"/>
                </a:lnTo>
                <a:lnTo>
                  <a:pt x="647700" y="981075"/>
                </a:lnTo>
                <a:lnTo>
                  <a:pt x="647700" y="1004887"/>
                </a:lnTo>
                <a:lnTo>
                  <a:pt x="595312" y="981075"/>
                </a:lnTo>
                <a:lnTo>
                  <a:pt x="571500" y="895350"/>
                </a:lnTo>
                <a:lnTo>
                  <a:pt x="609600" y="838200"/>
                </a:lnTo>
                <a:lnTo>
                  <a:pt x="633412" y="723900"/>
                </a:lnTo>
                <a:lnTo>
                  <a:pt x="776287" y="452437"/>
                </a:lnTo>
                <a:lnTo>
                  <a:pt x="790575" y="366712"/>
                </a:lnTo>
                <a:lnTo>
                  <a:pt x="838200" y="261937"/>
                </a:lnTo>
                <a:lnTo>
                  <a:pt x="847725" y="38100"/>
                </a:lnTo>
                <a:lnTo>
                  <a:pt x="733425" y="0"/>
                </a:lnTo>
                <a:lnTo>
                  <a:pt x="685800" y="90487"/>
                </a:lnTo>
                <a:lnTo>
                  <a:pt x="628650" y="266700"/>
                </a:lnTo>
                <a:lnTo>
                  <a:pt x="533400" y="290512"/>
                </a:lnTo>
                <a:lnTo>
                  <a:pt x="333375" y="481012"/>
                </a:lnTo>
                <a:lnTo>
                  <a:pt x="90487" y="871537"/>
                </a:lnTo>
                <a:lnTo>
                  <a:pt x="85725" y="1066800"/>
                </a:lnTo>
                <a:lnTo>
                  <a:pt x="38100" y="1090612"/>
                </a:lnTo>
                <a:lnTo>
                  <a:pt x="71437" y="1223962"/>
                </a:lnTo>
                <a:lnTo>
                  <a:pt x="123825" y="1276350"/>
                </a:lnTo>
                <a:lnTo>
                  <a:pt x="190500" y="1152525"/>
                </a:lnTo>
                <a:lnTo>
                  <a:pt x="242887" y="1128712"/>
                </a:lnTo>
                <a:lnTo>
                  <a:pt x="366712" y="1214437"/>
                </a:lnTo>
                <a:lnTo>
                  <a:pt x="352425" y="1333500"/>
                </a:lnTo>
                <a:lnTo>
                  <a:pt x="257175" y="1390650"/>
                </a:lnTo>
                <a:lnTo>
                  <a:pt x="204787" y="1471612"/>
                </a:lnTo>
                <a:lnTo>
                  <a:pt x="228600" y="1509712"/>
                </a:lnTo>
                <a:lnTo>
                  <a:pt x="166687" y="1709737"/>
                </a:lnTo>
                <a:lnTo>
                  <a:pt x="0" y="1766887"/>
                </a:lnTo>
                <a:lnTo>
                  <a:pt x="123825" y="1852612"/>
                </a:lnTo>
                <a:lnTo>
                  <a:pt x="280987" y="1757362"/>
                </a:lnTo>
                <a:lnTo>
                  <a:pt x="390525" y="1762125"/>
                </a:lnTo>
                <a:lnTo>
                  <a:pt x="657225" y="1533525"/>
                </a:lnTo>
                <a:lnTo>
                  <a:pt x="814387" y="142875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lang="en-US" altLang="ja-JP" sz="1050" dirty="0">
              <a:latin typeface="Arial Narrow" panose="020B0606020202030204" pitchFamily="34" charset="0"/>
            </a:endParaRPr>
          </a:p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Sado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31" name="Seiro-Arrow"/>
          <p:cNvCxnSpPr/>
          <p:nvPr/>
        </p:nvCxnSpPr>
        <p:spPr>
          <a:xfrm>
            <a:off x="9931007" y="1595439"/>
            <a:ext cx="391716" cy="36909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eiro-Sign"/>
          <p:cNvSpPr/>
          <p:nvPr/>
        </p:nvSpPr>
        <p:spPr>
          <a:xfrm>
            <a:off x="9399988" y="1476375"/>
            <a:ext cx="535781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Seiro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41" name="Yahiko-Arrow"/>
          <p:cNvCxnSpPr/>
          <p:nvPr/>
        </p:nvCxnSpPr>
        <p:spPr>
          <a:xfrm>
            <a:off x="8682039" y="2686052"/>
            <a:ext cx="391716" cy="36909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Yahiko-Sign"/>
          <p:cNvSpPr/>
          <p:nvPr/>
        </p:nvSpPr>
        <p:spPr>
          <a:xfrm>
            <a:off x="8151020" y="2566988"/>
            <a:ext cx="535781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Yahiko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43" name="Izumasaki-Arrow"/>
          <p:cNvCxnSpPr/>
          <p:nvPr/>
        </p:nvCxnSpPr>
        <p:spPr>
          <a:xfrm>
            <a:off x="8377125" y="3290884"/>
            <a:ext cx="391716" cy="36909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zumasaki-SIgn"/>
          <p:cNvSpPr/>
          <p:nvPr/>
        </p:nvSpPr>
        <p:spPr>
          <a:xfrm>
            <a:off x="7648576" y="3171820"/>
            <a:ext cx="733312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Izumozaki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sp>
        <p:nvSpPr>
          <p:cNvPr id="1032" name="Kawaguchi-Land"/>
          <p:cNvSpPr/>
          <p:nvPr/>
        </p:nvSpPr>
        <p:spPr>
          <a:xfrm>
            <a:off x="9096375" y="4443413"/>
            <a:ext cx="204788" cy="457200"/>
          </a:xfrm>
          <a:custGeom>
            <a:avLst/>
            <a:gdLst>
              <a:gd name="connsiteX0" fmla="*/ 33338 w 204788"/>
              <a:gd name="connsiteY0" fmla="*/ 457200 h 457200"/>
              <a:gd name="connsiteX1" fmla="*/ 19050 w 204788"/>
              <a:gd name="connsiteY1" fmla="*/ 333375 h 457200"/>
              <a:gd name="connsiteX2" fmla="*/ 57150 w 204788"/>
              <a:gd name="connsiteY2" fmla="*/ 323850 h 457200"/>
              <a:gd name="connsiteX3" fmla="*/ 23813 w 204788"/>
              <a:gd name="connsiteY3" fmla="*/ 209550 h 457200"/>
              <a:gd name="connsiteX4" fmla="*/ 80963 w 204788"/>
              <a:gd name="connsiteY4" fmla="*/ 176212 h 457200"/>
              <a:gd name="connsiteX5" fmla="*/ 0 w 204788"/>
              <a:gd name="connsiteY5" fmla="*/ 85725 h 457200"/>
              <a:gd name="connsiteX6" fmla="*/ 80963 w 204788"/>
              <a:gd name="connsiteY6" fmla="*/ 0 h 457200"/>
              <a:gd name="connsiteX7" fmla="*/ 161925 w 204788"/>
              <a:gd name="connsiteY7" fmla="*/ 42862 h 457200"/>
              <a:gd name="connsiteX8" fmla="*/ 204788 w 204788"/>
              <a:gd name="connsiteY8" fmla="*/ 100012 h 457200"/>
              <a:gd name="connsiteX9" fmla="*/ 33338 w 204788"/>
              <a:gd name="connsiteY9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788" h="457200">
                <a:moveTo>
                  <a:pt x="33338" y="457200"/>
                </a:moveTo>
                <a:lnTo>
                  <a:pt x="19050" y="333375"/>
                </a:lnTo>
                <a:lnTo>
                  <a:pt x="57150" y="323850"/>
                </a:lnTo>
                <a:lnTo>
                  <a:pt x="23813" y="209550"/>
                </a:lnTo>
                <a:lnTo>
                  <a:pt x="80963" y="176212"/>
                </a:lnTo>
                <a:lnTo>
                  <a:pt x="0" y="85725"/>
                </a:lnTo>
                <a:lnTo>
                  <a:pt x="80963" y="0"/>
                </a:lnTo>
                <a:lnTo>
                  <a:pt x="161925" y="42862"/>
                </a:lnTo>
                <a:lnTo>
                  <a:pt x="204788" y="100012"/>
                </a:lnTo>
                <a:lnTo>
                  <a:pt x="33338" y="457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033" name="Ojiya"/>
          <p:cNvSpPr/>
          <p:nvPr/>
        </p:nvSpPr>
        <p:spPr>
          <a:xfrm>
            <a:off x="8801100" y="4164809"/>
            <a:ext cx="552450" cy="604838"/>
          </a:xfrm>
          <a:custGeom>
            <a:avLst/>
            <a:gdLst>
              <a:gd name="connsiteX0" fmla="*/ 295275 w 552450"/>
              <a:gd name="connsiteY0" fmla="*/ 604838 h 604838"/>
              <a:gd name="connsiteX1" fmla="*/ 161925 w 552450"/>
              <a:gd name="connsiteY1" fmla="*/ 566738 h 604838"/>
              <a:gd name="connsiteX2" fmla="*/ 109537 w 552450"/>
              <a:gd name="connsiteY2" fmla="*/ 590550 h 604838"/>
              <a:gd name="connsiteX3" fmla="*/ 0 w 552450"/>
              <a:gd name="connsiteY3" fmla="*/ 547688 h 604838"/>
              <a:gd name="connsiteX4" fmla="*/ 100012 w 552450"/>
              <a:gd name="connsiteY4" fmla="*/ 347663 h 604838"/>
              <a:gd name="connsiteX5" fmla="*/ 100012 w 552450"/>
              <a:gd name="connsiteY5" fmla="*/ 42863 h 604838"/>
              <a:gd name="connsiteX6" fmla="*/ 204787 w 552450"/>
              <a:gd name="connsiteY6" fmla="*/ 0 h 604838"/>
              <a:gd name="connsiteX7" fmla="*/ 309562 w 552450"/>
              <a:gd name="connsiteY7" fmla="*/ 176213 h 604838"/>
              <a:gd name="connsiteX8" fmla="*/ 395287 w 552450"/>
              <a:gd name="connsiteY8" fmla="*/ 123825 h 604838"/>
              <a:gd name="connsiteX9" fmla="*/ 438150 w 552450"/>
              <a:gd name="connsiteY9" fmla="*/ 185738 h 604838"/>
              <a:gd name="connsiteX10" fmla="*/ 409575 w 552450"/>
              <a:gd name="connsiteY10" fmla="*/ 214313 h 604838"/>
              <a:gd name="connsiteX11" fmla="*/ 552450 w 552450"/>
              <a:gd name="connsiteY11" fmla="*/ 323850 h 604838"/>
              <a:gd name="connsiteX12" fmla="*/ 490537 w 552450"/>
              <a:gd name="connsiteY12" fmla="*/ 385763 h 604838"/>
              <a:gd name="connsiteX13" fmla="*/ 461962 w 552450"/>
              <a:gd name="connsiteY13" fmla="*/ 314325 h 604838"/>
              <a:gd name="connsiteX14" fmla="*/ 366712 w 552450"/>
              <a:gd name="connsiteY14" fmla="*/ 280988 h 604838"/>
              <a:gd name="connsiteX15" fmla="*/ 290512 w 552450"/>
              <a:gd name="connsiteY15" fmla="*/ 366713 h 604838"/>
              <a:gd name="connsiteX16" fmla="*/ 376237 w 552450"/>
              <a:gd name="connsiteY16" fmla="*/ 452438 h 604838"/>
              <a:gd name="connsiteX17" fmla="*/ 314325 w 552450"/>
              <a:gd name="connsiteY17" fmla="*/ 485775 h 604838"/>
              <a:gd name="connsiteX18" fmla="*/ 357187 w 552450"/>
              <a:gd name="connsiteY18" fmla="*/ 595313 h 604838"/>
              <a:gd name="connsiteX19" fmla="*/ 295275 w 552450"/>
              <a:gd name="connsiteY19" fmla="*/ 604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2450" h="604838">
                <a:moveTo>
                  <a:pt x="295275" y="604838"/>
                </a:moveTo>
                <a:lnTo>
                  <a:pt x="161925" y="566738"/>
                </a:lnTo>
                <a:lnTo>
                  <a:pt x="109537" y="590550"/>
                </a:lnTo>
                <a:lnTo>
                  <a:pt x="0" y="547688"/>
                </a:lnTo>
                <a:lnTo>
                  <a:pt x="100012" y="347663"/>
                </a:lnTo>
                <a:lnTo>
                  <a:pt x="100012" y="42863"/>
                </a:lnTo>
                <a:lnTo>
                  <a:pt x="204787" y="0"/>
                </a:lnTo>
                <a:lnTo>
                  <a:pt x="309562" y="176213"/>
                </a:lnTo>
                <a:lnTo>
                  <a:pt x="395287" y="123825"/>
                </a:lnTo>
                <a:lnTo>
                  <a:pt x="438150" y="185738"/>
                </a:lnTo>
                <a:lnTo>
                  <a:pt x="409575" y="214313"/>
                </a:lnTo>
                <a:lnTo>
                  <a:pt x="552450" y="323850"/>
                </a:lnTo>
                <a:lnTo>
                  <a:pt x="490537" y="385763"/>
                </a:lnTo>
                <a:lnTo>
                  <a:pt x="461962" y="314325"/>
                </a:lnTo>
                <a:lnTo>
                  <a:pt x="366712" y="280988"/>
                </a:lnTo>
                <a:lnTo>
                  <a:pt x="290512" y="366713"/>
                </a:lnTo>
                <a:lnTo>
                  <a:pt x="376237" y="452438"/>
                </a:lnTo>
                <a:lnTo>
                  <a:pt x="314325" y="485775"/>
                </a:lnTo>
                <a:lnTo>
                  <a:pt x="357187" y="595313"/>
                </a:lnTo>
                <a:lnTo>
                  <a:pt x="295275" y="60483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Ojiya</a:t>
            </a:r>
            <a:endParaRPr lang="en-US" altLang="ja-JP" sz="1050" dirty="0" smtClean="0">
              <a:latin typeface="Arial Narrow" panose="020B0606020202030204" pitchFamily="34" charset="0"/>
            </a:endParaRPr>
          </a:p>
          <a:p>
            <a:pPr algn="ctr"/>
            <a:endParaRPr kumimoji="1" lang="en-US" altLang="ja-JP" sz="1050" dirty="0">
              <a:latin typeface="Arial Narrow" panose="020B0606020202030204" pitchFamily="34" charset="0"/>
            </a:endParaRPr>
          </a:p>
          <a:p>
            <a:pPr algn="ctr"/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47" name="Kawaguchi-Arrow"/>
          <p:cNvCxnSpPr>
            <a:stCxn id="48" idx="1"/>
          </p:cNvCxnSpPr>
          <p:nvPr/>
        </p:nvCxnSpPr>
        <p:spPr>
          <a:xfrm flipH="1">
            <a:off x="9235084" y="4371973"/>
            <a:ext cx="937019" cy="21431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Kawaguchi-Sign"/>
          <p:cNvSpPr/>
          <p:nvPr/>
        </p:nvSpPr>
        <p:spPr>
          <a:xfrm>
            <a:off x="10172103" y="4267198"/>
            <a:ext cx="848919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Arial Narrow" panose="020B0606020202030204" pitchFamily="34" charset="0"/>
              </a:rPr>
              <a:t>Kawaguchi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51" name="Tagami-Arrow"/>
          <p:cNvCxnSpPr>
            <a:stCxn id="52" idx="3"/>
          </p:cNvCxnSpPr>
          <p:nvPr/>
        </p:nvCxnSpPr>
        <p:spPr>
          <a:xfrm>
            <a:off x="9165432" y="2405063"/>
            <a:ext cx="564356" cy="62865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agami-Sign"/>
          <p:cNvSpPr/>
          <p:nvPr/>
        </p:nvSpPr>
        <p:spPr>
          <a:xfrm>
            <a:off x="8467725" y="2300288"/>
            <a:ext cx="697707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Tagami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55" name="Awashimaura-Arrow"/>
          <p:cNvCxnSpPr>
            <a:stCxn id="56" idx="3"/>
            <a:endCxn id="4" idx="0"/>
          </p:cNvCxnSpPr>
          <p:nvPr/>
        </p:nvCxnSpPr>
        <p:spPr>
          <a:xfrm flipV="1">
            <a:off x="9746457" y="533400"/>
            <a:ext cx="435768" cy="23370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washimaura-Sign"/>
          <p:cNvSpPr/>
          <p:nvPr/>
        </p:nvSpPr>
        <p:spPr>
          <a:xfrm>
            <a:off x="8768841" y="662327"/>
            <a:ext cx="977616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Awashima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60" name="Kariwa-Arrow"/>
          <p:cNvCxnSpPr/>
          <p:nvPr/>
        </p:nvCxnSpPr>
        <p:spPr>
          <a:xfrm>
            <a:off x="8106150" y="3633787"/>
            <a:ext cx="391716" cy="36909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Kariwa-Sign"/>
          <p:cNvSpPr/>
          <p:nvPr/>
        </p:nvSpPr>
        <p:spPr>
          <a:xfrm>
            <a:off x="7324613" y="3514723"/>
            <a:ext cx="786299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Kariwa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49" name="Sekikawa-Arrow"/>
          <p:cNvCxnSpPr/>
          <p:nvPr/>
        </p:nvCxnSpPr>
        <p:spPr>
          <a:xfrm flipH="1" flipV="1">
            <a:off x="11277600" y="1964534"/>
            <a:ext cx="261927" cy="40479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ekikawa-Sign"/>
          <p:cNvSpPr/>
          <p:nvPr/>
        </p:nvSpPr>
        <p:spPr>
          <a:xfrm>
            <a:off x="11477626" y="1900238"/>
            <a:ext cx="669136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 smtClean="0">
                <a:latin typeface="Arial Narrow" panose="020B0606020202030204" pitchFamily="34" charset="0"/>
              </a:rPr>
              <a:t>Sekikawa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57" name="Kamo-Arrow"/>
          <p:cNvCxnSpPr>
            <a:stCxn id="58" idx="1"/>
          </p:cNvCxnSpPr>
          <p:nvPr/>
        </p:nvCxnSpPr>
        <p:spPr>
          <a:xfrm flipH="1" flipV="1">
            <a:off x="9882188" y="3352461"/>
            <a:ext cx="1395412" cy="35276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Kamo-Sign"/>
          <p:cNvSpPr/>
          <p:nvPr/>
        </p:nvSpPr>
        <p:spPr>
          <a:xfrm>
            <a:off x="11277600" y="3600450"/>
            <a:ext cx="535781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Kamo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63" name="Tsubame-Arrow"/>
          <p:cNvCxnSpPr/>
          <p:nvPr/>
        </p:nvCxnSpPr>
        <p:spPr>
          <a:xfrm>
            <a:off x="8657627" y="2933698"/>
            <a:ext cx="543519" cy="40004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subame-Sign"/>
          <p:cNvSpPr/>
          <p:nvPr/>
        </p:nvSpPr>
        <p:spPr>
          <a:xfrm>
            <a:off x="8039102" y="2852738"/>
            <a:ext cx="661392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Tsubame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66" name="Kashiwasaki-Arrow"/>
          <p:cNvCxnSpPr/>
          <p:nvPr/>
        </p:nvCxnSpPr>
        <p:spPr>
          <a:xfrm>
            <a:off x="7942195" y="3943352"/>
            <a:ext cx="391716" cy="36909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Kashiwasaki-Sign"/>
          <p:cNvSpPr/>
          <p:nvPr/>
        </p:nvSpPr>
        <p:spPr>
          <a:xfrm>
            <a:off x="7038976" y="3824288"/>
            <a:ext cx="907982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Kashiwasaki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68" name="Tsunan-Arrow"/>
          <p:cNvCxnSpPr/>
          <p:nvPr/>
        </p:nvCxnSpPr>
        <p:spPr>
          <a:xfrm flipV="1">
            <a:off x="8406291" y="5650710"/>
            <a:ext cx="190022" cy="38575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sunan-Sign"/>
          <p:cNvSpPr/>
          <p:nvPr/>
        </p:nvSpPr>
        <p:spPr>
          <a:xfrm>
            <a:off x="7958615" y="6036468"/>
            <a:ext cx="567217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Tsunan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73" name="Mitsuke-Arrow"/>
          <p:cNvCxnSpPr/>
          <p:nvPr/>
        </p:nvCxnSpPr>
        <p:spPr>
          <a:xfrm flipH="1" flipV="1">
            <a:off x="9448797" y="3814762"/>
            <a:ext cx="882251" cy="242887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Mitsuke-Sign"/>
          <p:cNvSpPr/>
          <p:nvPr/>
        </p:nvSpPr>
        <p:spPr>
          <a:xfrm>
            <a:off x="10326284" y="3957637"/>
            <a:ext cx="848919" cy="20955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>
                <a:latin typeface="Arial Narrow" panose="020B0606020202030204" pitchFamily="34" charset="0"/>
              </a:rPr>
              <a:t>Mitsuke</a:t>
            </a:r>
            <a:endParaRPr kumimoji="1" lang="ja-JP" altLang="en-US" sz="1050" dirty="0">
              <a:latin typeface="Arial Narrow" panose="020B0606020202030204" pitchFamily="34" charset="0"/>
            </a:endParaRPr>
          </a:p>
        </p:txBody>
      </p:sp>
      <p:cxnSp>
        <p:nvCxnSpPr>
          <p:cNvPr id="45" name="直線矢印コネクタ 44"/>
          <p:cNvCxnSpPr>
            <a:stCxn id="7" idx="8"/>
            <a:endCxn id="8" idx="36"/>
          </p:cNvCxnSpPr>
          <p:nvPr/>
        </p:nvCxnSpPr>
        <p:spPr>
          <a:xfrm flipV="1">
            <a:off x="7124700" y="2647950"/>
            <a:ext cx="280988" cy="2252663"/>
          </a:xfrm>
          <a:prstGeom prst="curvedConnector3">
            <a:avLst>
              <a:gd name="adj1" fmla="val -340677"/>
            </a:avLst>
          </a:prstGeom>
          <a:ln w="38100"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44"/>
          <p:cNvCxnSpPr/>
          <p:nvPr/>
        </p:nvCxnSpPr>
        <p:spPr>
          <a:xfrm rot="10800000">
            <a:off x="8418911" y="1759320"/>
            <a:ext cx="1246585" cy="55227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3" idx="3"/>
            <a:endCxn id="4" idx="3"/>
          </p:cNvCxnSpPr>
          <p:nvPr/>
        </p:nvCxnSpPr>
        <p:spPr>
          <a:xfrm flipH="1" flipV="1">
            <a:off x="10272713" y="438150"/>
            <a:ext cx="566737" cy="766763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0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5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4" fill="hold">
                      <p:stCondLst>
                        <p:cond delay="0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3" presetClass="emph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4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8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3" presetClass="emph" presetSubtype="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3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7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4" fill="hold">
                      <p:stCondLst>
                        <p:cond delay="indefinite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>
                      <p:stCondLst>
                        <p:cond delay="indefinite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9" fill="hold">
                      <p:stCondLst>
                        <p:cond delay="indefinite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2" fill="hold">
                      <p:stCondLst>
                        <p:cond delay="0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4" presetID="3" presetClass="emph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4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6" fill="hold">
                      <p:stCondLst>
                        <p:cond delay="indefinite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6" fill="hold">
                      <p:stCondLst>
                        <p:cond delay="indefinite"/>
                      </p:stCondLst>
                      <p:childTnLst>
                        <p:par>
                          <p:cTn id="857" fill="hold">
                            <p:stCondLst>
                              <p:cond delay="0"/>
                            </p:stCondLst>
                            <p:childTnLst>
                              <p:par>
                                <p:cTn id="8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>
                      <p:stCondLst>
                        <p:cond delay="indefinite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6" fill="hold">
                      <p:stCondLst>
                        <p:cond delay="indefinite"/>
                      </p:stCondLst>
                      <p:childTnLst>
                        <p:par>
                          <p:cTn id="877" fill="hold">
                            <p:stCondLst>
                              <p:cond delay="0"/>
                            </p:stCondLst>
                            <p:childTnLst>
                              <p:par>
                                <p:cTn id="8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8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8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9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1" fill="hold">
                      <p:stCondLst>
                        <p:cond delay="0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03" presetID="3" presetClass="emph" presetSubtype="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hold">
                      <p:stCondLst>
                        <p:cond delay="indefinite"/>
                      </p:stCondLst>
                      <p:childTnLst>
                        <p:par>
                          <p:cTn id="906" fill="hold">
                            <p:stCondLst>
                              <p:cond delay="0"/>
                            </p:stCondLst>
                            <p:childTnLst>
                              <p:par>
                                <p:cTn id="9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>
                      <p:stCondLst>
                        <p:cond delay="indefinite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7" presetID="3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7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4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0" fill="hold">
                      <p:stCondLst>
                        <p:cond delay="0"/>
                      </p:stCondLst>
                      <p:childTnLst>
                        <p:par>
                          <p:cTn id="951" fill="hold">
                            <p:stCondLst>
                              <p:cond delay="0"/>
                            </p:stCondLst>
                            <p:childTnLst>
                              <p:par>
                                <p:cTn id="9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2" presetID="3" presetClass="emph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2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4" fill="hold">
                      <p:stCondLst>
                        <p:cond delay="indefinite"/>
                      </p:stCondLst>
                      <p:childTnLst>
                        <p:par>
                          <p:cTn id="965" fill="hold">
                            <p:stCondLst>
                              <p:cond delay="0"/>
                            </p:stCondLst>
                            <p:childTnLst>
                              <p:par>
                                <p:cTn id="9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4" fill="hold">
                      <p:stCondLst>
                        <p:cond delay="indefinite"/>
                      </p:stCondLst>
                      <p:childTnLst>
                        <p:par>
                          <p:cTn id="975" fill="hold">
                            <p:stCondLst>
                              <p:cond delay="0"/>
                            </p:stCondLst>
                            <p:childTnLst>
                              <p:par>
                                <p:cTn id="9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>
                      <p:stCondLst>
                        <p:cond delay="indefinite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4" fill="hold">
                      <p:stCondLst>
                        <p:cond delay="indefinite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6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6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0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9" fill="hold">
                      <p:stCondLst>
                        <p:cond delay="0"/>
                      </p:stCondLst>
                      <p:childTnLst>
                        <p:par>
                          <p:cTn id="1010" fill="hold">
                            <p:stCondLst>
                              <p:cond delay="0"/>
                            </p:stCondLst>
                            <p:childTnLst>
                              <p:par>
                                <p:cTn id="10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21" presetID="3" presetClass="emph" presetSubtype="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1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>
                      <p:stCondLst>
                        <p:cond delay="indefinite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3" fill="hold">
                      <p:stCondLst>
                        <p:cond delay="indefinite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hold">
                      <p:stCondLst>
                        <p:cond delay="indefinite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5" presetID="3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8" fill="hold">
                      <p:stCondLst>
                        <p:cond delay="0"/>
                      </p:stCondLst>
                      <p:childTnLst>
                        <p:par>
                          <p:cTn id="1069" fill="hold">
                            <p:stCondLst>
                              <p:cond delay="0"/>
                            </p:stCondLst>
                            <p:childTnLst>
                              <p:par>
                                <p:cTn id="10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3" presetClass="emph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8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2" fill="hold">
                      <p:stCondLst>
                        <p:cond delay="indefinite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2" fill="hold">
                      <p:stCondLst>
                        <p:cond delay="indefinite"/>
                      </p:stCondLst>
                      <p:childTnLst>
                        <p:par>
                          <p:cTn id="1093" fill="hold">
                            <p:stCondLst>
                              <p:cond delay="0"/>
                            </p:stCondLst>
                            <p:childTnLst>
                              <p:par>
                                <p:cTn id="10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hold">
                      <p:stCondLst>
                        <p:cond delay="indefinite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2" fill="hold">
                      <p:stCondLst>
                        <p:cond delay="indefinite"/>
                      </p:stCondLst>
                      <p:childTnLst>
                        <p:par>
                          <p:cTn id="1113" fill="hold">
                            <p:stCondLst>
                              <p:cond delay="0"/>
                            </p:stCondLst>
                            <p:childTnLst>
                              <p:par>
                                <p:cTn id="1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2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7" fill="hold">
                      <p:stCondLst>
                        <p:cond delay="0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presetID="3" presetClass="emph" presetSubtype="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7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1" fill="hold">
                      <p:stCondLst>
                        <p:cond delay="indefinite"/>
                      </p:stCondLst>
                      <p:childTnLst>
                        <p:par>
                          <p:cTn id="1152" fill="hold">
                            <p:stCondLst>
                              <p:cond delay="0"/>
                            </p:stCondLst>
                            <p:childTnLst>
                              <p:par>
                                <p:cTn id="1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1" fill="hold">
                      <p:stCondLst>
                        <p:cond delay="indefinite"/>
                      </p:stCondLst>
                      <p:childTnLst>
                        <p:par>
                          <p:cTn id="1162" fill="hold">
                            <p:stCondLst>
                              <p:cond delay="0"/>
                            </p:stCondLst>
                            <p:childTnLst>
                              <p:par>
                                <p:cTn id="1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1" fill="hold">
                      <p:stCondLst>
                        <p:cond delay="indefinite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3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81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3" presetClass="emph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6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0" fill="hold">
                      <p:stCondLst>
                        <p:cond delay="indefinite"/>
                      </p:stCondLst>
                      <p:childTnLst>
                        <p:par>
                          <p:cTn id="1201" fill="hold">
                            <p:stCondLst>
                              <p:cond delay="0"/>
                            </p:stCondLst>
                            <p:childTnLst>
                              <p:par>
                                <p:cTn id="12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0" fill="hold">
                      <p:stCondLst>
                        <p:cond delay="indefinite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0" fill="hold">
                      <p:stCondLst>
                        <p:cond delay="indefinite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0" fill="hold">
                      <p:stCondLst>
                        <p:cond delay="indefinite"/>
                      </p:stCondLst>
                      <p:childTnLst>
                        <p:par>
                          <p:cTn id="1231" fill="hold">
                            <p:stCondLst>
                              <p:cond delay="0"/>
                            </p:stCondLst>
                            <p:childTnLst>
                              <p:par>
                                <p:cTn id="12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40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5" fill="hold">
                      <p:stCondLst>
                        <p:cond delay="0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3" presetClass="emph" presetSubtype="2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9" fill="hold">
                      <p:stCondLst>
                        <p:cond delay="indefinite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>
                      <p:stCondLst>
                        <p:cond delay="indefinite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9" fill="hold">
                      <p:stCondLst>
                        <p:cond delay="indefinite"/>
                      </p:stCondLst>
                      <p:childTnLst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9" fill="hold">
                      <p:stCondLst>
                        <p:cond delay="indefinite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9" presetID="3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99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0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4" fill="hold">
                      <p:stCondLst>
                        <p:cond delay="0"/>
                      </p:stCondLst>
                      <p:childTnLst>
                        <p:par>
                          <p:cTn id="1305" fill="hold">
                            <p:stCondLst>
                              <p:cond delay="0"/>
                            </p:stCondLst>
                            <p:childTnLst>
                              <p:par>
                                <p:cTn id="1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6" fill="hold">
                      <p:stCondLst>
                        <p:cond delay="indefinite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6" fill="hold">
                      <p:stCondLst>
                        <p:cond delay="indefinite"/>
                      </p:stCondLst>
                      <p:childTnLst>
                        <p:par>
                          <p:cTn id="1327" fill="hold">
                            <p:stCondLst>
                              <p:cond delay="0"/>
                            </p:stCondLst>
                            <p:childTnLst>
                              <p:par>
                                <p:cTn id="13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6" fill="hold">
                      <p:stCondLst>
                        <p:cond delay="indefinite"/>
                      </p:stCondLst>
                      <p:childTnLst>
                        <p:par>
                          <p:cTn id="1337" fill="hold">
                            <p:stCondLst>
                              <p:cond delay="0"/>
                            </p:stCondLst>
                            <p:childTnLst>
                              <p:par>
                                <p:cTn id="13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6" fill="hold">
                      <p:stCondLst>
                        <p:cond delay="indefinite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9" fill="hold">
                      <p:stCondLst>
                        <p:cond delay="0"/>
                      </p:stCondLst>
                      <p:childTnLst>
                        <p:par>
                          <p:cTn id="1360" fill="hold">
                            <p:stCondLst>
                              <p:cond delay="0"/>
                            </p:stCondLst>
                            <p:childTnLst>
                              <p:par>
                                <p:cTn id="13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1" fill="hold">
                      <p:stCondLst>
                        <p:cond delay="indefinite"/>
                      </p:stCondLst>
                      <p:childTnLst>
                        <p:par>
                          <p:cTn id="1372" fill="hold">
                            <p:stCondLst>
                              <p:cond delay="0"/>
                            </p:stCondLst>
                            <p:childTnLst>
                              <p:par>
                                <p:cTn id="13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1" fill="hold">
                      <p:stCondLst>
                        <p:cond delay="indefinite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1" fill="hold">
                      <p:stCondLst>
                        <p:cond delay="indefinite"/>
                      </p:stCondLst>
                      <p:childTnLst>
                        <p:par>
                          <p:cTn id="1392" fill="hold">
                            <p:stCondLst>
                              <p:cond delay="0"/>
                            </p:stCondLst>
                            <p:childTnLst>
                              <p:par>
                                <p:cTn id="13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1" fill="hold">
                      <p:stCondLst>
                        <p:cond delay="indefinite"/>
                      </p:stCondLst>
                      <p:childTnLst>
                        <p:par>
                          <p:cTn id="1402" fill="hold">
                            <p:stCondLst>
                              <p:cond delay="0"/>
                            </p:stCondLst>
                            <p:childTnLst>
                              <p:par>
                                <p:cTn id="14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6" fill="hold">
                      <p:stCondLst>
                        <p:cond delay="indefinite"/>
                      </p:stCondLst>
                      <p:childTnLst>
                        <p:par>
                          <p:cTn id="1427" fill="hold">
                            <p:stCondLst>
                              <p:cond delay="0"/>
                            </p:stCondLst>
                            <p:childTnLst>
                              <p:par>
                                <p:cTn id="14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6" fill="hold">
                      <p:stCondLst>
                        <p:cond delay="indefinite"/>
                      </p:stCondLst>
                      <p:childTnLst>
                        <p:par>
                          <p:cTn id="1437" fill="hold">
                            <p:stCondLst>
                              <p:cond delay="0"/>
                            </p:stCondLst>
                            <p:childTnLst>
                              <p:par>
                                <p:cTn id="14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6" fill="hold">
                      <p:stCondLst>
                        <p:cond delay="indefinite"/>
                      </p:stCondLst>
                      <p:childTnLst>
                        <p:par>
                          <p:cTn id="1447" fill="hold">
                            <p:stCondLst>
                              <p:cond delay="0"/>
                            </p:stCondLst>
                            <p:childTnLst>
                              <p:par>
                                <p:cTn id="14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4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4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6" fill="hold">
                      <p:stCondLst>
                        <p:cond delay="indefinite"/>
                      </p:stCondLst>
                      <p:childTnLst>
                        <p:par>
                          <p:cTn id="1457" fill="hold">
                            <p:stCondLst>
                              <p:cond delay="0"/>
                            </p:stCondLst>
                            <p:childTnLst>
                              <p:par>
                                <p:cTn id="14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9" fill="hold">
                      <p:stCondLst>
                        <p:cond delay="0"/>
                      </p:stCondLst>
                      <p:childTnLst>
                        <p:par>
                          <p:cTn id="1470" fill="hold">
                            <p:stCondLst>
                              <p:cond delay="0"/>
                            </p:stCondLst>
                            <p:childTnLst>
                              <p:par>
                                <p:cTn id="14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1" fill="hold">
                      <p:stCondLst>
                        <p:cond delay="indefinite"/>
                      </p:stCondLst>
                      <p:childTnLst>
                        <p:par>
                          <p:cTn id="1482" fill="hold">
                            <p:stCondLst>
                              <p:cond delay="0"/>
                            </p:stCondLst>
                            <p:childTnLst>
                              <p:par>
                                <p:cTn id="14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1" fill="hold">
                      <p:stCondLst>
                        <p:cond delay="indefinite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1" fill="hold">
                      <p:stCondLst>
                        <p:cond delay="indefinite"/>
                      </p:stCondLst>
                      <p:childTnLst>
                        <p:par>
                          <p:cTn id="1502" fill="hold">
                            <p:stCondLst>
                              <p:cond delay="0"/>
                            </p:stCondLst>
                            <p:childTnLst>
                              <p:par>
                                <p:cTn id="15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1" fill="hold">
                      <p:stCondLst>
                        <p:cond delay="indefinite"/>
                      </p:stCondLst>
                      <p:childTnLst>
                        <p:par>
                          <p:cTn id="1512" fill="hold">
                            <p:stCondLst>
                              <p:cond delay="0"/>
                            </p:stCondLst>
                            <p:childTnLst>
                              <p:par>
                                <p:cTn id="15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4" fill="hold">
                      <p:stCondLst>
                        <p:cond delay="0"/>
                      </p:stCondLst>
                      <p:childTnLst>
                        <p:par>
                          <p:cTn id="1525" fill="hold">
                            <p:stCondLst>
                              <p:cond delay="0"/>
                            </p:stCondLst>
                            <p:childTnLst>
                              <p:par>
                                <p:cTn id="15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6" fill="hold">
                      <p:stCondLst>
                        <p:cond delay="indefinite"/>
                      </p:stCondLst>
                      <p:childTnLst>
                        <p:par>
                          <p:cTn id="1537" fill="hold">
                            <p:stCondLst>
                              <p:cond delay="0"/>
                            </p:stCondLst>
                            <p:childTnLst>
                              <p:par>
                                <p:cTn id="15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6" fill="hold">
                      <p:stCondLst>
                        <p:cond delay="indefinite"/>
                      </p:stCondLst>
                      <p:childTnLst>
                        <p:par>
                          <p:cTn id="1547" fill="hold">
                            <p:stCondLst>
                              <p:cond delay="0"/>
                            </p:stCondLst>
                            <p:childTnLst>
                              <p:par>
                                <p:cTn id="15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6" fill="hold">
                      <p:stCondLst>
                        <p:cond delay="indefinite"/>
                      </p:stCondLst>
                      <p:childTnLst>
                        <p:par>
                          <p:cTn id="1557" fill="hold">
                            <p:stCondLst>
                              <p:cond delay="0"/>
                            </p:stCondLst>
                            <p:childTnLst>
                              <p:par>
                                <p:cTn id="15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6" fill="hold">
                      <p:stCondLst>
                        <p:cond delay="indefinite"/>
                      </p:stCondLst>
                      <p:childTnLst>
                        <p:par>
                          <p:cTn id="1567" fill="hold">
                            <p:stCondLst>
                              <p:cond delay="0"/>
                            </p:stCondLst>
                            <p:childTnLst>
                              <p:par>
                                <p:cTn id="15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7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9" fill="hold">
                      <p:stCondLst>
                        <p:cond delay="0"/>
                      </p:stCondLst>
                      <p:childTnLst>
                        <p:par>
                          <p:cTn id="1580" fill="hold">
                            <p:stCondLst>
                              <p:cond delay="0"/>
                            </p:stCondLst>
                            <p:childTnLst>
                              <p:par>
                                <p:cTn id="15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1" fill="hold">
                      <p:stCondLst>
                        <p:cond delay="indefinite"/>
                      </p:stCondLst>
                      <p:childTnLst>
                        <p:par>
                          <p:cTn id="1592" fill="hold">
                            <p:stCondLst>
                              <p:cond delay="0"/>
                            </p:stCondLst>
                            <p:childTnLst>
                              <p:par>
                                <p:cTn id="15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1" fill="hold">
                      <p:stCondLst>
                        <p:cond delay="indefinite"/>
                      </p:stCondLst>
                      <p:childTnLst>
                        <p:par>
                          <p:cTn id="1602" fill="hold">
                            <p:stCondLst>
                              <p:cond delay="0"/>
                            </p:stCondLst>
                            <p:childTnLst>
                              <p:par>
                                <p:cTn id="16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1" fill="hold">
                      <p:stCondLst>
                        <p:cond delay="indefinite"/>
                      </p:stCondLst>
                      <p:childTnLst>
                        <p:par>
                          <p:cTn id="1612" fill="hold">
                            <p:stCondLst>
                              <p:cond delay="0"/>
                            </p:stCondLst>
                            <p:childTnLst>
                              <p:par>
                                <p:cTn id="16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1" fill="hold">
                      <p:stCondLst>
                        <p:cond delay="indefinite"/>
                      </p:stCondLst>
                      <p:childTnLst>
                        <p:par>
                          <p:cTn id="1622" fill="hold">
                            <p:stCondLst>
                              <p:cond delay="0"/>
                            </p:stCondLst>
                            <p:childTnLst>
                              <p:par>
                                <p:cTn id="16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4" fill="hold">
                      <p:stCondLst>
                        <p:cond delay="0"/>
                      </p:stCondLst>
                      <p:childTnLst>
                        <p:par>
                          <p:cTn id="1635" fill="hold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6" fill="hold">
                      <p:stCondLst>
                        <p:cond delay="indefinite"/>
                      </p:stCondLst>
                      <p:childTnLst>
                        <p:par>
                          <p:cTn id="1647" fill="hold">
                            <p:stCondLst>
                              <p:cond delay="0"/>
                            </p:stCondLst>
                            <p:childTnLst>
                              <p:par>
                                <p:cTn id="16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6" fill="hold">
                      <p:stCondLst>
                        <p:cond delay="indefinite"/>
                      </p:stCondLst>
                      <p:childTnLst>
                        <p:par>
                          <p:cTn id="1657" fill="hold">
                            <p:stCondLst>
                              <p:cond delay="0"/>
                            </p:stCondLst>
                            <p:childTnLst>
                              <p:par>
                                <p:cTn id="16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6" fill="hold">
                      <p:stCondLst>
                        <p:cond delay="indefinite"/>
                      </p:stCondLst>
                      <p:childTnLst>
                        <p:par>
                          <p:cTn id="1667" fill="hold">
                            <p:stCondLst>
                              <p:cond delay="0"/>
                            </p:stCondLst>
                            <p:childTnLst>
                              <p:par>
                                <p:cTn id="16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7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6" fill="hold">
                      <p:stCondLst>
                        <p:cond delay="indefinite"/>
                      </p:stCondLst>
                      <p:childTnLst>
                        <p:par>
                          <p:cTn id="1677" fill="hold">
                            <p:stCondLst>
                              <p:cond delay="0"/>
                            </p:stCondLst>
                            <p:childTnLst>
                              <p:par>
                                <p:cTn id="16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8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8" fill="hold">
                      <p:stCondLst>
                        <p:cond delay="indefinite"/>
                      </p:stCondLst>
                      <p:childTnLst>
                        <p:par>
                          <p:cTn id="1689" fill="hold">
                            <p:stCondLst>
                              <p:cond delay="0"/>
                            </p:stCondLst>
                            <p:childTnLst>
                              <p:par>
                                <p:cTn id="16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0" fill="hold">
                      <p:stCondLst>
                        <p:cond delay="indefinite"/>
                      </p:stCondLst>
                      <p:childTnLst>
                        <p:par>
                          <p:cTn id="1701" fill="hold">
                            <p:stCondLst>
                              <p:cond delay="0"/>
                            </p:stCondLst>
                            <p:childTnLst>
                              <p:par>
                                <p:cTn id="17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0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0" fill="hold">
                      <p:stCondLst>
                        <p:cond delay="indefinite"/>
                      </p:stCondLst>
                      <p:childTnLst>
                        <p:par>
                          <p:cTn id="1711" fill="hold">
                            <p:stCondLst>
                              <p:cond delay="0"/>
                            </p:stCondLst>
                            <p:childTnLst>
                              <p:par>
                                <p:cTn id="17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0" fill="hold">
                      <p:stCondLst>
                        <p:cond delay="indefinite"/>
                      </p:stCondLst>
                      <p:childTnLst>
                        <p:par>
                          <p:cTn id="1721" fill="hold">
                            <p:stCondLst>
                              <p:cond delay="0"/>
                            </p:stCondLst>
                            <p:childTnLst>
                              <p:par>
                                <p:cTn id="17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0" fill="hold">
                      <p:stCondLst>
                        <p:cond delay="indefinite"/>
                      </p:stCondLst>
                      <p:childTnLst>
                        <p:par>
                          <p:cTn id="1731" fill="hold">
                            <p:stCondLst>
                              <p:cond delay="0"/>
                            </p:stCondLst>
                            <p:childTnLst>
                              <p:par>
                                <p:cTn id="17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>
                      <p:stCondLst>
                        <p:cond delay="0"/>
                      </p:stCondLst>
                      <p:childTnLst>
                        <p:par>
                          <p:cTn id="1744" fill="hold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3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5" fill="hold">
                      <p:stCondLst>
                        <p:cond delay="indefinite"/>
                      </p:stCondLst>
                      <p:childTnLst>
                        <p:par>
                          <p:cTn id="1756" fill="hold">
                            <p:stCondLst>
                              <p:cond delay="0"/>
                            </p:stCondLst>
                            <p:childTnLst>
                              <p:par>
                                <p:cTn id="17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5" fill="hold">
                      <p:stCondLst>
                        <p:cond delay="indefinite"/>
                      </p:stCondLst>
                      <p:childTnLst>
                        <p:par>
                          <p:cTn id="1766" fill="hold">
                            <p:stCondLst>
                              <p:cond delay="0"/>
                            </p:stCondLst>
                            <p:childTnLst>
                              <p:par>
                                <p:cTn id="17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6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5" fill="hold">
                      <p:stCondLst>
                        <p:cond delay="indefinite"/>
                      </p:stCondLst>
                      <p:childTnLst>
                        <p:par>
                          <p:cTn id="1776" fill="hold">
                            <p:stCondLst>
                              <p:cond delay="0"/>
                            </p:stCondLst>
                            <p:childTnLst>
                              <p:par>
                                <p:cTn id="17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7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5" fill="hold">
                      <p:stCondLst>
                        <p:cond delay="indefinite"/>
                      </p:stCondLst>
                      <p:childTnLst>
                        <p:par>
                          <p:cTn id="1786" fill="hold">
                            <p:stCondLst>
                              <p:cond delay="0"/>
                            </p:stCondLst>
                            <p:childTnLst>
                              <p:par>
                                <p:cTn id="17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8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5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79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8" fill="hold">
                      <p:stCondLst>
                        <p:cond delay="0"/>
                      </p:stCondLst>
                      <p:childTnLst>
                        <p:par>
                          <p:cTn id="1799" fill="hold">
                            <p:stCondLst>
                              <p:cond delay="0"/>
                            </p:stCondLst>
                            <p:childTnLst>
                              <p:par>
                                <p:cTn id="18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0" fill="hold">
                      <p:stCondLst>
                        <p:cond delay="indefinite"/>
                      </p:stCondLst>
                      <p:childTnLst>
                        <p:par>
                          <p:cTn id="1811" fill="hold">
                            <p:stCondLst>
                              <p:cond delay="0"/>
                            </p:stCondLst>
                            <p:childTnLst>
                              <p:par>
                                <p:cTn id="18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0" fill="hold">
                      <p:stCondLst>
                        <p:cond delay="indefinite"/>
                      </p:stCondLst>
                      <p:childTnLst>
                        <p:par>
                          <p:cTn id="1821" fill="hold">
                            <p:stCondLst>
                              <p:cond delay="0"/>
                            </p:stCondLst>
                            <p:childTnLst>
                              <p:par>
                                <p:cTn id="18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0" fill="hold">
                      <p:stCondLst>
                        <p:cond delay="indefinite"/>
                      </p:stCondLst>
                      <p:childTnLst>
                        <p:par>
                          <p:cTn id="1831" fill="hold">
                            <p:stCondLst>
                              <p:cond delay="0"/>
                            </p:stCondLst>
                            <p:childTnLst>
                              <p:par>
                                <p:cTn id="18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0" fill="hold">
                      <p:stCondLst>
                        <p:cond delay="indefinite"/>
                      </p:stCondLst>
                      <p:childTnLst>
                        <p:par>
                          <p:cTn id="1841" fill="hold">
                            <p:stCondLst>
                              <p:cond delay="0"/>
                            </p:stCondLst>
                            <p:childTnLst>
                              <p:par>
                                <p:cTn id="18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3" fill="hold">
                      <p:stCondLst>
                        <p:cond delay="0"/>
                      </p:stCondLst>
                      <p:childTnLst>
                        <p:par>
                          <p:cTn id="1854" fill="hold">
                            <p:stCondLst>
                              <p:cond delay="0"/>
                            </p:stCondLst>
                            <p:childTnLst>
                              <p:par>
                                <p:cTn id="18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5" fill="hold">
                      <p:stCondLst>
                        <p:cond delay="indefinite"/>
                      </p:stCondLst>
                      <p:childTnLst>
                        <p:par>
                          <p:cTn id="1866" fill="hold">
                            <p:stCondLst>
                              <p:cond delay="0"/>
                            </p:stCondLst>
                            <p:childTnLst>
                              <p:par>
                                <p:cTn id="18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5" fill="hold">
                      <p:stCondLst>
                        <p:cond delay="indefinite"/>
                      </p:stCondLst>
                      <p:childTnLst>
                        <p:par>
                          <p:cTn id="1876" fill="hold">
                            <p:stCondLst>
                              <p:cond delay="0"/>
                            </p:stCondLst>
                            <p:childTnLst>
                              <p:par>
                                <p:cTn id="18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5" fill="hold">
                      <p:stCondLst>
                        <p:cond delay="indefinite"/>
                      </p:stCondLst>
                      <p:childTnLst>
                        <p:par>
                          <p:cTn id="1886" fill="hold">
                            <p:stCondLst>
                              <p:cond delay="0"/>
                            </p:stCondLst>
                            <p:childTnLst>
                              <p:par>
                                <p:cTn id="18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5" fill="hold">
                      <p:stCondLst>
                        <p:cond delay="indefinite"/>
                      </p:stCondLst>
                      <p:childTnLst>
                        <p:par>
                          <p:cTn id="1896" fill="hold">
                            <p:stCondLst>
                              <p:cond delay="0"/>
                            </p:stCondLst>
                            <p:childTnLst>
                              <p:par>
                                <p:cTn id="18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90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8" fill="hold">
                      <p:stCondLst>
                        <p:cond delay="0"/>
                      </p:stCondLst>
                      <p:childTnLst>
                        <p:par>
                          <p:cTn id="1909" fill="hold">
                            <p:stCondLst>
                              <p:cond delay="0"/>
                            </p:stCondLst>
                            <p:childTnLst>
                              <p:par>
                                <p:cTn id="19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6" fill="hold">
                      <p:stCondLst>
                        <p:cond delay="indefinite"/>
                      </p:stCondLst>
                      <p:childTnLst>
                        <p:par>
                          <p:cTn id="1917" fill="hold">
                            <p:stCondLst>
                              <p:cond delay="0"/>
                            </p:stCondLst>
                            <p:childTnLst>
                              <p:par>
                                <p:cTn id="19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2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2" fill="hold">
                      <p:stCondLst>
                        <p:cond delay="indefinite"/>
                      </p:stCondLst>
                      <p:childTnLst>
                        <p:par>
                          <p:cTn id="1923" fill="hold">
                            <p:stCondLst>
                              <p:cond delay="0"/>
                            </p:stCondLst>
                            <p:childTnLst>
                              <p:par>
                                <p:cTn id="19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8" fill="hold">
                      <p:stCondLst>
                        <p:cond delay="indefinite"/>
                      </p:stCondLst>
                      <p:childTnLst>
                        <p:par>
                          <p:cTn id="1929" fill="hold">
                            <p:stCondLst>
                              <p:cond delay="0"/>
                            </p:stCondLst>
                            <p:childTnLst>
                              <p:par>
                                <p:cTn id="19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9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4" fill="hold">
                      <p:stCondLst>
                        <p:cond delay="indefinite"/>
                      </p:stCondLst>
                      <p:childTnLst>
                        <p:par>
                          <p:cTn id="1935" fill="hold">
                            <p:stCondLst>
                              <p:cond delay="0"/>
                            </p:stCondLst>
                            <p:childTnLst>
                              <p:par>
                                <p:cTn id="19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9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3" fill="hold">
                      <p:stCondLst>
                        <p:cond delay="0"/>
                      </p:stCondLst>
                      <p:childTnLst>
                        <p:par>
                          <p:cTn id="1944" fill="hold">
                            <p:stCondLst>
                              <p:cond delay="0"/>
                            </p:stCondLst>
                            <p:childTnLst>
                              <p:par>
                                <p:cTn id="19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5" fill="hold">
                      <p:stCondLst>
                        <p:cond delay="indefinite"/>
                      </p:stCondLst>
                      <p:childTnLst>
                        <p:par>
                          <p:cTn id="1956" fill="hold">
                            <p:stCondLst>
                              <p:cond delay="0"/>
                            </p:stCondLst>
                            <p:childTnLst>
                              <p:par>
                                <p:cTn id="19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6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5" fill="hold">
                      <p:stCondLst>
                        <p:cond delay="indefinite"/>
                      </p:stCondLst>
                      <p:childTnLst>
                        <p:par>
                          <p:cTn id="1966" fill="hold">
                            <p:stCondLst>
                              <p:cond delay="0"/>
                            </p:stCondLst>
                            <p:childTnLst>
                              <p:par>
                                <p:cTn id="19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7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5" fill="hold">
                      <p:stCondLst>
                        <p:cond delay="indefinite"/>
                      </p:stCondLst>
                      <p:childTnLst>
                        <p:par>
                          <p:cTn id="1976" fill="hold">
                            <p:stCondLst>
                              <p:cond delay="0"/>
                            </p:stCondLst>
                            <p:childTnLst>
                              <p:par>
                                <p:cTn id="19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9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98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5" fill="hold">
                      <p:stCondLst>
                        <p:cond delay="indefinite"/>
                      </p:stCondLst>
                      <p:childTnLst>
                        <p:par>
                          <p:cTn id="1986" fill="hold">
                            <p:stCondLst>
                              <p:cond delay="0"/>
                            </p:stCondLst>
                            <p:childTnLst>
                              <p:par>
                                <p:cTn id="19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9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9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8" fill="hold">
                      <p:stCondLst>
                        <p:cond delay="0"/>
                      </p:stCondLst>
                      <p:childTnLst>
                        <p:par>
                          <p:cTn id="1999" fill="hold">
                            <p:stCondLst>
                              <p:cond delay="0"/>
                            </p:stCondLst>
                            <p:childTnLst>
                              <p:par>
                                <p:cTn id="20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0" fill="hold">
                      <p:stCondLst>
                        <p:cond delay="indefinite"/>
                      </p:stCondLst>
                      <p:childTnLst>
                        <p:par>
                          <p:cTn id="2011" fill="hold">
                            <p:stCondLst>
                              <p:cond delay="0"/>
                            </p:stCondLst>
                            <p:childTnLst>
                              <p:par>
                                <p:cTn id="20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0" fill="hold">
                      <p:stCondLst>
                        <p:cond delay="indefinite"/>
                      </p:stCondLst>
                      <p:childTnLst>
                        <p:par>
                          <p:cTn id="2021" fill="hold">
                            <p:stCondLst>
                              <p:cond delay="0"/>
                            </p:stCondLst>
                            <p:childTnLst>
                              <p:par>
                                <p:cTn id="20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0" fill="hold">
                      <p:stCondLst>
                        <p:cond delay="indefinite"/>
                      </p:stCondLst>
                      <p:childTnLst>
                        <p:par>
                          <p:cTn id="2031" fill="hold">
                            <p:stCondLst>
                              <p:cond delay="0"/>
                            </p:stCondLst>
                            <p:childTnLst>
                              <p:par>
                                <p:cTn id="20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0" fill="hold">
                      <p:stCondLst>
                        <p:cond delay="indefinite"/>
                      </p:stCondLst>
                      <p:childTnLst>
                        <p:par>
                          <p:cTn id="2041" fill="hold">
                            <p:stCondLst>
                              <p:cond delay="0"/>
                            </p:stCondLst>
                            <p:childTnLst>
                              <p:par>
                                <p:cTn id="20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4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0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3" fill="hold">
                      <p:stCondLst>
                        <p:cond delay="0"/>
                      </p:stCondLst>
                      <p:childTnLst>
                        <p:par>
                          <p:cTn id="2054" fill="hold">
                            <p:stCondLst>
                              <p:cond delay="0"/>
                            </p:stCondLst>
                            <p:childTnLst>
                              <p:par>
                                <p:cTn id="20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5" fill="hold">
                      <p:stCondLst>
                        <p:cond delay="indefinite"/>
                      </p:stCondLst>
                      <p:childTnLst>
                        <p:par>
                          <p:cTn id="2066" fill="hold">
                            <p:stCondLst>
                              <p:cond delay="0"/>
                            </p:stCondLst>
                            <p:childTnLst>
                              <p:par>
                                <p:cTn id="20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5" fill="hold">
                      <p:stCondLst>
                        <p:cond delay="indefinite"/>
                      </p:stCondLst>
                      <p:childTnLst>
                        <p:par>
                          <p:cTn id="2076" fill="hold">
                            <p:stCondLst>
                              <p:cond delay="0"/>
                            </p:stCondLst>
                            <p:childTnLst>
                              <p:par>
                                <p:cTn id="20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5" fill="hold">
                      <p:stCondLst>
                        <p:cond delay="indefinite"/>
                      </p:stCondLst>
                      <p:childTnLst>
                        <p:par>
                          <p:cTn id="2086" fill="hold">
                            <p:stCondLst>
                              <p:cond delay="0"/>
                            </p:stCondLst>
                            <p:childTnLst>
                              <p:par>
                                <p:cTn id="20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5" fill="hold">
                      <p:stCondLst>
                        <p:cond delay="indefinite"/>
                      </p:stCondLst>
                      <p:childTnLst>
                        <p:par>
                          <p:cTn id="2096" fill="hold">
                            <p:stCondLst>
                              <p:cond delay="0"/>
                            </p:stCondLst>
                            <p:childTnLst>
                              <p:par>
                                <p:cTn id="20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8" fill="hold">
                      <p:stCondLst>
                        <p:cond delay="0"/>
                      </p:stCondLst>
                      <p:childTnLst>
                        <p:par>
                          <p:cTn id="2109" fill="hold">
                            <p:stCondLst>
                              <p:cond delay="0"/>
                            </p:stCondLst>
                            <p:childTnLst>
                              <p:par>
                                <p:cTn id="2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0" fill="hold">
                      <p:stCondLst>
                        <p:cond delay="indefinite"/>
                      </p:stCondLst>
                      <p:childTnLst>
                        <p:par>
                          <p:cTn id="2121" fill="hold">
                            <p:stCondLst>
                              <p:cond delay="0"/>
                            </p:stCondLst>
                            <p:childTnLst>
                              <p:par>
                                <p:cTn id="2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0" fill="hold">
                      <p:stCondLst>
                        <p:cond delay="indefinite"/>
                      </p:stCondLst>
                      <p:childTnLst>
                        <p:par>
                          <p:cTn id="2131" fill="hold">
                            <p:stCondLst>
                              <p:cond delay="0"/>
                            </p:stCondLst>
                            <p:childTnLst>
                              <p:par>
                                <p:cTn id="2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0" fill="hold">
                      <p:stCondLst>
                        <p:cond delay="indefinite"/>
                      </p:stCondLst>
                      <p:childTnLst>
                        <p:par>
                          <p:cTn id="2141" fill="hold">
                            <p:stCondLst>
                              <p:cond delay="0"/>
                            </p:stCondLst>
                            <p:childTnLst>
                              <p:par>
                                <p:cTn id="2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0" fill="hold">
                      <p:stCondLst>
                        <p:cond delay="indefinite"/>
                      </p:stCondLst>
                      <p:childTnLst>
                        <p:par>
                          <p:cTn id="2151" fill="hold">
                            <p:stCondLst>
                              <p:cond delay="0"/>
                            </p:stCondLst>
                            <p:childTnLst>
                              <p:par>
                                <p:cTn id="2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4" animBg="1"/>
      <p:bldP spid="7" grpId="0" animBg="1"/>
      <p:bldP spid="7" grpId="4" animBg="1"/>
      <p:bldP spid="10" grpId="0" animBg="1"/>
      <p:bldP spid="10" grpId="1" animBg="1"/>
      <p:bldP spid="10" grpId="2" animBg="1"/>
      <p:bldP spid="10" grpId="3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1" grpId="0" animBg="1"/>
      <p:bldP spid="21" grpId="1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8" grpId="0" animBg="1"/>
      <p:bldP spid="28" grpId="1" animBg="1"/>
      <p:bldP spid="28" grpId="2" animBg="1"/>
      <p:bldP spid="28" grpId="3" animBg="1"/>
      <p:bldP spid="30" grpId="0" animBg="1"/>
      <p:bldP spid="30" grpId="1" animBg="1"/>
      <p:bldP spid="1024" grpId="0" animBg="1"/>
      <p:bldP spid="1024" grpId="1" animBg="1"/>
      <p:bldP spid="1025" grpId="0" animBg="1"/>
      <p:bldP spid="1025" grpId="1" animBg="1"/>
      <p:bldP spid="1027" grpId="0" animBg="1"/>
      <p:bldP spid="1027" grpId="1" animBg="1"/>
      <p:bldP spid="1028" grpId="0" animBg="1"/>
      <p:bldP spid="1028" grpId="1" animBg="1"/>
      <p:bldP spid="1030" grpId="0" animBg="1"/>
      <p:bldP spid="1030" grpId="1" animBg="1"/>
      <p:bldP spid="2" grpId="0" animBg="1"/>
      <p:bldP spid="2" grpId="1" animBg="1"/>
      <p:bldP spid="2" grpId="2" animBg="1"/>
      <p:bldP spid="2" grpId="3" animBg="1"/>
      <p:bldP spid="3" grpId="0" animBg="1"/>
      <p:bldP spid="3" grpId="1" animBg="1"/>
      <p:bldP spid="8" grpId="0" animBg="1"/>
      <p:bldP spid="8" grpId="1" animBg="1"/>
      <p:bldP spid="40" grpId="0" animBg="1"/>
      <p:bldP spid="40" grpId="1" animBg="1"/>
      <p:bldP spid="40" grpId="2" animBg="1"/>
      <p:bldP spid="40" grpId="3" animBg="1"/>
      <p:bldP spid="42" grpId="0" animBg="1"/>
      <p:bldP spid="42" grpId="1" animBg="1"/>
      <p:bldP spid="42" grpId="2" animBg="1"/>
      <p:bldP spid="42" grpId="3" animBg="1"/>
      <p:bldP spid="44" grpId="0" animBg="1"/>
      <p:bldP spid="44" grpId="1" animBg="1"/>
      <p:bldP spid="44" grpId="2" animBg="1"/>
      <p:bldP spid="44" grpId="3" animBg="1"/>
      <p:bldP spid="1033" grpId="0" animBg="1"/>
      <p:bldP spid="1033" grpId="1" animBg="1"/>
      <p:bldP spid="48" grpId="0" animBg="1"/>
      <p:bldP spid="48" grpId="1" animBg="1"/>
      <p:bldP spid="48" grpId="2" animBg="1"/>
      <p:bldP spid="48" grpId="3" animBg="1"/>
      <p:bldP spid="48" grpId="4" animBg="1"/>
      <p:bldP spid="48" grpId="5" animBg="1"/>
      <p:bldP spid="52" grpId="0" animBg="1"/>
      <p:bldP spid="52" grpId="1" animBg="1"/>
      <p:bldP spid="52" grpId="2" animBg="1"/>
      <p:bldP spid="52" grpId="3" animBg="1"/>
      <p:bldP spid="56" grpId="0" animBg="1"/>
      <p:bldP spid="56" grpId="1" animBg="1"/>
      <p:bldP spid="56" grpId="2" animBg="1"/>
      <p:bldP spid="56" grpId="3" animBg="1"/>
      <p:bldP spid="61" grpId="0" animBg="1"/>
      <p:bldP spid="61" grpId="1" animBg="1"/>
      <p:bldP spid="61" grpId="2" animBg="1"/>
      <p:bldP spid="61" grpId="3" animBg="1"/>
      <p:bldP spid="50" grpId="0" animBg="1"/>
      <p:bldP spid="50" grpId="1" animBg="1"/>
      <p:bldP spid="50" grpId="2" animBg="1"/>
      <p:bldP spid="50" grpId="3" animBg="1"/>
      <p:bldP spid="58" grpId="0" animBg="1"/>
      <p:bldP spid="58" grpId="1" animBg="1"/>
      <p:bldP spid="58" grpId="2" animBg="1"/>
      <p:bldP spid="58" grpId="3" animBg="1"/>
      <p:bldP spid="64" grpId="0" animBg="1"/>
      <p:bldP spid="64" grpId="1" animBg="1"/>
      <p:bldP spid="64" grpId="2" animBg="1"/>
      <p:bldP spid="64" grpId="3" animBg="1"/>
      <p:bldP spid="67" grpId="0" animBg="1"/>
      <p:bldP spid="67" grpId="1" animBg="1"/>
      <p:bldP spid="67" grpId="2" animBg="1"/>
      <p:bldP spid="67" grpId="3" animBg="1"/>
      <p:bldP spid="69" grpId="0" animBg="1"/>
      <p:bldP spid="69" grpId="1" animBg="1"/>
      <p:bldP spid="69" grpId="2" animBg="1"/>
      <p:bldP spid="69" grpId="3" animBg="1"/>
      <p:bldP spid="74" grpId="0" animBg="1"/>
      <p:bldP spid="74" grpId="1" animBg="1"/>
      <p:bldP spid="74" grpId="2" animBg="1"/>
      <p:bldP spid="74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32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Narrow</vt:lpstr>
      <vt:lpstr>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whct145</cp:lastModifiedBy>
  <cp:revision>40</cp:revision>
  <dcterms:created xsi:type="dcterms:W3CDTF">2022-11-16T00:15:32Z</dcterms:created>
  <dcterms:modified xsi:type="dcterms:W3CDTF">2023-03-14T01:01:16Z</dcterms:modified>
</cp:coreProperties>
</file>