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kumimoji="1"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WORD SEARCH!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Unit 2: Read and Think 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83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858043"/>
              </p:ext>
            </p:extLst>
          </p:nvPr>
        </p:nvGraphicFramePr>
        <p:xfrm>
          <a:off x="0" y="-2"/>
          <a:ext cx="9914710" cy="6858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9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90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10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1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81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1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19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89716"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2827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2827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2827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1526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2827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G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2827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207010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2827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2827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2827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1770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L</a:t>
                      </a:r>
                    </a:p>
                  </a:txBody>
                  <a:tcPr marL="0" marR="0" marT="12827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L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2827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113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Y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2827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S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2827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258">
                <a:tc>
                  <a:txBody>
                    <a:bodyPr/>
                    <a:lstStyle/>
                    <a:p>
                      <a:pPr marL="19050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V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V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351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685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415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K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113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542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2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265">
                <a:tc>
                  <a:txBody>
                    <a:bodyPr/>
                    <a:lstStyle/>
                    <a:p>
                      <a:pPr marL="18097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U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W</a:t>
                      </a: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589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0320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20701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T</a:t>
                      </a: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415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S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H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224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U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457">
                <a:tc>
                  <a:txBody>
                    <a:bodyPr/>
                    <a:lstStyle/>
                    <a:p>
                      <a:pPr marL="18415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H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605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0002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B</a:t>
                      </a: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T</a:t>
                      </a: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W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526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U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V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097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780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064">
                <a:tc>
                  <a:txBody>
                    <a:bodyPr/>
                    <a:lstStyle/>
                    <a:p>
                      <a:pPr marL="19050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589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U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7462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X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V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399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875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L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064">
                <a:tc>
                  <a:txBody>
                    <a:bodyPr/>
                    <a:lstStyle/>
                    <a:p>
                      <a:pPr marL="19050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K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605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20701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415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M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748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F</a:t>
                      </a: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907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394">
                <a:tc>
                  <a:txBody>
                    <a:bodyPr/>
                    <a:lstStyle/>
                    <a:p>
                      <a:pPr marL="19050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M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351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0129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Z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C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161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542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C</a:t>
                      </a: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2201">
                <a:tc>
                  <a:txBody>
                    <a:bodyPr/>
                    <a:lstStyle/>
                    <a:p>
                      <a:pPr marL="18288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M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478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050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U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20701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415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Y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859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780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C</a:t>
                      </a: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2066">
                <a:tc>
                  <a:txBody>
                    <a:bodyPr/>
                    <a:lstStyle/>
                    <a:p>
                      <a:pPr marL="18097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D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G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L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351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D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526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7462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W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399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0975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1048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258">
                <a:tc>
                  <a:txBody>
                    <a:bodyPr/>
                    <a:lstStyle/>
                    <a:p>
                      <a:pPr marL="18097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U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B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11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L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0002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V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657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Y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Y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415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M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6700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M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U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1457">
                <a:tc>
                  <a:txBody>
                    <a:bodyPr/>
                    <a:lstStyle/>
                    <a:p>
                      <a:pPr marL="19812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L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0320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8288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F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Y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7399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11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V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S</a:t>
                      </a: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0803">
                <a:tc>
                  <a:txBody>
                    <a:bodyPr/>
                    <a:lstStyle/>
                    <a:p>
                      <a:pPr marL="18097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K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H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1526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367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C</a:t>
                      </a: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7462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K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W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U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415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lang="en-US" sz="1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W</a:t>
                      </a:r>
                      <a:endParaRPr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S</a:t>
                      </a: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9304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Z</a:t>
                      </a:r>
                      <a:endParaRPr sz="18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Arial MT"/>
                        <a:cs typeface="Arial MT"/>
                      </a:endParaRP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86690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 MT"/>
                          <a:cs typeface="Arial MT"/>
                        </a:rPr>
                        <a:t>E</a:t>
                      </a:r>
                    </a:p>
                  </a:txBody>
                  <a:tcPr marL="0" marR="0" marT="10985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サブタイトル 2"/>
          <p:cNvSpPr txBox="1">
            <a:spLocks/>
          </p:cNvSpPr>
          <p:nvPr/>
        </p:nvSpPr>
        <p:spPr>
          <a:xfrm>
            <a:off x="10123714" y="455782"/>
            <a:ext cx="1867879" cy="5872728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kumimoji="1"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kumimoji="1"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kumimoji="1"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 kumimoji="1"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ja-JP" altLang="ja-JP" b="1" dirty="0" smtClean="0">
                <a:latin typeface="+mj-lt"/>
              </a:rPr>
              <a:t>BECAUSE</a:t>
            </a:r>
            <a:endParaRPr lang="en-US" altLang="ja-JP" b="1" dirty="0" smtClean="0">
              <a:latin typeface="+mj-lt"/>
            </a:endParaRPr>
          </a:p>
          <a:p>
            <a:pPr fontAlgn="t"/>
            <a:r>
              <a:rPr lang="ja-JP" altLang="ja-JP" b="1" dirty="0"/>
              <a:t>ORIGINALLY</a:t>
            </a:r>
          </a:p>
          <a:p>
            <a:pPr fontAlgn="t"/>
            <a:r>
              <a:rPr lang="ja-JP" altLang="ja-JP" b="1" dirty="0" smtClean="0"/>
              <a:t>THICK</a:t>
            </a:r>
            <a:endParaRPr lang="en-US" altLang="ja-JP" b="1" dirty="0" smtClean="0"/>
          </a:p>
          <a:p>
            <a:pPr fontAlgn="t"/>
            <a:r>
              <a:rPr lang="ja-JP" altLang="ja-JP" b="1" dirty="0" smtClean="0"/>
              <a:t>FLOUR</a:t>
            </a:r>
            <a:endParaRPr lang="en-US" altLang="ja-JP" b="1" dirty="0" smtClean="0"/>
          </a:p>
          <a:p>
            <a:pPr fontAlgn="t"/>
            <a:r>
              <a:rPr lang="ja-JP" altLang="ja-JP" b="1" dirty="0" smtClean="0"/>
              <a:t>SOMETIME</a:t>
            </a:r>
            <a:endParaRPr lang="en-US" altLang="ja-JP" b="1" dirty="0" smtClean="0"/>
          </a:p>
          <a:p>
            <a:pPr fontAlgn="t"/>
            <a:r>
              <a:rPr lang="ja-JP" altLang="ja-JP" b="1" dirty="0" smtClean="0"/>
              <a:t>SPICE</a:t>
            </a:r>
            <a:endParaRPr lang="en-US" altLang="ja-JP" b="1" dirty="0" smtClean="0"/>
          </a:p>
          <a:p>
            <a:pPr fontAlgn="t"/>
            <a:r>
              <a:rPr lang="ja-JP" altLang="ja-JP" b="1" dirty="0" smtClean="0"/>
              <a:t>CENTURY</a:t>
            </a:r>
            <a:endParaRPr lang="en-US" altLang="ja-JP" b="1" dirty="0" smtClean="0"/>
          </a:p>
          <a:p>
            <a:pPr fontAlgn="t"/>
            <a:r>
              <a:rPr lang="ja-JP" altLang="ja-JP" b="1" dirty="0" smtClean="0"/>
              <a:t>ROLL</a:t>
            </a:r>
            <a:endParaRPr lang="en-US" altLang="ja-JP" b="1" dirty="0" smtClean="0"/>
          </a:p>
          <a:p>
            <a:pPr fontAlgn="t"/>
            <a:r>
              <a:rPr lang="ja-JP" altLang="ja-JP" b="1" dirty="0" smtClean="0"/>
              <a:t>RAW</a:t>
            </a:r>
            <a:endParaRPr lang="en-US" altLang="ja-JP" b="1" dirty="0" smtClean="0"/>
          </a:p>
          <a:p>
            <a:pPr fontAlgn="t"/>
            <a:r>
              <a:rPr lang="ja-JP" altLang="ja-JP" b="1" dirty="0" smtClean="0"/>
              <a:t>RECIPE</a:t>
            </a:r>
            <a:endParaRPr lang="ja-JP" altLang="ja-JP" b="1" dirty="0">
              <a:latin typeface="+mj-lt"/>
            </a:endParaRPr>
          </a:p>
          <a:p>
            <a:pPr fontAlgn="t"/>
            <a:r>
              <a:rPr lang="ja-JP" altLang="ja-JP" b="1" dirty="0" smtClean="0">
                <a:latin typeface="+mj-lt"/>
              </a:rPr>
              <a:t>BRITISH</a:t>
            </a:r>
            <a:endParaRPr lang="ja-JP" altLang="ja-JP" b="1" dirty="0">
              <a:latin typeface="+mj-lt"/>
            </a:endParaRPr>
          </a:p>
          <a:p>
            <a:pPr fontAlgn="t"/>
            <a:r>
              <a:rPr lang="ja-JP" altLang="ja-JP" b="1" dirty="0">
                <a:latin typeface="+mj-lt"/>
              </a:rPr>
              <a:t>CREATE</a:t>
            </a:r>
          </a:p>
          <a:p>
            <a:pPr fontAlgn="t"/>
            <a:r>
              <a:rPr lang="ja-JP" altLang="ja-JP" b="1" dirty="0">
                <a:latin typeface="+mj-lt"/>
              </a:rPr>
              <a:t>KIND</a:t>
            </a:r>
          </a:p>
          <a:p>
            <a:pPr fontAlgn="t"/>
            <a:r>
              <a:rPr lang="ja-JP" altLang="ja-JP" b="1" dirty="0" smtClean="0">
                <a:latin typeface="+mj-lt"/>
              </a:rPr>
              <a:t>EVEN</a:t>
            </a:r>
            <a:endParaRPr lang="en-US" altLang="ja-JP" b="1" dirty="0">
              <a:latin typeface="+mj-lt"/>
            </a:endParaRPr>
          </a:p>
          <a:p>
            <a:pPr fontAlgn="t"/>
            <a:r>
              <a:rPr lang="ja-JP" altLang="ja-JP" b="1" dirty="0" smtClean="0"/>
              <a:t>COMPANY</a:t>
            </a:r>
            <a:endParaRPr lang="ja-JP" altLang="ja-JP" b="1" dirty="0">
              <a:latin typeface="+mj-lt"/>
            </a:endParaRPr>
          </a:p>
          <a:p>
            <a:pPr marL="0" indent="0" algn="r">
              <a:buNone/>
            </a:pPr>
            <a:endParaRPr lang="en-US" altLang="ja-JP" b="1" dirty="0">
              <a:latin typeface="+mj-lt"/>
              <a:cs typeface="Arial MT"/>
            </a:endParaRPr>
          </a:p>
          <a:p>
            <a:pPr marL="0" indent="0" algn="r">
              <a:buNone/>
            </a:pPr>
            <a:endParaRPr lang="ja-JP" altLang="en-US" b="1" dirty="0">
              <a:latin typeface="+mj-lt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9226194" y="2897311"/>
            <a:ext cx="688516" cy="385281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/>
          <p:cNvSpPr/>
          <p:nvPr/>
        </p:nvSpPr>
        <p:spPr>
          <a:xfrm rot="16200000">
            <a:off x="2568684" y="4614050"/>
            <a:ext cx="529491" cy="39584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 rot="16200000">
            <a:off x="4726825" y="-3969877"/>
            <a:ext cx="529491" cy="846924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9275009" y="107880"/>
            <a:ext cx="639701" cy="268155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8481991" y="710595"/>
            <a:ext cx="639701" cy="268155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 rot="18284178">
            <a:off x="2705435" y="928487"/>
            <a:ext cx="436124" cy="68024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6905049" y="5200612"/>
            <a:ext cx="455649" cy="15510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7505821" y="2342033"/>
            <a:ext cx="688516" cy="44080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 rot="16200000">
            <a:off x="5101270" y="-1358400"/>
            <a:ext cx="630274" cy="55558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 rot="16200000">
            <a:off x="3882045" y="-1616066"/>
            <a:ext cx="523827" cy="49170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/>
          <p:nvPr/>
        </p:nvSpPr>
        <p:spPr>
          <a:xfrm rot="14245825">
            <a:off x="1465376" y="3725718"/>
            <a:ext cx="415222" cy="3939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/>
          <p:nvPr/>
        </p:nvSpPr>
        <p:spPr>
          <a:xfrm rot="16200000">
            <a:off x="4741681" y="676822"/>
            <a:ext cx="494835" cy="493581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/>
        </p:nvSpPr>
        <p:spPr>
          <a:xfrm rot="18328304">
            <a:off x="2818858" y="385775"/>
            <a:ext cx="386706" cy="68024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 rot="18226606">
            <a:off x="1566994" y="-794687"/>
            <a:ext cx="386706" cy="397697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 rot="18187786">
            <a:off x="1552910" y="2696296"/>
            <a:ext cx="471001" cy="39584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10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TM03457510[[fn=シャボン]]</Template>
  <TotalTime>106</TotalTime>
  <Words>169</Words>
  <Application>Microsoft Office PowerPoint</Application>
  <PresentationFormat>ワイド画面</PresentationFormat>
  <Paragraphs>161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 MT</vt:lpstr>
      <vt:lpstr>ＭＳ ゴシック</vt:lpstr>
      <vt:lpstr>Arial</vt:lpstr>
      <vt:lpstr>Century Gothic</vt:lpstr>
      <vt:lpstr>シャボン</vt:lpstr>
      <vt:lpstr>WORD SEARCH!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SEARCH!</dc:title>
  <dc:creator>Windows ユーザー</dc:creator>
  <cp:lastModifiedBy>Windows ユーザー</cp:lastModifiedBy>
  <cp:revision>7</cp:revision>
  <dcterms:created xsi:type="dcterms:W3CDTF">2023-06-12T00:12:29Z</dcterms:created>
  <dcterms:modified xsi:type="dcterms:W3CDTF">2023-06-12T01:58:50Z</dcterms:modified>
</cp:coreProperties>
</file>