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3937" autoAdjust="0"/>
  </p:normalViewPr>
  <p:slideViewPr>
    <p:cSldViewPr snapToGrid="0">
      <p:cViewPr>
        <p:scale>
          <a:sx n="62" d="100"/>
          <a:sy n="62" d="100"/>
        </p:scale>
        <p:origin x="271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9ACB6-D088-D7A5-C7BE-AC911257F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1454DD-C0C1-EC10-9D20-5CAF8E9B2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D7DF97-8AD1-F288-7904-1AD17D52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B842D8-FA41-7D03-9988-F2FAE067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C6A074-9311-50EF-8777-4D4B5A21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58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3A7FF-D1BE-1591-E968-8BCAEC43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60E54D-AE9E-B32F-5DAF-88691B3BE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572BBF-F3AF-8D74-A973-3AB5520E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6AC20A-53B5-836F-7CE0-A39843B67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309659-4F4E-9E83-74E1-65466D50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7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7D262E-614E-57CE-369D-A8D6E3717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0B2C4A-AF76-0476-C4CA-6DF8BDA4E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6666FB-69D2-A8A2-CEFF-EA20DE20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EEA19-EB23-A582-178A-CC264A11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6C425A-79C7-8D8E-9B88-84A6A4AE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15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1FB732-0AE6-A205-8BF0-B89BBABD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647278-2CBC-216F-A40E-AC283EE4A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A9EE2A-F7C4-80BE-808A-CC151718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B0FFD-E558-BBE4-B1FC-C0447676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EED4EB-53EB-CFED-D3F5-E61C0CAB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33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1A84E-1B47-FBE6-7AC2-B892240B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3686F8-46FC-07D2-AE0B-7B7179C5C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8DCD8-AC2F-40DE-DAF8-1A3EE594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D6F2DA-3085-64CF-EC8C-BEC1D31F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DB4731-8623-0366-DCE7-277F8F80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3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9460E-147D-6A54-A02A-C8C66EEC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1A80B8-ECD3-0004-5D27-3F2AAB202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905DCA-1706-3A6F-9467-BD6EFE6D4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25DA6D-D459-BBDE-EC80-5289A5EE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E317D0-62FD-5A12-3ADD-8735B3DB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5DAD86-F2A5-3934-26E8-2B6E6D63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51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9907F5-FC5C-24D4-C419-0707E61F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233FC9-5388-A27C-06CE-BFC64535B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B97711-FF71-6438-B5E6-D40124B66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20D635-FDEA-A8F7-D44D-6323CACE4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6D073AD-47C2-A560-57C8-7F0FA2D7D9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B4E37FF-F550-C9EC-9D16-9A8B339C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F27606E-C17A-C6DE-49BE-3F1948BE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C7990E-A18B-E277-85E5-597326EC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56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DBDD0-6007-6D26-48CF-F43CB385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FF2731-571E-824A-25E1-CCB625DC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C58730F-BFC4-43FE-5CC2-84FAB348A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C6C2C73-FF64-B9B3-9954-53EDFA52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34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F966EBF-E7A3-EF73-30EB-9D1DA4DE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668244-DA63-6A12-9DB9-C771041C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B274ED-C6AF-5D62-B579-9705E5A1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8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78AFB7-F489-25F5-7227-5F18E669A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E4AF9B-7D67-C1DD-8732-4CD91837C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4513CE-491A-94EB-2042-1A108DE92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DEB31D-F5CD-2B56-B7FD-EA783868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7D14DA-B598-8912-175E-9D0583E30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7C1C8F-1725-418C-BE29-F711FC63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4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A9C28-CF6D-6BB5-FFDF-D8C7534B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535F55-E2D0-A053-08D1-D3D78E0C2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731A7B-06B9-D5F0-9B53-7D1E12D03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EE133F-5870-EA40-252F-7FD0D5C0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418972-8DD2-E633-3FC4-7C0DC612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DC3B57-9ACE-3744-53F1-E4C49F8E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28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D9E76B-10F1-7C8D-ED25-62A5AE55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9FEB4E-22E5-BE22-7AC7-0DAB7AAC3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4C5B47-2F46-2C10-287D-E372CEDDC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AA868-A0E8-4979-A222-A827780AC993}" type="datetimeFigureOut">
              <a:rPr kumimoji="1" lang="ja-JP" altLang="en-US" smtClean="0"/>
              <a:t>2023/4/5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890955-1EA0-4FE5-5065-6C037166D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0D9B0-7885-49CB-B12B-FB3AD90E6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D756-EBBF-48AB-B3B0-569790B14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59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tionary.org/wiki/%E5%86%8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penclipart.org/detail/121963/cool-sun-by-cgillis73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D3E8B86-C82B-BC90-AE63-667C2029A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1CE4CD-40C5-2832-1AC7-A02C20742A20}"/>
              </a:ext>
            </a:extLst>
          </p:cNvPr>
          <p:cNvSpPr txBox="1"/>
          <p:nvPr/>
        </p:nvSpPr>
        <p:spPr>
          <a:xfrm>
            <a:off x="2667000" y="6858000"/>
            <a:ext cx="685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hlinkClick r:id="rId3" tooltip="https://ja.wiktionary.org/wiki/%E5%86%86"/>
              </a:rPr>
              <a:t>この写真</a:t>
            </a:r>
            <a:r>
              <a:rPr lang="ja-JP" altLang="en-US" sz="900"/>
              <a:t> の作成者 不明な作成者 は </a:t>
            </a:r>
            <a:r>
              <a:rPr lang="ja-JP" altLang="en-US" sz="900">
                <a:hlinkClick r:id="rId4" tooltip="https://creativecommons.org/licenses/by-sa/3.0/"/>
              </a:rPr>
              <a:t>CC BY-SA</a:t>
            </a:r>
            <a:r>
              <a:rPr lang="ja-JP" altLang="en-US" sz="900"/>
              <a:t> のライセンスを許諾されています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5B2D629B-A686-F97C-160F-EF63EBDB3FF5}"/>
              </a:ext>
            </a:extLst>
          </p:cNvPr>
          <p:cNvCxnSpPr>
            <a:cxnSpLocks/>
            <a:stCxn id="6" idx="0"/>
            <a:endCxn id="6" idx="2"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377E2DB4-B062-D8AC-35A5-786E61734767}"/>
              </a:ext>
            </a:extLst>
          </p:cNvPr>
          <p:cNvCxnSpPr>
            <a:cxnSpLocks/>
          </p:cNvCxnSpPr>
          <p:nvPr/>
        </p:nvCxnSpPr>
        <p:spPr>
          <a:xfrm flipH="1" flipV="1">
            <a:off x="1544595" y="809368"/>
            <a:ext cx="9261389" cy="5344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18AFFF3-F96B-307F-A618-E90125F831B8}"/>
              </a:ext>
            </a:extLst>
          </p:cNvPr>
          <p:cNvCxnSpPr/>
          <p:nvPr/>
        </p:nvCxnSpPr>
        <p:spPr>
          <a:xfrm flipH="1">
            <a:off x="2588741" y="1112108"/>
            <a:ext cx="7537621" cy="4349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図 28">
            <a:extLst>
              <a:ext uri="{FF2B5EF4-FFF2-40B4-BE49-F238E27FC236}">
                <a16:creationId xmlns:a16="http://schemas.microsoft.com/office/drawing/2014/main" id="{B352D3E0-B780-3B56-AB08-EC97394A5B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550208" y="-134611"/>
            <a:ext cx="7091583" cy="7127218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AA78CAE-6798-A274-9DFA-EE114D4B8337}"/>
              </a:ext>
            </a:extLst>
          </p:cNvPr>
          <p:cNvSpPr txBox="1"/>
          <p:nvPr/>
        </p:nvSpPr>
        <p:spPr>
          <a:xfrm>
            <a:off x="4665706" y="1025610"/>
            <a:ext cx="920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1</a:t>
            </a:r>
            <a:endParaRPr kumimoji="1" lang="ja-JP" altLang="en-US" sz="72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1546748-C612-FD27-5E24-D02F252F4D57}"/>
              </a:ext>
            </a:extLst>
          </p:cNvPr>
          <p:cNvSpPr txBox="1"/>
          <p:nvPr/>
        </p:nvSpPr>
        <p:spPr>
          <a:xfrm>
            <a:off x="6781800" y="1025609"/>
            <a:ext cx="1000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2</a:t>
            </a:r>
            <a:endParaRPr kumimoji="1" lang="ja-JP" altLang="en-US" sz="72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C242D96-0143-965B-3C4F-97A7EC35F557}"/>
              </a:ext>
            </a:extLst>
          </p:cNvPr>
          <p:cNvSpPr txBox="1"/>
          <p:nvPr/>
        </p:nvSpPr>
        <p:spPr>
          <a:xfrm>
            <a:off x="8001000" y="2828835"/>
            <a:ext cx="889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3</a:t>
            </a:r>
            <a:endParaRPr kumimoji="1" lang="ja-JP" altLang="en-US" sz="72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5E81FEB-651D-1DA4-8BF0-D3BAF1D94831}"/>
              </a:ext>
            </a:extLst>
          </p:cNvPr>
          <p:cNvSpPr txBox="1"/>
          <p:nvPr/>
        </p:nvSpPr>
        <p:spPr>
          <a:xfrm>
            <a:off x="6781800" y="4741043"/>
            <a:ext cx="747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4</a:t>
            </a:r>
            <a:endParaRPr kumimoji="1" lang="ja-JP" altLang="en-US" sz="72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DB88ED3-4F0C-1EC8-4D60-4037558100B0}"/>
              </a:ext>
            </a:extLst>
          </p:cNvPr>
          <p:cNvSpPr txBox="1"/>
          <p:nvPr/>
        </p:nvSpPr>
        <p:spPr>
          <a:xfrm>
            <a:off x="4665706" y="4740539"/>
            <a:ext cx="835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5</a:t>
            </a:r>
            <a:endParaRPr kumimoji="1" lang="ja-JP" altLang="en-US" sz="72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2927E32-040E-9B85-D96A-3E61384FC7B8}"/>
              </a:ext>
            </a:extLst>
          </p:cNvPr>
          <p:cNvSpPr txBox="1"/>
          <p:nvPr/>
        </p:nvSpPr>
        <p:spPr>
          <a:xfrm>
            <a:off x="3311611" y="2828833"/>
            <a:ext cx="879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b="1" dirty="0"/>
              <a:t>6</a:t>
            </a:r>
            <a:endParaRPr kumimoji="1" lang="ja-JP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31887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Hayden Hill</dc:creator>
  <cp:lastModifiedBy>Hayden Hill</cp:lastModifiedBy>
  <cp:revision>3</cp:revision>
  <dcterms:created xsi:type="dcterms:W3CDTF">2023-04-05T02:19:18Z</dcterms:created>
  <dcterms:modified xsi:type="dcterms:W3CDTF">2023-04-05T02:23:20Z</dcterms:modified>
</cp:coreProperties>
</file>