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03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4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32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41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2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22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21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40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22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628E-A733-4D1A-86BC-E5A4331D11AF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42F-4604-4FAD-8E73-19088D6B5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87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EAA104-EF41-49B4-B417-D116481FB1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4" t="2782" r="16727" b="6599"/>
          <a:stretch/>
        </p:blipFill>
        <p:spPr>
          <a:xfrm>
            <a:off x="6904653" y="783771"/>
            <a:ext cx="5896947" cy="86401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8D4DB47-6A1A-4CEC-8C45-DD674DFACC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9" t="2782" r="17154" b="6599"/>
          <a:stretch/>
        </p:blipFill>
        <p:spPr>
          <a:xfrm>
            <a:off x="-167951" y="765110"/>
            <a:ext cx="7072604" cy="864014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672C46C-1B5A-4B14-9FE7-A25FEB7F2B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9" t="36414" r="17154" b="6599"/>
          <a:stretch/>
        </p:blipFill>
        <p:spPr>
          <a:xfrm>
            <a:off x="-55983" y="2083837"/>
            <a:ext cx="6811346" cy="543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5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koike-j-share</dc:creator>
  <cp:lastModifiedBy>koike-j-share</cp:lastModifiedBy>
  <cp:revision>2</cp:revision>
  <cp:lastPrinted>2023-10-23T23:21:35Z</cp:lastPrinted>
  <dcterms:created xsi:type="dcterms:W3CDTF">2023-10-23T23:17:54Z</dcterms:created>
  <dcterms:modified xsi:type="dcterms:W3CDTF">2023-10-23T23:31:30Z</dcterms:modified>
</cp:coreProperties>
</file>