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8" r:id="rId3"/>
    <p:sldId id="259" r:id="rId4"/>
    <p:sldId id="275" r:id="rId5"/>
    <p:sldId id="260" r:id="rId6"/>
    <p:sldId id="261" r:id="rId7"/>
    <p:sldId id="262" r:id="rId8"/>
    <p:sldId id="264" r:id="rId9"/>
    <p:sldId id="263" r:id="rId10"/>
    <p:sldId id="277" r:id="rId11"/>
    <p:sldId id="266" r:id="rId12"/>
    <p:sldId id="270" r:id="rId13"/>
    <p:sldId id="271" r:id="rId14"/>
    <p:sldId id="269" r:id="rId15"/>
    <p:sldId id="276" r:id="rId16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7C8B-83FC-4AE1-AA0A-BF34EC579C24}" type="datetimeFigureOut">
              <a:rPr kumimoji="1" lang="ja-JP" altLang="en-US" smtClean="0"/>
              <a:pPr/>
              <a:t>2023/9/11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1601-3B2A-4318-9196-984519B7D5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2.bp.blogspot.com/-itBao48ZvEQ/VWmAd2X5OzI/AAAAAAAAtxA/cKsJ-ICR0Qc/s800/body_face_side_woman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body</a:t>
            </a:r>
            <a:endParaRPr kumimoji="1" lang="ja-JP" altLang="en-US" sz="7200" dirty="0"/>
          </a:p>
        </p:txBody>
      </p:sp>
      <p:pic>
        <p:nvPicPr>
          <p:cNvPr id="8194" name="Picture 2" descr="無地の人体のイラスト（男性・正面）">
            <a:extLst>
              <a:ext uri="{FF2B5EF4-FFF2-40B4-BE49-F238E27FC236}">
                <a16:creationId xmlns:a16="http://schemas.microsoft.com/office/drawing/2014/main" id="{A50730C3-07C8-42DB-9D16-56CF8036D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617" y="1628800"/>
            <a:ext cx="2458765" cy="483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face</a:t>
            </a:r>
            <a:endParaRPr kumimoji="1" lang="ja-JP" altLang="en-US" sz="8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67CEE4-9E95-42BC-A92A-0A645F51B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5362" name="Picture 2" descr="アジア人女性の顔のイラスト">
            <a:extLst>
              <a:ext uri="{FF2B5EF4-FFF2-40B4-BE49-F238E27FC236}">
                <a16:creationId xmlns:a16="http://schemas.microsoft.com/office/drawing/2014/main" id="{742DE49F-0668-442C-9FD5-03F84BD90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42188"/>
            <a:ext cx="4378796" cy="486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4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arms</a:t>
            </a:r>
            <a:endParaRPr kumimoji="1" lang="ja-JP" altLang="en-US" sz="8800" dirty="0"/>
          </a:p>
        </p:txBody>
      </p:sp>
      <p:pic>
        <p:nvPicPr>
          <p:cNvPr id="4098" name="Picture 2" descr="腕のイラスト（外側）">
            <a:extLst>
              <a:ext uri="{FF2B5EF4-FFF2-40B4-BE49-F238E27FC236}">
                <a16:creationId xmlns:a16="http://schemas.microsoft.com/office/drawing/2014/main" id="{B3587A7F-1529-4B48-A609-FAFD01649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7609">
            <a:off x="4644008" y="1842465"/>
            <a:ext cx="1800200" cy="480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腕のイラスト（内側）">
            <a:extLst>
              <a:ext uri="{FF2B5EF4-FFF2-40B4-BE49-F238E27FC236}">
                <a16:creationId xmlns:a16="http://schemas.microsoft.com/office/drawing/2014/main" id="{8F222EB3-A141-4828-A9FF-40C84530D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6569">
            <a:off x="2336894" y="1734779"/>
            <a:ext cx="1778881" cy="474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legs</a:t>
            </a:r>
            <a:endParaRPr kumimoji="1" lang="ja-JP" altLang="en-US" sz="8800" dirty="0"/>
          </a:p>
        </p:txBody>
      </p:sp>
      <p:pic>
        <p:nvPicPr>
          <p:cNvPr id="5122" name="Picture 2" descr="正常の脚">
            <a:extLst>
              <a:ext uri="{FF2B5EF4-FFF2-40B4-BE49-F238E27FC236}">
                <a16:creationId xmlns:a16="http://schemas.microsoft.com/office/drawing/2014/main" id="{83E95ADC-8697-4947-81FF-D50900E44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761" y="1988840"/>
            <a:ext cx="2444477" cy="432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hands</a:t>
            </a:r>
            <a:endParaRPr kumimoji="1" lang="ja-JP" altLang="en-US" sz="72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D02AF6-D23E-46C0-BF3D-5D7D673F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  <p:pic>
        <p:nvPicPr>
          <p:cNvPr id="2050" name="Picture 2" descr="きれいな手のイラスト">
            <a:extLst>
              <a:ext uri="{FF2B5EF4-FFF2-40B4-BE49-F238E27FC236}">
                <a16:creationId xmlns:a16="http://schemas.microsoft.com/office/drawing/2014/main" id="{6A4F249C-38A3-45D1-B95B-470209F0B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89448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きれいな手のイラスト">
            <a:extLst>
              <a:ext uri="{FF2B5EF4-FFF2-40B4-BE49-F238E27FC236}">
                <a16:creationId xmlns:a16="http://schemas.microsoft.com/office/drawing/2014/main" id="{6E9AB81D-0ED8-4DB1-880E-C02B0A597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64703" y="2089448"/>
            <a:ext cx="331236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feet</a:t>
            </a:r>
            <a:endParaRPr kumimoji="1" lang="ja-JP" altLang="en-US" sz="8800" dirty="0"/>
          </a:p>
        </p:txBody>
      </p:sp>
      <p:pic>
        <p:nvPicPr>
          <p:cNvPr id="3074" name="Picture 2" descr="■">
            <a:extLst>
              <a:ext uri="{FF2B5EF4-FFF2-40B4-BE49-F238E27FC236}">
                <a16:creationId xmlns:a16="http://schemas.microsoft.com/office/drawing/2014/main" id="{C09E2F6A-A3C2-4D0B-9CF5-4576C4654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0828"/>
            <a:ext cx="282541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横から見た足のイラスト">
            <a:extLst>
              <a:ext uri="{FF2B5EF4-FFF2-40B4-BE49-F238E27FC236}">
                <a16:creationId xmlns:a16="http://schemas.microsoft.com/office/drawing/2014/main" id="{C51D65A3-2557-445E-8E5B-EE432C7AC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64427" y="2132856"/>
            <a:ext cx="3168352" cy="384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neck</a:t>
            </a:r>
            <a:endParaRPr kumimoji="1" lang="ja-JP" altLang="en-US" sz="8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EFF8E4-E7D3-4403-8CC8-510B38554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3314" name="Picture 2" descr="普通の肩のイラスト">
            <a:extLst>
              <a:ext uri="{FF2B5EF4-FFF2-40B4-BE49-F238E27FC236}">
                <a16:creationId xmlns:a16="http://schemas.microsoft.com/office/drawing/2014/main" id="{3ABE8B11-250D-4819-B4A2-336566715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131" y="1417638"/>
            <a:ext cx="3525738" cy="539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C60D275B-2107-4368-922A-026AF33688D8}"/>
              </a:ext>
            </a:extLst>
          </p:cNvPr>
          <p:cNvCxnSpPr>
            <a:cxnSpLocks/>
          </p:cNvCxnSpPr>
          <p:nvPr/>
        </p:nvCxnSpPr>
        <p:spPr>
          <a:xfrm>
            <a:off x="2987824" y="4365104"/>
            <a:ext cx="100811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head</a:t>
            </a:r>
            <a:endParaRPr kumimoji="1" lang="ja-JP" altLang="en-US" sz="8800" dirty="0"/>
          </a:p>
        </p:txBody>
      </p:sp>
      <p:pic>
        <p:nvPicPr>
          <p:cNvPr id="1026" name="Picture 2" descr="アジア人女性の横顔のイラスト">
            <a:hlinkClick r:id="rId2"/>
            <a:extLst>
              <a:ext uri="{FF2B5EF4-FFF2-40B4-BE49-F238E27FC236}">
                <a16:creationId xmlns:a16="http://schemas.microsoft.com/office/drawing/2014/main" id="{FB9B57A4-FD5B-44FB-B76E-665BDB6CA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4581103" cy="535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000" dirty="0"/>
              <a:t>shoulders</a:t>
            </a:r>
            <a:endParaRPr kumimoji="1" lang="ja-JP" altLang="en-US" sz="8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368236-A0BA-4E31-B496-4153B6268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0242" name="Picture 2" descr="いかり肩のイラスト">
            <a:extLst>
              <a:ext uri="{FF2B5EF4-FFF2-40B4-BE49-F238E27FC236}">
                <a16:creationId xmlns:a16="http://schemas.microsoft.com/office/drawing/2014/main" id="{961EDB96-1B38-4C9B-8191-66B26B49F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47" y="1595332"/>
            <a:ext cx="3237706" cy="495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8F4C598A-57C2-4837-B8F7-5F9416B38F7A}"/>
              </a:ext>
            </a:extLst>
          </p:cNvPr>
          <p:cNvCxnSpPr/>
          <p:nvPr/>
        </p:nvCxnSpPr>
        <p:spPr>
          <a:xfrm>
            <a:off x="2376377" y="4098747"/>
            <a:ext cx="1008112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23B4F697-9564-44D0-A550-AB24C70FAFE7}"/>
              </a:ext>
            </a:extLst>
          </p:cNvPr>
          <p:cNvCxnSpPr>
            <a:cxnSpLocks/>
          </p:cNvCxnSpPr>
          <p:nvPr/>
        </p:nvCxnSpPr>
        <p:spPr>
          <a:xfrm flipH="1">
            <a:off x="5712805" y="4051905"/>
            <a:ext cx="956096" cy="4537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800" dirty="0"/>
              <a:t>knees</a:t>
            </a:r>
            <a:endParaRPr kumimoji="1" lang="ja-JP" altLang="en-US" sz="8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F27216-D2A7-4035-AD4B-FBA10EB4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  <p:pic>
        <p:nvPicPr>
          <p:cNvPr id="6" name="Picture 2" descr="正常の脚">
            <a:extLst>
              <a:ext uri="{FF2B5EF4-FFF2-40B4-BE49-F238E27FC236}">
                <a16:creationId xmlns:a16="http://schemas.microsoft.com/office/drawing/2014/main" id="{9C3CDA17-904F-4B38-B5DF-722101276A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2"/>
          <a:stretch/>
        </p:blipFill>
        <p:spPr bwMode="auto">
          <a:xfrm>
            <a:off x="3249282" y="1877936"/>
            <a:ext cx="2664296" cy="403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A3BFB618-2525-40A6-A4D8-FA790E68C62D}"/>
              </a:ext>
            </a:extLst>
          </p:cNvPr>
          <p:cNvCxnSpPr>
            <a:cxnSpLocks/>
          </p:cNvCxnSpPr>
          <p:nvPr/>
        </p:nvCxnSpPr>
        <p:spPr>
          <a:xfrm flipH="1">
            <a:off x="5508104" y="3627174"/>
            <a:ext cx="102810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781C7EE0-70E0-4CCC-9042-A8C1AB914237}"/>
              </a:ext>
            </a:extLst>
          </p:cNvPr>
          <p:cNvCxnSpPr>
            <a:cxnSpLocks/>
          </p:cNvCxnSpPr>
          <p:nvPr/>
        </p:nvCxnSpPr>
        <p:spPr>
          <a:xfrm>
            <a:off x="2692692" y="3627174"/>
            <a:ext cx="100811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toes</a:t>
            </a:r>
            <a:endParaRPr kumimoji="1" lang="ja-JP" altLang="en-US" sz="8800" dirty="0"/>
          </a:p>
        </p:txBody>
      </p:sp>
      <p:pic>
        <p:nvPicPr>
          <p:cNvPr id="6146" name="Picture 2" descr="ペディキュアのイラスト（白）">
            <a:extLst>
              <a:ext uri="{FF2B5EF4-FFF2-40B4-BE49-F238E27FC236}">
                <a16:creationId xmlns:a16="http://schemas.microsoft.com/office/drawing/2014/main" id="{444D1C5B-EB8C-424C-8364-C0AFDE1BB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401" y="1844824"/>
            <a:ext cx="3489197" cy="445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800" dirty="0"/>
              <a:t>eyes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564903"/>
            <a:ext cx="3528392" cy="2064229"/>
          </a:xfrm>
        </p:spPr>
      </p:pic>
      <p:pic>
        <p:nvPicPr>
          <p:cNvPr id="4" name="コンテンツ プレースホルダ 7" descr="preview16.jpg">
            <a:extLst>
              <a:ext uri="{FF2B5EF4-FFF2-40B4-BE49-F238E27FC236}">
                <a16:creationId xmlns:a16="http://schemas.microsoft.com/office/drawing/2014/main" id="{C9F70369-D8CF-4734-BA0F-30C5A6EFFD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23528" y="2564904"/>
            <a:ext cx="3387013" cy="20642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ears</a:t>
            </a:r>
            <a:endParaRPr kumimoji="1" lang="ja-JP" altLang="en-US" sz="8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E32695-8025-487B-A5DD-0D23FEDB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290" name="Picture 2" descr="Amazon.co.jp: Human Ear Model,1 Pair Soft Silicone Simulation Ear  Model,Flexible Fake Ears,Realistic Body Parts for Piercing Practice,Earring  Jewelry Display,Educational Tools(1#) : Health &amp; Personal Care">
            <a:extLst>
              <a:ext uri="{FF2B5EF4-FFF2-40B4-BE49-F238E27FC236}">
                <a16:creationId xmlns:a16="http://schemas.microsoft.com/office/drawing/2014/main" id="{D76E064C-F259-4719-A8CC-49301E555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4487"/>
            <a:ext cx="4859709" cy="3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mouth</a:t>
            </a:r>
            <a:endParaRPr kumimoji="1" lang="ja-JP" altLang="en-US" sz="8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7A44BF-B119-4B8B-9ED8-65DDC6D02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  <p:pic>
        <p:nvPicPr>
          <p:cNvPr id="11266" name="Picture 2" descr="「あ」を発音する口の形のイラスト">
            <a:extLst>
              <a:ext uri="{FF2B5EF4-FFF2-40B4-BE49-F238E27FC236}">
                <a16:creationId xmlns:a16="http://schemas.microsoft.com/office/drawing/2014/main" id="{3D225A15-9F42-4CF5-948F-4DD1FE117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4421833" cy="400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8800" dirty="0"/>
              <a:t>nose</a:t>
            </a:r>
            <a:endParaRPr kumimoji="1" lang="ja-JP" altLang="en-US" sz="8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67CEE4-9E95-42BC-A92A-0A645F51B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7170" name="Picture 2" descr="鼻のイラスト（人体）">
            <a:extLst>
              <a:ext uri="{FF2B5EF4-FFF2-40B4-BE49-F238E27FC236}">
                <a16:creationId xmlns:a16="http://schemas.microsoft.com/office/drawing/2014/main" id="{C8915F3B-A01C-4720-A5D3-4F4FE4211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968" y="2014066"/>
            <a:ext cx="4569296" cy="456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15</Words>
  <Application>Microsoft Office PowerPoint</Application>
  <PresentationFormat>画面に合わせる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Office テーマ</vt:lpstr>
      <vt:lpstr>body</vt:lpstr>
      <vt:lpstr>head</vt:lpstr>
      <vt:lpstr>shoulders</vt:lpstr>
      <vt:lpstr>knees</vt:lpstr>
      <vt:lpstr>toes</vt:lpstr>
      <vt:lpstr>eyes</vt:lpstr>
      <vt:lpstr>ears</vt:lpstr>
      <vt:lpstr>mouth</vt:lpstr>
      <vt:lpstr>nose</vt:lpstr>
      <vt:lpstr>face</vt:lpstr>
      <vt:lpstr>arms</vt:lpstr>
      <vt:lpstr>legs</vt:lpstr>
      <vt:lpstr>hands</vt:lpstr>
      <vt:lpstr>feet</vt:lpstr>
      <vt:lpstr>neck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</dc:title>
  <dc:creator>Coffee</dc:creator>
  <cp:lastModifiedBy>金竜小学校 共有１</cp:lastModifiedBy>
  <cp:revision>39</cp:revision>
  <cp:lastPrinted>2023-09-11T02:05:27Z</cp:lastPrinted>
  <dcterms:created xsi:type="dcterms:W3CDTF">2021-06-14T00:10:24Z</dcterms:created>
  <dcterms:modified xsi:type="dcterms:W3CDTF">2023-09-11T06:35:09Z</dcterms:modified>
</cp:coreProperties>
</file>