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69A78-18AB-4365-877E-E2EE71578334}" v="24" dt="2024-03-04T05:51:41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1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6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4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28C-C1ED-4BA9-8A70-DC4B0944C77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Free Outline Of Face Template, Download Free Outline Of Face Template ...">
            <a:extLst>
              <a:ext uri="{FF2B5EF4-FFF2-40B4-BE49-F238E27FC236}">
                <a16:creationId xmlns:a16="http://schemas.microsoft.com/office/drawing/2014/main" id="{842D6866-5169-4E87-AAF1-3AE186814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r="9325"/>
          <a:stretch/>
        </p:blipFill>
        <p:spPr bwMode="auto">
          <a:xfrm rot="10800000">
            <a:off x="2587556" y="5783819"/>
            <a:ext cx="2402053" cy="389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7">
            <a:extLst>
              <a:ext uri="{FF2B5EF4-FFF2-40B4-BE49-F238E27FC236}">
                <a16:creationId xmlns:a16="http://schemas.microsoft.com/office/drawing/2014/main" id="{4854B6E5-5EAD-4E7E-8CE9-85C9929B9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01" y="339355"/>
            <a:ext cx="2920137" cy="388619"/>
          </a:xfrm>
          <a:prstGeom prst="rect">
            <a:avLst/>
          </a:prstGeom>
        </p:spPr>
      </p:pic>
      <p:sp>
        <p:nvSpPr>
          <p:cNvPr id="19" name="TextBox 5">
            <a:extLst>
              <a:ext uri="{FF2B5EF4-FFF2-40B4-BE49-F238E27FC236}">
                <a16:creationId xmlns:a16="http://schemas.microsoft.com/office/drawing/2014/main" id="{DF7A251E-3806-44AD-AB3C-F30424D8D156}"/>
              </a:ext>
            </a:extLst>
          </p:cNvPr>
          <p:cNvSpPr txBox="1"/>
          <p:nvPr/>
        </p:nvSpPr>
        <p:spPr>
          <a:xfrm>
            <a:off x="745055" y="307277"/>
            <a:ext cx="560321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Aharoni" panose="02010803020104030203" pitchFamily="2" charset="-79"/>
                <a:cs typeface="Aharoni" panose="02010803020104030203" pitchFamily="2" charset="-79"/>
              </a:rPr>
              <a:t>Class:____ No: ____ Name:</a:t>
            </a:r>
          </a:p>
        </p:txBody>
      </p:sp>
      <p:pic>
        <p:nvPicPr>
          <p:cNvPr id="1026" name="Picture 2" descr="Free Outline Of Face Template, Download Free Outline Of Face Template ...">
            <a:extLst>
              <a:ext uri="{FF2B5EF4-FFF2-40B4-BE49-F238E27FC236}">
                <a16:creationId xmlns:a16="http://schemas.microsoft.com/office/drawing/2014/main" id="{14E58CBD-F49F-4AF8-9F8D-5C43892ED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897" y="1017667"/>
            <a:ext cx="2826196" cy="389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Outline Of Face Template, Download Free Outline Of Face Template ...">
            <a:extLst>
              <a:ext uri="{FF2B5EF4-FFF2-40B4-BE49-F238E27FC236}">
                <a16:creationId xmlns:a16="http://schemas.microsoft.com/office/drawing/2014/main" id="{F7994148-C9EF-427F-8965-665A29CA8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703" y="1017669"/>
            <a:ext cx="2826196" cy="389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Outline Of Face Template, Download Free Outline Of Face Template ...">
            <a:extLst>
              <a:ext uri="{FF2B5EF4-FFF2-40B4-BE49-F238E27FC236}">
                <a16:creationId xmlns:a16="http://schemas.microsoft.com/office/drawing/2014/main" id="{854FCB79-1537-4424-B39E-46E8D2050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44" y="1017668"/>
            <a:ext cx="2826196" cy="389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タイトル 1">
            <a:extLst>
              <a:ext uri="{FF2B5EF4-FFF2-40B4-BE49-F238E27FC236}">
                <a16:creationId xmlns:a16="http://schemas.microsoft.com/office/drawing/2014/main" id="{BACB230F-246C-4AE5-A89D-76D44ECBDD11}"/>
              </a:ext>
            </a:extLst>
          </p:cNvPr>
          <p:cNvSpPr txBox="1">
            <a:spLocks/>
          </p:cNvSpPr>
          <p:nvPr/>
        </p:nvSpPr>
        <p:spPr>
          <a:xfrm>
            <a:off x="142343" y="4283010"/>
            <a:ext cx="2246360" cy="6055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Algerian" panose="04020705040A02060702" pitchFamily="82" charset="0"/>
              </a:rPr>
              <a:t>Vinny</a:t>
            </a:r>
            <a:endParaRPr lang="ja-JP" altLang="en-US" sz="4000" dirty="0">
              <a:latin typeface="Algerian" panose="04020705040A02060702" pitchFamily="82" charset="0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025BBDAE-4BA1-4417-8EBD-43C226E8967C}"/>
              </a:ext>
            </a:extLst>
          </p:cNvPr>
          <p:cNvSpPr txBox="1">
            <a:spLocks/>
          </p:cNvSpPr>
          <p:nvPr/>
        </p:nvSpPr>
        <p:spPr>
          <a:xfrm>
            <a:off x="2751495" y="4032179"/>
            <a:ext cx="2056683" cy="8616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Constantia" panose="02030602050306030303" pitchFamily="18" charset="0"/>
              </a:rPr>
              <a:t>JANE</a:t>
            </a:r>
            <a:endParaRPr lang="ja-JP" altLang="en-US" sz="4000" b="1" dirty="0">
              <a:latin typeface="Constantia" panose="02030602050306030303" pitchFamily="18" charset="0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C77675FB-1831-4BA7-AB84-95C051E29878}"/>
              </a:ext>
            </a:extLst>
          </p:cNvPr>
          <p:cNvSpPr txBox="1">
            <a:spLocks/>
          </p:cNvSpPr>
          <p:nvPr/>
        </p:nvSpPr>
        <p:spPr>
          <a:xfrm>
            <a:off x="5261869" y="4109581"/>
            <a:ext cx="2011888" cy="70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GREG</a:t>
            </a:r>
            <a:endParaRPr lang="ja-JP" altLang="en-US" sz="36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15" name="Picture 2" descr="Free Outline Of Face Template, Download Free Outline Of Face Template ...">
            <a:extLst>
              <a:ext uri="{FF2B5EF4-FFF2-40B4-BE49-F238E27FC236}">
                <a16:creationId xmlns:a16="http://schemas.microsoft.com/office/drawing/2014/main" id="{8033AB65-1E8C-4C10-9FBA-7540DF5259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"/>
          <a:stretch/>
        </p:blipFill>
        <p:spPr bwMode="auto">
          <a:xfrm rot="10800000">
            <a:off x="-147575" y="5692209"/>
            <a:ext cx="2676766" cy="389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Free Outline Of Face Template, Download Free Outline Of Face Template ...">
            <a:extLst>
              <a:ext uri="{FF2B5EF4-FFF2-40B4-BE49-F238E27FC236}">
                <a16:creationId xmlns:a16="http://schemas.microsoft.com/office/drawing/2014/main" id="{090C1DC2-3AE8-4403-B047-9F12AE4F4D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3"/>
          <a:stretch/>
        </p:blipFill>
        <p:spPr bwMode="auto">
          <a:xfrm rot="10800000">
            <a:off x="5004116" y="5783819"/>
            <a:ext cx="2630257" cy="389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C4AE9D67-E2EA-43F3-BE6D-3EF3D0F87221}"/>
              </a:ext>
            </a:extLst>
          </p:cNvPr>
          <p:cNvSpPr txBox="1">
            <a:spLocks/>
          </p:cNvSpPr>
          <p:nvPr/>
        </p:nvSpPr>
        <p:spPr>
          <a:xfrm rot="10800000">
            <a:off x="5214899" y="5794657"/>
            <a:ext cx="2246360" cy="6055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Algerian" panose="04020705040A02060702" pitchFamily="82" charset="0"/>
              </a:rPr>
              <a:t>Vinny</a:t>
            </a:r>
            <a:endParaRPr lang="ja-JP" altLang="en-US" sz="4000" dirty="0">
              <a:latin typeface="Algerian" panose="04020705040A02060702" pitchFamily="82" charset="0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418A63BF-6DEA-45C6-A3AF-B3E217D4A48F}"/>
              </a:ext>
            </a:extLst>
          </p:cNvPr>
          <p:cNvSpPr txBox="1">
            <a:spLocks/>
          </p:cNvSpPr>
          <p:nvPr/>
        </p:nvSpPr>
        <p:spPr>
          <a:xfrm rot="10800000">
            <a:off x="2751494" y="5794657"/>
            <a:ext cx="2056683" cy="8616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Constantia" panose="02030602050306030303" pitchFamily="18" charset="0"/>
              </a:rPr>
              <a:t>JANE</a:t>
            </a:r>
            <a:endParaRPr lang="ja-JP" altLang="en-US" sz="4000" b="1" dirty="0">
              <a:latin typeface="Constantia" panose="02030602050306030303" pitchFamily="18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17877557-7369-4F37-9DF3-318D9F10773C}"/>
              </a:ext>
            </a:extLst>
          </p:cNvPr>
          <p:cNvSpPr txBox="1">
            <a:spLocks/>
          </p:cNvSpPr>
          <p:nvPr/>
        </p:nvSpPr>
        <p:spPr>
          <a:xfrm rot="10800000">
            <a:off x="347257" y="5872059"/>
            <a:ext cx="2011888" cy="70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GREG</a:t>
            </a:r>
            <a:endParaRPr lang="ja-JP" altLang="en-US" sz="36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E4217373-EF9C-4388-87C2-AFD36FEDEB52}"/>
              </a:ext>
            </a:extLst>
          </p:cNvPr>
          <p:cNvSpPr txBox="1"/>
          <p:nvPr/>
        </p:nvSpPr>
        <p:spPr>
          <a:xfrm rot="10800000">
            <a:off x="1157632" y="9952785"/>
            <a:ext cx="560321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latin typeface="Aharoni" panose="02010803020104030203" pitchFamily="2" charset="-79"/>
                <a:cs typeface="Aharoni" panose="02010803020104030203" pitchFamily="2" charset="-79"/>
              </a:rPr>
              <a:t>Class:____ No: ____ Name:</a:t>
            </a:r>
          </a:p>
        </p:txBody>
      </p:sp>
      <p:pic>
        <p:nvPicPr>
          <p:cNvPr id="23" name="Picture 17">
            <a:extLst>
              <a:ext uri="{FF2B5EF4-FFF2-40B4-BE49-F238E27FC236}">
                <a16:creationId xmlns:a16="http://schemas.microsoft.com/office/drawing/2014/main" id="{0BCB604D-38B6-4CCD-AD90-BF012B950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2166" y="9932839"/>
            <a:ext cx="2920137" cy="38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3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3ef864-0be5-44fc-8ea3-18aac8e3e5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5" ma:contentTypeDescription="新しいドキュメントを作成します。" ma:contentTypeScope="" ma:versionID="77a972695c32cb4d684eb0b3f092d0e8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7568278167ed5b45a9dd2959f3021f2b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BC9A34-1B9A-4695-929B-5B13AE766D2C}">
  <ds:schemaRefs>
    <ds:schemaRef ds:uri="http://purl.org/dc/dcmitype/"/>
    <ds:schemaRef ds:uri="79ae561a-3c5b-4f83-bfef-00f837335872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23ef864-0be5-44fc-8ea3-18aac8e3e5e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FC1828-6194-4864-803C-CFA544075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D5362C-4D2C-44A7-AAED-5E0C648F2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20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UDP明朝 Medium</vt:lpstr>
      <vt:lpstr>Aharoni</vt:lpstr>
      <vt:lpstr>Algerian</vt:lpstr>
      <vt:lpstr>Arial</vt:lpstr>
      <vt:lpstr>Calibri</vt:lpstr>
      <vt:lpstr>Calibri Light</vt:lpstr>
      <vt:lpstr>Constantia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舞子中(舞子中学校)</dc:creator>
  <cp:lastModifiedBy>ＡＬＴ　舞子中(舞子中学校)</cp:lastModifiedBy>
  <cp:revision>4</cp:revision>
  <cp:lastPrinted>2024-03-04T05:52:43Z</cp:lastPrinted>
  <dcterms:created xsi:type="dcterms:W3CDTF">2022-09-29T05:18:56Z</dcterms:created>
  <dcterms:modified xsi:type="dcterms:W3CDTF">2024-03-04T05:54:24Z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