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E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3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074" name="Picture 2" descr="ハロウィンの背景素材（紫）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94" y="-1"/>
            <a:ext cx="12066105" cy="6778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タイトル 1"/>
          <p:cNvSpPr>
            <a:spLocks noGrp="1"/>
          </p:cNvSpPr>
          <p:nvPr>
            <p:ph type="ctrTitle"/>
          </p:nvPr>
        </p:nvSpPr>
        <p:spPr>
          <a:xfrm>
            <a:off x="3777458" y="1639560"/>
            <a:ext cx="8083826" cy="1185569"/>
          </a:xfrm>
        </p:spPr>
        <p:txBody>
          <a:bodyPr/>
          <a:lstStyle/>
          <a:p>
            <a:r>
              <a:rPr kumimoji="1" lang="en-US" altLang="ja-JP" dirty="0" smtClean="0">
                <a:solidFill>
                  <a:srgbClr val="F58E05"/>
                </a:solidFill>
              </a:rPr>
              <a:t>Halloween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>
                <a:solidFill>
                  <a:srgbClr val="F58E05"/>
                </a:solidFill>
              </a:rPr>
              <a:t>Comp!</a:t>
            </a:r>
            <a:endParaRPr kumimoji="1" lang="ja-JP" altLang="en-US" dirty="0">
              <a:solidFill>
                <a:srgbClr val="F58E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66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The </a:t>
            </a:r>
            <a:r>
              <a:rPr kumimoji="1" lang="en-US" altLang="ja-JP" dirty="0" err="1" smtClean="0"/>
              <a:t>Deets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Your composition should </a:t>
            </a:r>
            <a:r>
              <a:rPr lang="en-US" altLang="ja-JP" dirty="0" smtClean="0"/>
              <a:t>include:</a:t>
            </a:r>
          </a:p>
          <a:p>
            <a:pPr lvl="1"/>
            <a:r>
              <a:rPr lang="en-US" altLang="ja-JP" dirty="0" smtClean="0"/>
              <a:t>The </a:t>
            </a:r>
            <a:r>
              <a:rPr lang="en-US" altLang="ja-JP" dirty="0"/>
              <a:t>use of two conjunctions, such as “and, because, but, or” and so </a:t>
            </a:r>
            <a:r>
              <a:rPr lang="en-US" altLang="ja-JP" dirty="0" smtClean="0"/>
              <a:t>on (and</a:t>
            </a:r>
            <a:r>
              <a:rPr lang="ja-JP" altLang="en-US" dirty="0" err="1"/>
              <a:t>、</a:t>
            </a:r>
            <a:r>
              <a:rPr lang="en-US" altLang="ja-JP" dirty="0"/>
              <a:t>because</a:t>
            </a:r>
            <a:r>
              <a:rPr lang="ja-JP" altLang="en-US" dirty="0" err="1"/>
              <a:t>、</a:t>
            </a:r>
            <a:r>
              <a:rPr lang="en-US" altLang="ja-JP" dirty="0"/>
              <a:t>but</a:t>
            </a:r>
            <a:r>
              <a:rPr lang="ja-JP" altLang="en-US" dirty="0" err="1"/>
              <a:t>、</a:t>
            </a:r>
            <a:r>
              <a:rPr lang="en-US" altLang="ja-JP" dirty="0"/>
              <a:t>or</a:t>
            </a:r>
            <a:r>
              <a:rPr lang="ja-JP" altLang="en-US" dirty="0"/>
              <a:t>」など、接続詞を</a:t>
            </a:r>
            <a:r>
              <a:rPr lang="en-US" altLang="ja-JP" dirty="0"/>
              <a:t>2</a:t>
            </a:r>
            <a:r>
              <a:rPr lang="ja-JP" altLang="en-US" dirty="0"/>
              <a:t>つ使う。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/>
              <a:t>35-45 </a:t>
            </a:r>
            <a:r>
              <a:rPr lang="en-US" altLang="ja-JP" dirty="0"/>
              <a:t>Words at least. (</a:t>
            </a:r>
            <a:r>
              <a:rPr lang="ja-JP" altLang="en-US" dirty="0"/>
              <a:t>少なくとも</a:t>
            </a:r>
            <a:r>
              <a:rPr lang="en-US" altLang="ja-JP" dirty="0"/>
              <a:t>35-45</a:t>
            </a:r>
            <a:r>
              <a:rPr lang="ja-JP" altLang="en-US" dirty="0"/>
              <a:t>語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err="1" smtClean="0"/>
              <a:t>Atleast</a:t>
            </a:r>
            <a:r>
              <a:rPr lang="en-US" altLang="ja-JP" dirty="0" smtClean="0"/>
              <a:t> </a:t>
            </a:r>
            <a:r>
              <a:rPr lang="en-US" altLang="ja-JP" dirty="0"/>
              <a:t>4-5 sentences long. (</a:t>
            </a:r>
            <a:r>
              <a:rPr lang="ja-JP" altLang="en-US" dirty="0"/>
              <a:t>少なくとも</a:t>
            </a:r>
            <a:r>
              <a:rPr lang="en-US" altLang="ja-JP" dirty="0"/>
              <a:t>4-5</a:t>
            </a:r>
            <a:r>
              <a:rPr lang="ja-JP" altLang="en-US" dirty="0"/>
              <a:t>文の長さ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/>
              <a:t>Should </a:t>
            </a:r>
            <a:r>
              <a:rPr lang="en-US" altLang="ja-JP" dirty="0"/>
              <a:t>be grammatically correct. (</a:t>
            </a:r>
            <a:r>
              <a:rPr lang="ja-JP" altLang="en-US" dirty="0"/>
              <a:t>文法的に正しいことはずです</a:t>
            </a:r>
            <a:r>
              <a:rPr lang="en-US" altLang="ja-JP" dirty="0"/>
              <a:t>)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7706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The Words We </a:t>
            </a:r>
            <a:r>
              <a:rPr kumimoji="1" lang="en-US" altLang="ja-JP" dirty="0" err="1" smtClean="0"/>
              <a:t>usin</a:t>
            </a:r>
            <a:r>
              <a:rPr kumimoji="1" lang="en-US" altLang="ja-JP" dirty="0" smtClean="0"/>
              <a:t>!!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0910" y="2256919"/>
            <a:ext cx="9664612" cy="3600541"/>
          </a:xfrm>
          <a:prstGeom prst="rect">
            <a:avLst/>
          </a:prstGeom>
        </p:spPr>
      </p:pic>
      <p:sp>
        <p:nvSpPr>
          <p:cNvPr id="5" name="楕円 4"/>
          <p:cNvSpPr/>
          <p:nvPr/>
        </p:nvSpPr>
        <p:spPr>
          <a:xfrm>
            <a:off x="1451579" y="2256919"/>
            <a:ext cx="1397638" cy="552542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/>
          <p:cNvSpPr/>
          <p:nvPr/>
        </p:nvSpPr>
        <p:spPr>
          <a:xfrm>
            <a:off x="4161182" y="3962400"/>
            <a:ext cx="1603513" cy="581070"/>
          </a:xfrm>
          <a:prstGeom prst="ellipse">
            <a:avLst/>
          </a:prstGeom>
          <a:noFill/>
          <a:ln w="76200">
            <a:solidFill>
              <a:srgbClr val="F58E0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/>
          <p:cNvSpPr/>
          <p:nvPr/>
        </p:nvSpPr>
        <p:spPr>
          <a:xfrm>
            <a:off x="6653057" y="2809461"/>
            <a:ext cx="1397638" cy="552542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/>
          <p:cNvSpPr/>
          <p:nvPr/>
        </p:nvSpPr>
        <p:spPr>
          <a:xfrm>
            <a:off x="6480779" y="4543470"/>
            <a:ext cx="1397638" cy="552542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/>
          <p:cNvSpPr/>
          <p:nvPr/>
        </p:nvSpPr>
        <p:spPr>
          <a:xfrm>
            <a:off x="8428847" y="2275325"/>
            <a:ext cx="1722317" cy="552542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470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My example </a:t>
            </a:r>
            <a:r>
              <a:rPr kumimoji="1" lang="en-US" altLang="ja-JP" dirty="0" smtClean="0">
                <a:sym typeface="Wingdings" panose="05000000000000000000" pitchFamily="2" charset="2"/>
              </a:rPr>
              <a:t>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3200" dirty="0" smtClean="0"/>
              <a:t>On a spooky </a:t>
            </a:r>
            <a:r>
              <a:rPr kumimoji="1" lang="en-US" altLang="ja-JP" sz="3200" dirty="0" smtClean="0">
                <a:solidFill>
                  <a:srgbClr val="F58E05"/>
                </a:solidFill>
              </a:rPr>
              <a:t>Halloween</a:t>
            </a:r>
            <a:r>
              <a:rPr kumimoji="1" lang="en-US" altLang="ja-JP" sz="3200" dirty="0" smtClean="0"/>
              <a:t> night, many kids were wearing costumes to </a:t>
            </a:r>
            <a:r>
              <a:rPr kumimoji="1" lang="en-US" altLang="ja-JP" sz="3200" dirty="0" smtClean="0">
                <a:solidFill>
                  <a:srgbClr val="F58E05"/>
                </a:solidFill>
              </a:rPr>
              <a:t>trick-or-treat</a:t>
            </a:r>
            <a:r>
              <a:rPr kumimoji="1" lang="en-US" altLang="ja-JP" sz="3200" dirty="0" smtClean="0"/>
              <a:t>. </a:t>
            </a:r>
            <a:r>
              <a:rPr lang="en-US" altLang="ja-JP" sz="3200" dirty="0" smtClean="0"/>
              <a:t>Some kids dressed like </a:t>
            </a:r>
            <a:r>
              <a:rPr lang="en-US" altLang="ja-JP" sz="3200" dirty="0" smtClean="0">
                <a:solidFill>
                  <a:srgbClr val="F58E05"/>
                </a:solidFill>
              </a:rPr>
              <a:t>monsters</a:t>
            </a:r>
            <a:r>
              <a:rPr lang="en-US" altLang="ja-JP" sz="3200" dirty="0" smtClean="0"/>
              <a:t> or </a:t>
            </a:r>
            <a:r>
              <a:rPr lang="en-US" altLang="ja-JP" sz="3200" dirty="0" smtClean="0">
                <a:solidFill>
                  <a:srgbClr val="F58E05"/>
                </a:solidFill>
              </a:rPr>
              <a:t>scary</a:t>
            </a:r>
            <a:r>
              <a:rPr lang="en-US" altLang="ja-JP" sz="3200" dirty="0" smtClean="0"/>
              <a:t> clowns. However, under a big full </a:t>
            </a:r>
            <a:r>
              <a:rPr lang="en-US" altLang="ja-JP" sz="3200" dirty="0" smtClean="0">
                <a:solidFill>
                  <a:srgbClr val="F58E05"/>
                </a:solidFill>
              </a:rPr>
              <a:t>moon</a:t>
            </a:r>
            <a:r>
              <a:rPr lang="en-US" altLang="ja-JP" sz="3200" dirty="0" smtClean="0"/>
              <a:t>, there was a </a:t>
            </a:r>
            <a:r>
              <a:rPr lang="en-US" altLang="ja-JP" sz="3200" dirty="0" smtClean="0">
                <a:solidFill>
                  <a:srgbClr val="F58E05"/>
                </a:solidFill>
              </a:rPr>
              <a:t>pumpkin</a:t>
            </a:r>
            <a:r>
              <a:rPr lang="en-US" altLang="ja-JP" sz="3200" dirty="0" smtClean="0"/>
              <a:t> carved like a </a:t>
            </a:r>
            <a:r>
              <a:rPr lang="en-US" altLang="ja-JP" sz="3200" dirty="0" smtClean="0">
                <a:solidFill>
                  <a:srgbClr val="F58E05"/>
                </a:solidFill>
              </a:rPr>
              <a:t>skull</a:t>
            </a:r>
            <a:r>
              <a:rPr lang="en-US" altLang="ja-JP" sz="3200" dirty="0" smtClean="0"/>
              <a:t>. It exploded.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9824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Lil word pics </a:t>
            </a:r>
            <a:endParaRPr kumimoji="1" lang="ja-JP" altLang="en-US" dirty="0"/>
          </a:p>
        </p:txBody>
      </p:sp>
      <p:pic>
        <p:nvPicPr>
          <p:cNvPr id="2050" name="Picture 2" descr="ハロウィン | かわいいフリー素材集 いらすとや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977" y="1938280"/>
            <a:ext cx="1387824" cy="138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ハロウィン | かわいいフリー素材集 いらすとや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677" y="1945853"/>
            <a:ext cx="1394724" cy="1394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ハロウィン | かわいいフリー素材集 いらすとや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216" y="1945853"/>
            <a:ext cx="1394724" cy="1394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ハロウィンの仮装のイラスト「トリック・オア・トリート」 | かわいい ..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8816" y="1923807"/>
            <a:ext cx="2024706" cy="1402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トレパネーションのイラスト | かわいいフリー素材集 いらすとや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977" y="4114305"/>
            <a:ext cx="1411176" cy="1411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墓地のイラスト（西洋）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0789" y="3962643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ハロウィンのイラスト「かぼちゃのランタン1」 | かわいいフリー素材 ...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9925" y="4018597"/>
            <a:ext cx="1881305" cy="1602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ミイラのイラスト | かわいいフリー素材集 いらすとや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8916" y="4188890"/>
            <a:ext cx="2404507" cy="1262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1835642" y="3535538"/>
            <a:ext cx="8264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Ghost</a:t>
            </a:r>
            <a:endParaRPr kumimoji="1" lang="ja-JP" altLang="en-US" sz="2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965700" y="3537466"/>
            <a:ext cx="10446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Vampire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419585" y="3537829"/>
            <a:ext cx="1061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Monster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9013319" y="3535538"/>
            <a:ext cx="15756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Trick-or-treat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896238" y="5582355"/>
            <a:ext cx="728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Skull</a:t>
            </a:r>
            <a:endParaRPr kumimoji="1" lang="ja-JP" altLang="en-US" sz="20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857888" y="5580760"/>
            <a:ext cx="12603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Cemetery</a:t>
            </a:r>
            <a:endParaRPr kumimoji="1" lang="ja-JP" altLang="en-US" sz="20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128942" y="5580760"/>
            <a:ext cx="16432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Jack-o-lantern</a:t>
            </a:r>
            <a:endParaRPr kumimoji="1" lang="ja-JP" altLang="en-US" sz="20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9358662" y="5580760"/>
            <a:ext cx="8850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Coffin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973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TM10001114[[fn=ギャラリー]]</Template>
  <TotalTime>41</TotalTime>
  <Words>147</Words>
  <Application>Microsoft Office PowerPoint</Application>
  <PresentationFormat>ワイド画面</PresentationFormat>
  <Paragraphs>19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游ゴシック</vt:lpstr>
      <vt:lpstr>游ゴシック Light</vt:lpstr>
      <vt:lpstr>Arial</vt:lpstr>
      <vt:lpstr>Gill Sans MT</vt:lpstr>
      <vt:lpstr>Wingdings</vt:lpstr>
      <vt:lpstr>Gallery</vt:lpstr>
      <vt:lpstr>Halloween Comp!</vt:lpstr>
      <vt:lpstr>The Deets</vt:lpstr>
      <vt:lpstr>The Words We usin!!</vt:lpstr>
      <vt:lpstr>My example </vt:lpstr>
      <vt:lpstr>Lil word pics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Halloween Comp!</dc:title>
  <dc:creator>user</dc:creator>
  <cp:lastModifiedBy>user</cp:lastModifiedBy>
  <cp:revision>5</cp:revision>
  <dcterms:created xsi:type="dcterms:W3CDTF">2023-10-23T02:16:50Z</dcterms:created>
  <dcterms:modified xsi:type="dcterms:W3CDTF">2023-10-23T02:58:08Z</dcterms:modified>
</cp:coreProperties>
</file>