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  <p:sldId id="257" r:id="rId3"/>
    <p:sldId id="256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01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6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9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8826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36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2917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1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76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6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18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6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3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8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3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6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6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3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06E688F-BDCD-43B9-8C63-5A763F40271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512A38F-7743-4489-A7CA-5458A95F4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32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7389" y="1161960"/>
            <a:ext cx="10515600" cy="4716326"/>
          </a:xfrm>
        </p:spPr>
        <p:txBody>
          <a:bodyPr>
            <a:normAutofit/>
          </a:bodyPr>
          <a:lstStyle/>
          <a:p>
            <a:pPr algn="ctr"/>
            <a:r>
              <a:rPr lang="en-AU" sz="8800" b="1" dirty="0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One piece: WANTED</a:t>
            </a:r>
            <a:r>
              <a:rPr lang="en-AU" sz="8800" b="1" dirty="0">
                <a:solidFill>
                  <a:schemeClr val="bg1"/>
                </a:solidFill>
                <a:latin typeface="Bernard MT Condensed" panose="020508060609050204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03237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ne piece wanted poster template Meme Generator - Imgfl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53" y="193606"/>
            <a:ext cx="4525631" cy="635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5564778" y="248193"/>
            <a:ext cx="5943600" cy="4739759"/>
          </a:xfrm>
          <a:prstGeom prst="rect">
            <a:avLst/>
          </a:prstGeom>
          <a:solidFill>
            <a:schemeClr val="tx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WANTED!!!</a:t>
            </a:r>
          </a:p>
          <a:p>
            <a:pPr algn="ctr"/>
            <a:r>
              <a:rPr lang="en-AU" sz="44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Find </a:t>
            </a:r>
            <a:r>
              <a:rPr lang="en-AU" sz="4400" b="1" u="sng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Chris</a:t>
            </a:r>
            <a:r>
              <a:rPr lang="en-AU" sz="44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!!!</a:t>
            </a:r>
          </a:p>
          <a:p>
            <a:pPr algn="ctr"/>
            <a:endParaRPr lang="en-AU" sz="3200" b="1" dirty="0">
              <a:solidFill>
                <a:schemeClr val="bg1"/>
              </a:solidFill>
              <a:latin typeface="HandwritingWeCan Medium" panose="020F0500000000000000" pitchFamily="34" charset="0"/>
            </a:endParaRP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Birthday: August 29th</a:t>
            </a: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From: UK</a:t>
            </a: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Favourite Food: Cereal</a:t>
            </a:r>
            <a:endParaRPr lang="en-AU" sz="3200" b="1" dirty="0">
              <a:solidFill>
                <a:schemeClr val="bg1"/>
              </a:solidFill>
              <a:latin typeface="HandwritingWeCan Medium" panose="020F0500000000000000" pitchFamily="34" charset="0"/>
            </a:endParaRPr>
          </a:p>
          <a:p>
            <a:pPr algn="ctr"/>
            <a:endParaRPr lang="en-AU" sz="3200" b="1" dirty="0" smtClean="0">
              <a:latin typeface="HandwritingWeCan Medium" panose="020F0500000000000000" pitchFamily="34" charset="0"/>
            </a:endParaRPr>
          </a:p>
          <a:p>
            <a:pPr algn="ctr"/>
            <a:r>
              <a:rPr lang="en-AU" sz="3200" b="1" dirty="0" smtClean="0">
                <a:solidFill>
                  <a:srgbClr val="FF0000"/>
                </a:solidFill>
                <a:latin typeface="HandwritingWeCan Medium" panose="020F0500000000000000" pitchFamily="34" charset="0"/>
              </a:rPr>
              <a:t>How will you find him?</a:t>
            </a:r>
            <a:endParaRPr lang="en-US" sz="3200" b="1" dirty="0">
              <a:solidFill>
                <a:srgbClr val="FF0000"/>
              </a:solidFill>
              <a:latin typeface="HandwritingWeCan Medium" panose="020F0500000000000000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1306379" y="4658011"/>
                <a:ext cx="3012141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4400" dirty="0" smtClean="0">
                    <a:latin typeface="Algerian" panose="04020705040A02060702" pitchFamily="82" charset="0"/>
                  </a:rPr>
                  <a:t>CHRIS</a:t>
                </a:r>
                <a:endParaRPr lang="en-US" sz="4400" dirty="0" smtClean="0">
                  <a:latin typeface="Algerian" panose="04020705040A02060702" pitchFamily="82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CA" sz="4400" b="0" i="0" smtClean="0">
                          <a:latin typeface="Algerian" panose="04020705040A02060702" pitchFamily="82" charset="0"/>
                        </a:rPr>
                        <m:t>5,000,000</m:t>
                      </m:r>
                    </m:oMath>
                  </m:oMathPara>
                </a14:m>
                <a:endParaRPr lang="en-CA" sz="4400" dirty="0" smtClean="0">
                  <a:latin typeface="Algerian" panose="04020705040A02060702" pitchFamily="82" charset="0"/>
                </a:endParaRP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379" y="4658011"/>
                <a:ext cx="3012141" cy="1446550"/>
              </a:xfrm>
              <a:prstGeom prst="rect">
                <a:avLst/>
              </a:prstGeom>
              <a:blipFill>
                <a:blip r:embed="rId4"/>
                <a:stretch>
                  <a:fillRect t="-8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角丸四角形吹き出し 4"/>
          <p:cNvSpPr/>
          <p:nvPr/>
        </p:nvSpPr>
        <p:spPr>
          <a:xfrm>
            <a:off x="2534194" y="1840830"/>
            <a:ext cx="3186055" cy="1006873"/>
          </a:xfrm>
          <a:prstGeom prst="wedgeRoundRectCallout">
            <a:avLst>
              <a:gd name="adj1" fmla="val 63105"/>
              <a:gd name="adj2" fmla="val 25916"/>
              <a:gd name="adj3" fmla="val 16667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b="1" u="sng" dirty="0" smtClean="0"/>
              <a:t>When</a:t>
            </a:r>
            <a:r>
              <a:rPr lang="en-AU" sz="3200" b="1" dirty="0" smtClean="0"/>
              <a:t> is your birthday</a:t>
            </a:r>
            <a:r>
              <a:rPr lang="en-AU" sz="2400" b="1" dirty="0" smtClean="0"/>
              <a:t>?</a:t>
            </a:r>
            <a:endParaRPr lang="en-US" sz="2400" b="1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1214847" y="3414391"/>
            <a:ext cx="4018262" cy="1025949"/>
          </a:xfrm>
          <a:prstGeom prst="wedgeRoundRectCallout">
            <a:avLst>
              <a:gd name="adj1" fmla="val 100940"/>
              <a:gd name="adj2" fmla="val -77393"/>
              <a:gd name="adj3" fmla="val 16667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b="1" u="sng" dirty="0" smtClean="0"/>
              <a:t>Where</a:t>
            </a:r>
            <a:r>
              <a:rPr lang="en-AU" sz="3200" b="1" dirty="0" smtClean="0"/>
              <a:t> are you from?</a:t>
            </a:r>
            <a:endParaRPr lang="en-US" sz="2400" b="1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1306379" y="5350302"/>
            <a:ext cx="3926730" cy="718186"/>
          </a:xfrm>
          <a:prstGeom prst="wedgeRoundRectCallout">
            <a:avLst>
              <a:gd name="adj1" fmla="val 82157"/>
              <a:gd name="adj2" fmla="val -265569"/>
              <a:gd name="adj3" fmla="val 16667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b="1" u="sng" dirty="0" smtClean="0"/>
              <a:t>What</a:t>
            </a:r>
            <a:r>
              <a:rPr lang="en-AU" sz="2400" b="1" dirty="0" smtClean="0"/>
              <a:t> is your favourite food</a:t>
            </a:r>
            <a:r>
              <a:rPr lang="en-AU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810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oking for a Custom Wow-themed One Piece Wanted Poster Template :  r/artcommiss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0" y="248193"/>
            <a:ext cx="4270273" cy="616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5564778" y="248193"/>
            <a:ext cx="5943600" cy="5724644"/>
          </a:xfrm>
          <a:prstGeom prst="rect">
            <a:avLst/>
          </a:prstGeom>
          <a:solidFill>
            <a:schemeClr val="tx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WANTED!!!</a:t>
            </a:r>
          </a:p>
          <a:p>
            <a:pPr algn="ctr"/>
            <a:r>
              <a:rPr lang="en-AU" sz="44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Find </a:t>
            </a:r>
            <a:r>
              <a:rPr lang="en-AU" sz="4400" b="1" u="sng" dirty="0" err="1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Luffy</a:t>
            </a:r>
            <a:r>
              <a:rPr lang="en-AU" sz="44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!!!</a:t>
            </a:r>
          </a:p>
          <a:p>
            <a:pPr algn="ctr"/>
            <a:endParaRPr lang="en-AU" sz="3200" b="1" dirty="0">
              <a:solidFill>
                <a:schemeClr val="bg1"/>
              </a:solidFill>
              <a:latin typeface="HandwritingWeCan Medium" panose="020F0500000000000000" pitchFamily="34" charset="0"/>
            </a:endParaRP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Age: 19</a:t>
            </a:r>
          </a:p>
          <a:p>
            <a:pPr algn="ctr"/>
            <a:r>
              <a:rPr lang="en-AU" sz="3200" b="1" dirty="0" err="1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Favorite</a:t>
            </a:r>
            <a:r>
              <a:rPr lang="en-AU" sz="32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 </a:t>
            </a:r>
            <a:r>
              <a:rPr lang="en-AU" sz="3200" b="1" dirty="0" err="1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Color</a:t>
            </a:r>
            <a:r>
              <a:rPr lang="en-AU" sz="32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: Red</a:t>
            </a: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How I get to school: Walk</a:t>
            </a: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Feeling: Happy</a:t>
            </a:r>
          </a:p>
          <a:p>
            <a:pPr algn="ctr"/>
            <a:endParaRPr lang="en-AU" sz="3200" b="1" dirty="0">
              <a:solidFill>
                <a:schemeClr val="bg1"/>
              </a:solidFill>
              <a:latin typeface="HandwritingWeCan Medium" panose="020F0500000000000000" pitchFamily="34" charset="0"/>
            </a:endParaRPr>
          </a:p>
          <a:p>
            <a:pPr algn="ctr"/>
            <a:endParaRPr lang="en-AU" sz="3200" b="1" dirty="0" smtClean="0">
              <a:latin typeface="HandwritingWeCan Medium" panose="020F0500000000000000" pitchFamily="34" charset="0"/>
            </a:endParaRPr>
          </a:p>
          <a:p>
            <a:pPr algn="ctr"/>
            <a:r>
              <a:rPr lang="en-AU" sz="3200" b="1" dirty="0" smtClean="0">
                <a:solidFill>
                  <a:srgbClr val="FF0000"/>
                </a:solidFill>
                <a:latin typeface="HandwritingWeCan Medium" panose="020F0500000000000000" pitchFamily="34" charset="0"/>
              </a:rPr>
              <a:t>How will you find him?</a:t>
            </a:r>
            <a:endParaRPr lang="en-US" sz="3200" b="1" dirty="0">
              <a:solidFill>
                <a:srgbClr val="FF0000"/>
              </a:solidFill>
              <a:latin typeface="HandwritingWeCan Medium" panose="020F0500000000000000" pitchFamily="34" charset="0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3591003" y="1920240"/>
            <a:ext cx="2560320" cy="679269"/>
          </a:xfrm>
          <a:prstGeom prst="wedgeRoundRectCallout">
            <a:avLst>
              <a:gd name="adj1" fmla="val 100596"/>
              <a:gd name="adj2" fmla="val 58654"/>
              <a:gd name="adj3" fmla="val 16667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b="1" u="sng" dirty="0" smtClean="0"/>
              <a:t>How</a:t>
            </a:r>
            <a:r>
              <a:rPr lang="en-AU" sz="2400" b="1" dirty="0" smtClean="0"/>
              <a:t> old are you</a:t>
            </a:r>
            <a:r>
              <a:rPr lang="en-AU" b="1" dirty="0" smtClean="0"/>
              <a:t>?</a:t>
            </a:r>
            <a:endParaRPr lang="en-US" b="1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692331" y="3489414"/>
            <a:ext cx="3874031" cy="679269"/>
          </a:xfrm>
          <a:prstGeom prst="wedgeRoundRectCallout">
            <a:avLst>
              <a:gd name="adj1" fmla="val 95534"/>
              <a:gd name="adj2" fmla="val -99038"/>
              <a:gd name="adj3" fmla="val 16667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b="1" u="sng" dirty="0" smtClean="0"/>
              <a:t>What</a:t>
            </a:r>
            <a:r>
              <a:rPr lang="en-AU" sz="2400" b="1" dirty="0" smtClean="0"/>
              <a:t> is your favourite </a:t>
            </a:r>
            <a:r>
              <a:rPr lang="en-AU" sz="2400" b="1" u="sng" dirty="0" smtClean="0"/>
              <a:t>colour</a:t>
            </a:r>
            <a:r>
              <a:rPr lang="en-AU" b="1" dirty="0" smtClean="0"/>
              <a:t>?</a:t>
            </a:r>
            <a:endParaRPr lang="en-US" b="1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799010" y="4423956"/>
            <a:ext cx="3874031" cy="679269"/>
          </a:xfrm>
          <a:prstGeom prst="wedgeRoundRectCallout">
            <a:avLst>
              <a:gd name="adj1" fmla="val 86430"/>
              <a:gd name="adj2" fmla="val -124038"/>
              <a:gd name="adj3" fmla="val 16667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b="1" u="sng" dirty="0" smtClean="0"/>
              <a:t>How</a:t>
            </a:r>
            <a:r>
              <a:rPr lang="en-AU" sz="2400" b="1" dirty="0" smtClean="0"/>
              <a:t> do you get to school</a:t>
            </a:r>
            <a:r>
              <a:rPr lang="en-AU" b="1" dirty="0" smtClean="0"/>
              <a:t>?</a:t>
            </a:r>
            <a:endParaRPr lang="en-US" b="1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1528802" y="5525860"/>
            <a:ext cx="3874031" cy="679269"/>
          </a:xfrm>
          <a:prstGeom prst="wedgeRoundRectCallout">
            <a:avLst>
              <a:gd name="adj1" fmla="val 91488"/>
              <a:gd name="adj2" fmla="val -208653"/>
              <a:gd name="adj3" fmla="val 16667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b="1" u="sng" dirty="0" smtClean="0"/>
              <a:t>How</a:t>
            </a:r>
            <a:r>
              <a:rPr lang="en-AU" sz="2400" b="1" dirty="0" smtClean="0"/>
              <a:t> are you</a:t>
            </a:r>
            <a:r>
              <a:rPr lang="en-AU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5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ne piece wanted poster template Meme Generator - Imgfl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53" y="193606"/>
            <a:ext cx="4525631" cy="635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5564778" y="248193"/>
            <a:ext cx="6165668" cy="6217087"/>
          </a:xfrm>
          <a:prstGeom prst="rect">
            <a:avLst/>
          </a:prstGeom>
          <a:solidFill>
            <a:schemeClr val="tx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WANTED!!!</a:t>
            </a:r>
          </a:p>
          <a:p>
            <a:pPr algn="ctr"/>
            <a:r>
              <a:rPr lang="en-AU" sz="44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Find </a:t>
            </a:r>
            <a:r>
              <a:rPr lang="en-AU" sz="4400" b="1" u="sng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Misawa San</a:t>
            </a:r>
            <a:r>
              <a:rPr lang="en-AU" sz="44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!!!</a:t>
            </a:r>
            <a:endParaRPr lang="en-AU" sz="4400" b="1" dirty="0" smtClean="0">
              <a:solidFill>
                <a:schemeClr val="bg1"/>
              </a:solidFill>
              <a:latin typeface="HandwritingWeCan Medium" panose="020F0500000000000000" pitchFamily="34" charset="0"/>
            </a:endParaRPr>
          </a:p>
          <a:p>
            <a:pPr algn="ctr"/>
            <a:endParaRPr lang="en-AU" sz="3200" b="1" dirty="0">
              <a:solidFill>
                <a:schemeClr val="bg1"/>
              </a:solidFill>
              <a:latin typeface="HandwritingWeCan Medium" panose="020F0500000000000000" pitchFamily="34" charset="0"/>
            </a:endParaRP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Birthday: July 24th</a:t>
            </a:r>
          </a:p>
          <a:p>
            <a:pPr algn="ctr"/>
            <a:r>
              <a:rPr lang="en-AU" sz="3200" b="1" dirty="0" err="1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Favorite</a:t>
            </a:r>
            <a:r>
              <a:rPr lang="en-AU" sz="32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 </a:t>
            </a:r>
            <a:r>
              <a:rPr lang="en-AU" sz="3200" b="1" dirty="0" err="1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Color</a:t>
            </a:r>
            <a:r>
              <a:rPr lang="en-AU" sz="32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: Blue</a:t>
            </a: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Sports: Tennis</a:t>
            </a: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Best Friend: Chris</a:t>
            </a:r>
          </a:p>
          <a:p>
            <a:pPr algn="ctr"/>
            <a:r>
              <a:rPr lang="en-AU" sz="3200" b="1" dirty="0" smtClean="0">
                <a:solidFill>
                  <a:schemeClr val="bg1"/>
                </a:solidFill>
                <a:latin typeface="HandwritingWeCan Medium" panose="020F0500000000000000" pitchFamily="34" charset="0"/>
              </a:rPr>
              <a:t>Number of Bananas: 11</a:t>
            </a:r>
          </a:p>
          <a:p>
            <a:pPr algn="ctr"/>
            <a:endParaRPr lang="en-AU" sz="3200" b="1" dirty="0">
              <a:solidFill>
                <a:schemeClr val="bg1"/>
              </a:solidFill>
              <a:latin typeface="HandwritingWeCan Medium" panose="020F0500000000000000" pitchFamily="34" charset="0"/>
            </a:endParaRPr>
          </a:p>
          <a:p>
            <a:pPr algn="ctr"/>
            <a:endParaRPr lang="en-AU" sz="3200" b="1" dirty="0" smtClean="0">
              <a:latin typeface="HandwritingWeCan Medium" panose="020F0500000000000000" pitchFamily="34" charset="0"/>
            </a:endParaRPr>
          </a:p>
          <a:p>
            <a:pPr algn="ctr"/>
            <a:r>
              <a:rPr lang="en-AU" sz="3200" b="1" dirty="0" smtClean="0">
                <a:solidFill>
                  <a:srgbClr val="FF0000"/>
                </a:solidFill>
                <a:latin typeface="HandwritingWeCan Medium" panose="020F0500000000000000" pitchFamily="34" charset="0"/>
              </a:rPr>
              <a:t>How will you find him?</a:t>
            </a:r>
            <a:endParaRPr lang="en-US" sz="3200" b="1" dirty="0">
              <a:solidFill>
                <a:srgbClr val="FF0000"/>
              </a:solidFill>
              <a:latin typeface="HandwritingWeCan Medium" panose="020F0500000000000000" pitchFamily="34" charset="0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3159929" y="1840830"/>
            <a:ext cx="2560320" cy="679269"/>
          </a:xfrm>
          <a:prstGeom prst="wedgeRoundRectCallout">
            <a:avLst>
              <a:gd name="adj1" fmla="val 72535"/>
              <a:gd name="adj2" fmla="val 29808"/>
              <a:gd name="adj3" fmla="val 16667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b="1" u="sng" dirty="0" smtClean="0"/>
              <a:t>When</a:t>
            </a:r>
            <a:r>
              <a:rPr lang="en-AU" sz="2400" b="1" dirty="0" smtClean="0"/>
              <a:t> is your birthday</a:t>
            </a:r>
            <a:r>
              <a:rPr lang="en-AU" b="1" dirty="0" smtClean="0"/>
              <a:t>?</a:t>
            </a:r>
            <a:endParaRPr lang="en-US" b="1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1959969" y="2689780"/>
            <a:ext cx="3874031" cy="679269"/>
          </a:xfrm>
          <a:prstGeom prst="wedgeRoundRectCallout">
            <a:avLst>
              <a:gd name="adj1" fmla="val 57768"/>
              <a:gd name="adj2" fmla="val -961"/>
              <a:gd name="adj3" fmla="val 16667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b="1" u="sng" dirty="0" smtClean="0"/>
              <a:t>What</a:t>
            </a:r>
            <a:r>
              <a:rPr lang="en-AU" sz="2400" b="1" dirty="0" smtClean="0"/>
              <a:t> is your favourite colour?</a:t>
            </a:r>
            <a:endParaRPr lang="en-US" b="1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1959968" y="3538730"/>
            <a:ext cx="3874031" cy="679269"/>
          </a:xfrm>
          <a:prstGeom prst="wedgeRoundRectCallout">
            <a:avLst>
              <a:gd name="adj1" fmla="val 77326"/>
              <a:gd name="adj2" fmla="val -29807"/>
              <a:gd name="adj3" fmla="val 16667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b="1" u="sng" dirty="0" smtClean="0"/>
              <a:t>What</a:t>
            </a:r>
            <a:r>
              <a:rPr lang="en-AU" sz="2400" b="1" dirty="0" smtClean="0"/>
              <a:t> sports do you like?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023989" y="4638092"/>
                <a:ext cx="3642139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4400" dirty="0" smtClean="0">
                    <a:latin typeface="Algerian" panose="04020705040A02060702" pitchFamily="82" charset="0"/>
                  </a:rPr>
                  <a:t>Misawa san</a:t>
                </a:r>
                <a:endParaRPr lang="en-US" sz="4400" dirty="0" smtClean="0">
                  <a:latin typeface="Algerian" panose="04020705040A02060702" pitchFamily="82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CA" sz="4400"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CA" sz="4400" b="0" i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en-CA" sz="4400" b="0" i="0" smtClean="0">
                          <a:latin typeface="Algerian" panose="04020705040A02060702" pitchFamily="82" charset="0"/>
                        </a:rPr>
                        <m:t>,000,000</m:t>
                      </m:r>
                    </m:oMath>
                  </m:oMathPara>
                </a14:m>
                <a:endParaRPr lang="en-CA" sz="4400" dirty="0" smtClean="0">
                  <a:latin typeface="Algerian" panose="04020705040A02060702" pitchFamily="82" charset="0"/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989" y="4638092"/>
                <a:ext cx="3642139" cy="1446550"/>
              </a:xfrm>
              <a:prstGeom prst="rect">
                <a:avLst/>
              </a:prstGeom>
              <a:blipFill>
                <a:blip r:embed="rId4"/>
                <a:stretch>
                  <a:fillRect l="-6030" t="-8861" r="-5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角丸四角形吹き出し 8"/>
          <p:cNvSpPr/>
          <p:nvPr/>
        </p:nvSpPr>
        <p:spPr>
          <a:xfrm>
            <a:off x="1293223" y="5504554"/>
            <a:ext cx="4427025" cy="960726"/>
          </a:xfrm>
          <a:prstGeom prst="wedgeRoundRectCallout">
            <a:avLst>
              <a:gd name="adj1" fmla="val 89506"/>
              <a:gd name="adj2" fmla="val -110072"/>
              <a:gd name="adj3" fmla="val 16667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800" b="1" u="sng" dirty="0" smtClean="0"/>
              <a:t>How many</a:t>
            </a:r>
            <a:r>
              <a:rPr lang="en-AU" sz="2800" b="1" dirty="0" smtClean="0"/>
              <a:t> bananas can you eat?</a:t>
            </a:r>
            <a:endParaRPr lang="en-US" sz="2000" b="1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1846218" y="4464617"/>
            <a:ext cx="3874031" cy="679269"/>
          </a:xfrm>
          <a:prstGeom prst="wedgeRoundRectCallout">
            <a:avLst>
              <a:gd name="adj1" fmla="val 70245"/>
              <a:gd name="adj2" fmla="val -91345"/>
              <a:gd name="adj3" fmla="val 16667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b="1" u="sng" dirty="0" smtClean="0"/>
              <a:t>Who</a:t>
            </a:r>
            <a:r>
              <a:rPr lang="en-AU" sz="2400" b="1" dirty="0" smtClean="0"/>
              <a:t> is your best friend?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861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9" grpId="0" animBg="1"/>
      <p:bldP spid="8" grpId="0" animBg="1"/>
    </p:bldLst>
  </p:timing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316</TotalTime>
  <Words>160</Words>
  <Application>Microsoft Office PowerPoint</Application>
  <PresentationFormat>ワイド画面</PresentationFormat>
  <Paragraphs>46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メイリオ</vt:lpstr>
      <vt:lpstr>Algerian</vt:lpstr>
      <vt:lpstr>Bernard MT Condensed</vt:lpstr>
      <vt:lpstr>Cambria Math</vt:lpstr>
      <vt:lpstr>Century Gothic</vt:lpstr>
      <vt:lpstr>HandwritingWeCan Medium</vt:lpstr>
      <vt:lpstr>Wingdings 3</vt:lpstr>
      <vt:lpstr>スライス</vt:lpstr>
      <vt:lpstr>One piece: WANTED!!!</vt:lpstr>
      <vt:lpstr>PowerPoint プレゼンテーション</vt:lpstr>
      <vt:lpstr>PowerPoint プレゼンテーション</vt:lpstr>
      <vt:lpstr>PowerPoint プレゼンテーション</vt:lpstr>
    </vt:vector>
  </TitlesOfParts>
  <Company>相模原市教育委員会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相模原市教育委員会</dc:creator>
  <cp:lastModifiedBy>相模原市教育委員会</cp:lastModifiedBy>
  <cp:revision>15</cp:revision>
  <dcterms:created xsi:type="dcterms:W3CDTF">2023-06-02T03:31:33Z</dcterms:created>
  <dcterms:modified xsi:type="dcterms:W3CDTF">2023-07-18T04:22:31Z</dcterms:modified>
</cp:coreProperties>
</file>