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51" d="100"/>
          <a:sy n="51" d="100"/>
        </p:scale>
        <p:origin x="58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3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5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8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11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7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6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32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2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57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95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2A02-95BF-429A-9A90-9F3E5B14B5E6}" type="datetimeFigureOut">
              <a:rPr kumimoji="1" lang="ja-JP" altLang="en-US" smtClean="0"/>
              <a:t>2022/10/3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426A-CD52-4519-9FD1-09982A8FCF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99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Name sports to play in the court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6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9606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94806989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186571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9376555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36931457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6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sports to play in the court.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2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fun things to do in Yokohama.</a:t>
                      </a:r>
                      <a:endParaRPr kumimoji="1" lang="ja-JP" altLang="en-US" sz="3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2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foods to eat in autumn.</a:t>
                      </a:r>
                      <a:endParaRPr kumimoji="1" lang="ja-JP" altLang="en-US" sz="3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/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things to buy at the convenience store.</a:t>
                      </a:r>
                      <a:endParaRPr kumimoji="1" lang="ja-JP" altLang="en-US" sz="3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41055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best</a:t>
                      </a:r>
                      <a:r>
                        <a:rPr kumimoji="1" lang="en-US" altLang="ja-JP" sz="32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places to see in winter in Japan.</a:t>
                      </a:r>
                      <a:endParaRPr kumimoji="1" lang="ja-JP" altLang="en-US" sz="3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2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amusement parks to visit in Japan.</a:t>
                      </a:r>
                      <a:endParaRPr kumimoji="1" lang="ja-JP" altLang="en-US" sz="3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2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best restaurants to try in Yokohama.</a:t>
                      </a:r>
                      <a:endParaRPr kumimoji="1" lang="ja-JP" altLang="en-US" sz="3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</a:t>
                      </a:r>
                      <a:r>
                        <a:rPr kumimoji="1" lang="en-US" altLang="ja-JP" sz="3600" baseline="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 TV shows to watch on TV.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44345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sports to play in winter.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subjects to study at school.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best comics to read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Name things to enjoy in summer</a:t>
                      </a:r>
                      <a:endParaRPr kumimoji="1" lang="ja-JP" altLang="en-US" sz="3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44435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-2434" y="-15502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play 1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4533" y="-17988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</a:t>
            </a:r>
          </a:p>
          <a:p>
            <a:pPr algn="ctr"/>
            <a:r>
              <a:rPr kumimoji="1" lang="en-US" altLang="ja-JP" sz="7200" dirty="0" smtClean="0">
                <a:latin typeface="Comic Sans MS" panose="030F0702030302020204" pitchFamily="66" charset="0"/>
              </a:rPr>
              <a:t>do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09414" y="-34731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</a:t>
            </a:r>
          </a:p>
          <a:p>
            <a:pPr algn="ctr"/>
            <a:r>
              <a:rPr kumimoji="1" lang="en-US" altLang="ja-JP" sz="7200" dirty="0" smtClean="0">
                <a:latin typeface="Comic Sans MS" panose="030F0702030302020204" pitchFamily="66" charset="0"/>
              </a:rPr>
              <a:t>eat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52965" y="-29252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</a:t>
            </a:r>
          </a:p>
          <a:p>
            <a:pPr algn="ctr"/>
            <a:r>
              <a:rPr kumimoji="1" lang="en-US" altLang="ja-JP" sz="7200" dirty="0" smtClean="0">
                <a:latin typeface="Comic Sans MS" panose="030F0702030302020204" pitchFamily="66" charset="0"/>
              </a:rPr>
              <a:t>buy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900" y="2274838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</a:t>
            </a:r>
          </a:p>
          <a:p>
            <a:pPr algn="ctr"/>
            <a:r>
              <a:rPr kumimoji="1" lang="en-US" altLang="ja-JP" sz="7200" dirty="0" smtClean="0">
                <a:latin typeface="Comic Sans MS" panose="030F0702030302020204" pitchFamily="66" charset="0"/>
              </a:rPr>
              <a:t>see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6734" y="2274838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visit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95421" y="2274838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</a:t>
            </a:r>
          </a:p>
          <a:p>
            <a:pPr algn="ctr"/>
            <a:r>
              <a:rPr kumimoji="1" lang="en-US" altLang="ja-JP" sz="7200" dirty="0" smtClean="0">
                <a:latin typeface="Comic Sans MS" panose="030F0702030302020204" pitchFamily="66" charset="0"/>
              </a:rPr>
              <a:t>try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163947" y="2275710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watch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1194" y="4569080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play 2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52802" y="4565006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study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04851" y="4565017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read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163276" y="4565641"/>
            <a:ext cx="3025588" cy="2308324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 smtClean="0">
                <a:latin typeface="Comic Sans MS" panose="030F0702030302020204" pitchFamily="66" charset="0"/>
              </a:rPr>
              <a:t>t</a:t>
            </a:r>
            <a:r>
              <a:rPr kumimoji="1" lang="en-US" altLang="ja-JP" sz="7200" dirty="0" smtClean="0">
                <a:latin typeface="Comic Sans MS" panose="030F0702030302020204" pitchFamily="66" charset="0"/>
              </a:rPr>
              <a:t>o enjoy</a:t>
            </a:r>
            <a:endParaRPr kumimoji="1" lang="ja-JP" altLang="en-US" sz="7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124</Words>
  <Application>Microsoft Office PowerPoint</Application>
  <PresentationFormat>ワイド画面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Comic Sans MS</vt:lpstr>
      <vt:lpstr>Office テーマ</vt:lpstr>
      <vt:lpstr>Name sports to play in the court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sports to play in the court</dc:title>
  <dc:creator>teacher</dc:creator>
  <cp:lastModifiedBy>teacher</cp:lastModifiedBy>
  <cp:revision>6</cp:revision>
  <dcterms:created xsi:type="dcterms:W3CDTF">2022-10-03T00:26:44Z</dcterms:created>
  <dcterms:modified xsi:type="dcterms:W3CDTF">2022-10-03T02:26:39Z</dcterms:modified>
</cp:coreProperties>
</file>