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98" r:id="rId9"/>
    <p:sldId id="299" r:id="rId10"/>
    <p:sldId id="300" r:id="rId11"/>
    <p:sldId id="261" r:id="rId12"/>
    <p:sldId id="301" r:id="rId13"/>
    <p:sldId id="302" r:id="rId14"/>
    <p:sldId id="303" r:id="rId15"/>
    <p:sldId id="262" r:id="rId16"/>
    <p:sldId id="304" r:id="rId17"/>
    <p:sldId id="305" r:id="rId18"/>
    <p:sldId id="306" r:id="rId19"/>
    <p:sldId id="263" r:id="rId20"/>
    <p:sldId id="307" r:id="rId21"/>
    <p:sldId id="308" r:id="rId22"/>
    <p:sldId id="309" r:id="rId23"/>
    <p:sldId id="264" r:id="rId24"/>
    <p:sldId id="310" r:id="rId25"/>
    <p:sldId id="311" r:id="rId26"/>
    <p:sldId id="312" r:id="rId27"/>
    <p:sldId id="265" r:id="rId28"/>
    <p:sldId id="313" r:id="rId29"/>
    <p:sldId id="314" r:id="rId30"/>
    <p:sldId id="315" r:id="rId31"/>
    <p:sldId id="266" r:id="rId32"/>
    <p:sldId id="316" r:id="rId33"/>
    <p:sldId id="317" r:id="rId34"/>
    <p:sldId id="318" r:id="rId35"/>
    <p:sldId id="267" r:id="rId36"/>
    <p:sldId id="319" r:id="rId37"/>
    <p:sldId id="320" r:id="rId38"/>
    <p:sldId id="321" r:id="rId39"/>
    <p:sldId id="268" r:id="rId40"/>
    <p:sldId id="322" r:id="rId41"/>
    <p:sldId id="323" r:id="rId42"/>
    <p:sldId id="324" r:id="rId43"/>
    <p:sldId id="269" r:id="rId44"/>
    <p:sldId id="325" r:id="rId45"/>
    <p:sldId id="326" r:id="rId46"/>
    <p:sldId id="327" r:id="rId47"/>
    <p:sldId id="271" r:id="rId48"/>
    <p:sldId id="328" r:id="rId49"/>
    <p:sldId id="329" r:id="rId50"/>
    <p:sldId id="330" r:id="rId51"/>
    <p:sldId id="272" r:id="rId52"/>
    <p:sldId id="331" r:id="rId53"/>
    <p:sldId id="332" r:id="rId54"/>
    <p:sldId id="333" r:id="rId55"/>
    <p:sldId id="273" r:id="rId56"/>
    <p:sldId id="334" r:id="rId57"/>
    <p:sldId id="335" r:id="rId58"/>
    <p:sldId id="336" r:id="rId59"/>
    <p:sldId id="274" r:id="rId60"/>
    <p:sldId id="337" r:id="rId61"/>
    <p:sldId id="338" r:id="rId62"/>
    <p:sldId id="339" r:id="rId63"/>
    <p:sldId id="270" r:id="rId64"/>
    <p:sldId id="340" r:id="rId65"/>
    <p:sldId id="341" r:id="rId66"/>
    <p:sldId id="342" r:id="rId67"/>
    <p:sldId id="278" r:id="rId68"/>
    <p:sldId id="343" r:id="rId69"/>
    <p:sldId id="344" r:id="rId70"/>
    <p:sldId id="345" r:id="rId71"/>
    <p:sldId id="276" r:id="rId72"/>
    <p:sldId id="346" r:id="rId73"/>
    <p:sldId id="347" r:id="rId74"/>
    <p:sldId id="348" r:id="rId75"/>
    <p:sldId id="277" r:id="rId76"/>
    <p:sldId id="297" r:id="rId7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C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43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548772-7CEE-4D13-B185-2EA4F6A3A1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9281A47-5016-42CD-BCC5-C820E690A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363D8D-8051-4D95-9CB7-C74FB67C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5B0A-BF42-4733-AE79-3C37852EA0B6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DD0F63-C7E3-4ADB-97D0-2564D42D8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7F2F83-253A-492D-A677-FA3B28E41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F5B4-8971-46B4-854E-B5E1D87CF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73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A0038C-C454-4A7A-B4AC-8D75D52AF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D145BC5-0D1E-4715-A023-BC9F2D92C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2EB978-F72B-4DBA-B8ED-DE23CF6E3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5B0A-BF42-4733-AE79-3C37852EA0B6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2C6367-0D47-4FA2-9845-C30E71CF8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D68ED5-E39A-41AB-80B1-E3BA5212C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F5B4-8971-46B4-854E-B5E1D87CF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60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760117D-2251-42B2-8B1E-FCDEB88BC9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EA5AC5-90B9-4256-843C-A1222287D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4723C8-93E2-40D6-B9E7-1EB8BD15E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5B0A-BF42-4733-AE79-3C37852EA0B6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4FD76F-1230-43F1-89FC-87076B76C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FAAC8B-DFD0-4CC8-AF66-60BA79FB8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F5B4-8971-46B4-854E-B5E1D87CF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17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1D0C6C-A6AA-4945-9E40-E0AC6B86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839B66-20B7-44D0-A7FB-2D6E23028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31FC7F-DDFA-4932-8CD3-5943BEE51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5B0A-BF42-4733-AE79-3C37852EA0B6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293B0B-9F58-411B-B053-CACFD0F3B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DEC278-DE81-4EDB-BA58-EFCFA5F50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F5B4-8971-46B4-854E-B5E1D87CF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65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8FB13E-2984-4216-8974-524737F52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F8ACF6-0B13-4A06-9A35-46191693D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6BCC55-C082-4F2B-B7BC-73C5D4BB2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5B0A-BF42-4733-AE79-3C37852EA0B6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EBBB4B-4589-41E1-B717-60CAFB24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9F9D6A-D096-4A08-9BBE-FEB65FE8C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F5B4-8971-46B4-854E-B5E1D87CF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4C2BEA-A6D7-4391-8758-AB4E5C312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838E01-1156-4FF4-8D63-59A90E701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A7B4DE9-0CCE-4276-BB3E-5EC3F1A69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400B9A3-E58F-4060-8E6A-7A005F993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5B0A-BF42-4733-AE79-3C37852EA0B6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3D6C62-ED32-4227-92A0-37DE7403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16E2BD-EF4F-4517-81D2-9A6488A16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F5B4-8971-46B4-854E-B5E1D87CF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19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99DBB0-8B6B-438C-A3C0-78ADBD311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773342-1474-44DC-99C3-4D24AADCA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4181AE1-B292-41D7-AAC7-C58A0ADED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7AEB037-B18C-451D-BDBD-19C4B4ED14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088377E-B9BF-4B63-9540-C74B9C45CF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E32C5A5-BBA5-4F15-B3E3-5B15F8D49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5B0A-BF42-4733-AE79-3C37852EA0B6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0659371-C6EB-4276-917C-8DA53A5F5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0985B3A-162C-44E1-92E0-0CCB704AD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F5B4-8971-46B4-854E-B5E1D87CF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82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F3835A-4F30-4E58-AAEB-DD1E6A0F9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98777E3-6561-43D9-918C-DA559FA15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5B0A-BF42-4733-AE79-3C37852EA0B6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60AC5E-D673-44A5-9DAD-DD27DC27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C501948-3A63-4F44-8D80-03AE8DB1C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F5B4-8971-46B4-854E-B5E1D87CF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2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32E027F-B235-4EAD-A02A-91E67D506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5B0A-BF42-4733-AE79-3C37852EA0B6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D32FA34-5E33-454C-954F-8F72CE833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D58DB59-7A55-4808-A0A5-FEA38214A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F5B4-8971-46B4-854E-B5E1D87CF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22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1D6739-4AAA-4316-B2A2-3A2AC4EE9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28702A-2A7B-43E0-BC8C-DB99A5E17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7B90AEE-77C2-4624-959D-4E285827D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8DAA36-E815-4366-ACE9-CFDC72946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5B0A-BF42-4733-AE79-3C37852EA0B6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43DEA3-3B49-410A-893A-80BB8DA5C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93C2CD-A2D0-4B71-A3FF-116FDE016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F5B4-8971-46B4-854E-B5E1D87CF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62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C532BC-4CC1-4DB1-80F8-B1376CB4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D3EC1B7-DC3D-4600-8FDA-42D544699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60850B-0C74-4B6D-8A77-5A607FCAF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7066FD-D9A8-40B0-B9BB-CE0FD4001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5B0A-BF42-4733-AE79-3C37852EA0B6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D1AB34-5584-48CA-9BA8-EA5AC4E64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35A990-C43D-4A56-BC70-041F2B0CC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F5B4-8971-46B4-854E-B5E1D87CF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55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599A4FF-686B-4335-BC32-8CE3C304F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187963-65E2-4A7C-AEC6-7B92D26D1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60BF50-9B24-4855-9087-77EF8534DF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65B0A-BF42-4733-AE79-3C37852EA0B6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83B421-D411-4318-8E7D-96E288FCE8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25CA65-99B0-4492-9823-97BDD3C13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EF5B4-8971-46B4-854E-B5E1D87CF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08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orningglorymeadows.deviantart.com/art/plain-tee-shirt-lines-173249202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orningglorymeadows.deviantart.com/art/plain-tee-shirt-lines-173249202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orningglorymeadows.deviantart.com/art/plain-tee-shirt-lines-173249202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morningglorymeadows.deviantart.com/art/plain-tee-shirt-lines-173249202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morningglorymeadows.deviantart.com/art/plain-tee-shirt-lines-173249202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morningglorymeadows.deviantart.com/art/plain-tee-shirt-lines-173249202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morningglorymeadows.deviantart.com/art/plain-tee-shirt-lines-173249202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orningglorymeadows.deviantart.com/art/plain-tee-shirt-lines-173249202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morningglorymeadows.deviantart.com/art/plain-tee-shirt-lines-173249202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morningglorymeadows.deviantart.com/art/plain-tee-shirt-lines-173249202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morningglorymeadows.deviantart.com/art/plain-tee-shirt-lines-173249202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morningglorymeadows.deviantart.com/art/plain-tee-shirt-lines-173249202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morningglorymeadows.deviantart.com/art/plain-tee-shirt-lines-173249202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morningglorymeadows.deviantart.com/art/plain-tee-shirt-lines-173249202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morningglorymeadows.deviantart.com/art/plain-tee-shirt-lines-173249202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://morningglorymeadows.deviantart.com/art/plain-tee-shirt-lines-173249202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://morningglorymeadows.deviantart.com/art/plain-tee-shirt-lines-173249202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://morningglorymeadows.deviantart.com/art/plain-tee-shirt-lines-173249202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orningglorymeadows.deviantart.com/art/plain-tee-shirt-lines-173249202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ソース画像を表示">
            <a:extLst>
              <a:ext uri="{FF2B5EF4-FFF2-40B4-BE49-F238E27FC236}">
                <a16:creationId xmlns:a16="http://schemas.microsoft.com/office/drawing/2014/main" id="{273B9443-2F91-45A1-8EB4-7D445DF70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05643"/>
            <a:ext cx="571500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3095FA0-80ED-46E6-8151-B9D493D91125}"/>
              </a:ext>
            </a:extLst>
          </p:cNvPr>
          <p:cNvSpPr/>
          <p:nvPr/>
        </p:nvSpPr>
        <p:spPr>
          <a:xfrm>
            <a:off x="-1765790" y="227882"/>
            <a:ext cx="1634615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do you want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7590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ソース画像を表示">
            <a:extLst>
              <a:ext uri="{FF2B5EF4-FFF2-40B4-BE49-F238E27FC236}">
                <a16:creationId xmlns:a16="http://schemas.microsoft.com/office/drawing/2014/main" id="{B64F47C3-D78C-4141-B345-C25B548E3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79" y="1945533"/>
            <a:ext cx="7320396" cy="41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485C47-F99B-4829-9984-231E6E3EE66F}"/>
              </a:ext>
            </a:extLst>
          </p:cNvPr>
          <p:cNvSpPr/>
          <p:nvPr/>
        </p:nvSpPr>
        <p:spPr>
          <a:xfrm>
            <a:off x="2125679" y="282199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color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839590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ソース画像を表示">
            <a:extLst>
              <a:ext uri="{FF2B5EF4-FFF2-40B4-BE49-F238E27FC236}">
                <a16:creationId xmlns:a16="http://schemas.microsoft.com/office/drawing/2014/main" id="{F4D309C2-8748-4835-919C-047CE32E4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269" y="1618388"/>
            <a:ext cx="8263462" cy="494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3E6843-76A4-4F64-BA19-81E58DEE2D0D}"/>
              </a:ext>
            </a:extLst>
          </p:cNvPr>
          <p:cNvSpPr/>
          <p:nvPr/>
        </p:nvSpPr>
        <p:spPr>
          <a:xfrm>
            <a:off x="2125678" y="171838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How many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66445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図形&#10;&#10;自動的に生成された説明">
            <a:extLst>
              <a:ext uri="{FF2B5EF4-FFF2-40B4-BE49-F238E27FC236}">
                <a16:creationId xmlns:a16="http://schemas.microsoft.com/office/drawing/2014/main" id="{51BAA8F6-51CE-4781-8FCA-60C6A4C5E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56336" y="0"/>
            <a:ext cx="6490221" cy="6858000"/>
          </a:xfrm>
          <a:prstGeom prst="rect">
            <a:avLst/>
          </a:prstGeom>
        </p:spPr>
      </p:pic>
      <p:sp>
        <p:nvSpPr>
          <p:cNvPr id="2" name="星: 5 pt 1">
            <a:extLst>
              <a:ext uri="{FF2B5EF4-FFF2-40B4-BE49-F238E27FC236}">
                <a16:creationId xmlns:a16="http://schemas.microsoft.com/office/drawing/2014/main" id="{50ED2989-9CAD-4E4B-B323-A159520B79D6}"/>
              </a:ext>
            </a:extLst>
          </p:cNvPr>
          <p:cNvSpPr/>
          <p:nvPr/>
        </p:nvSpPr>
        <p:spPr>
          <a:xfrm>
            <a:off x="4124528" y="1425102"/>
            <a:ext cx="3479259" cy="347763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656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ソース画像を表示">
            <a:extLst>
              <a:ext uri="{FF2B5EF4-FFF2-40B4-BE49-F238E27FC236}">
                <a16:creationId xmlns:a16="http://schemas.microsoft.com/office/drawing/2014/main" id="{273B9443-2F91-45A1-8EB4-7D445DF70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05643"/>
            <a:ext cx="571500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3095FA0-80ED-46E6-8151-B9D493D91125}"/>
              </a:ext>
            </a:extLst>
          </p:cNvPr>
          <p:cNvSpPr/>
          <p:nvPr/>
        </p:nvSpPr>
        <p:spPr>
          <a:xfrm>
            <a:off x="-1765790" y="227882"/>
            <a:ext cx="1634615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do you want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1981715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ソース画像を表示">
            <a:extLst>
              <a:ext uri="{FF2B5EF4-FFF2-40B4-BE49-F238E27FC236}">
                <a16:creationId xmlns:a16="http://schemas.microsoft.com/office/drawing/2014/main" id="{B64F47C3-D78C-4141-B345-C25B548E3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79" y="1945533"/>
            <a:ext cx="7320396" cy="41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485C47-F99B-4829-9984-231E6E3EE66F}"/>
              </a:ext>
            </a:extLst>
          </p:cNvPr>
          <p:cNvSpPr/>
          <p:nvPr/>
        </p:nvSpPr>
        <p:spPr>
          <a:xfrm>
            <a:off x="2125679" y="282199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color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091489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ソース画像を表示">
            <a:extLst>
              <a:ext uri="{FF2B5EF4-FFF2-40B4-BE49-F238E27FC236}">
                <a16:creationId xmlns:a16="http://schemas.microsoft.com/office/drawing/2014/main" id="{F4D309C2-8748-4835-919C-047CE32E4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269" y="1618388"/>
            <a:ext cx="8263462" cy="494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3E6843-76A4-4F64-BA19-81E58DEE2D0D}"/>
              </a:ext>
            </a:extLst>
          </p:cNvPr>
          <p:cNvSpPr/>
          <p:nvPr/>
        </p:nvSpPr>
        <p:spPr>
          <a:xfrm>
            <a:off x="2125678" y="171838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How many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665572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図形&#10;&#10;自動的に生成された説明">
            <a:extLst>
              <a:ext uri="{FF2B5EF4-FFF2-40B4-BE49-F238E27FC236}">
                <a16:creationId xmlns:a16="http://schemas.microsoft.com/office/drawing/2014/main" id="{51BAA8F6-51CE-4781-8FCA-60C6A4C5E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56336" y="0"/>
            <a:ext cx="6490221" cy="6858000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1BBC6F4-F274-45DD-B96C-827FFC8C549D}"/>
              </a:ext>
            </a:extLst>
          </p:cNvPr>
          <p:cNvSpPr/>
          <p:nvPr/>
        </p:nvSpPr>
        <p:spPr>
          <a:xfrm>
            <a:off x="4533090" y="1964987"/>
            <a:ext cx="2529191" cy="24319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974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ソース画像を表示">
            <a:extLst>
              <a:ext uri="{FF2B5EF4-FFF2-40B4-BE49-F238E27FC236}">
                <a16:creationId xmlns:a16="http://schemas.microsoft.com/office/drawing/2014/main" id="{273B9443-2F91-45A1-8EB4-7D445DF70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05643"/>
            <a:ext cx="571500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3095FA0-80ED-46E6-8151-B9D493D91125}"/>
              </a:ext>
            </a:extLst>
          </p:cNvPr>
          <p:cNvSpPr/>
          <p:nvPr/>
        </p:nvSpPr>
        <p:spPr>
          <a:xfrm>
            <a:off x="-1765790" y="227882"/>
            <a:ext cx="1634615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do you want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184127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ソース画像を表示">
            <a:extLst>
              <a:ext uri="{FF2B5EF4-FFF2-40B4-BE49-F238E27FC236}">
                <a16:creationId xmlns:a16="http://schemas.microsoft.com/office/drawing/2014/main" id="{B64F47C3-D78C-4141-B345-C25B548E3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79" y="1945533"/>
            <a:ext cx="7320396" cy="41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485C47-F99B-4829-9984-231E6E3EE66F}"/>
              </a:ext>
            </a:extLst>
          </p:cNvPr>
          <p:cNvSpPr/>
          <p:nvPr/>
        </p:nvSpPr>
        <p:spPr>
          <a:xfrm>
            <a:off x="2125679" y="282199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color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694289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ソース画像を表示">
            <a:extLst>
              <a:ext uri="{FF2B5EF4-FFF2-40B4-BE49-F238E27FC236}">
                <a16:creationId xmlns:a16="http://schemas.microsoft.com/office/drawing/2014/main" id="{F4D309C2-8748-4835-919C-047CE32E4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269" y="1618388"/>
            <a:ext cx="8263462" cy="494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3E6843-76A4-4F64-BA19-81E58DEE2D0D}"/>
              </a:ext>
            </a:extLst>
          </p:cNvPr>
          <p:cNvSpPr/>
          <p:nvPr/>
        </p:nvSpPr>
        <p:spPr>
          <a:xfrm>
            <a:off x="2125678" y="171838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How many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61128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ソース画像を表示">
            <a:extLst>
              <a:ext uri="{FF2B5EF4-FFF2-40B4-BE49-F238E27FC236}">
                <a16:creationId xmlns:a16="http://schemas.microsoft.com/office/drawing/2014/main" id="{B64F47C3-D78C-4141-B345-C25B548E3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79" y="1945533"/>
            <a:ext cx="7320396" cy="41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485C47-F99B-4829-9984-231E6E3EE66F}"/>
              </a:ext>
            </a:extLst>
          </p:cNvPr>
          <p:cNvSpPr/>
          <p:nvPr/>
        </p:nvSpPr>
        <p:spPr>
          <a:xfrm>
            <a:off x="2125679" y="282199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color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0927699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図形&#10;&#10;自動的に生成された説明">
            <a:extLst>
              <a:ext uri="{FF2B5EF4-FFF2-40B4-BE49-F238E27FC236}">
                <a16:creationId xmlns:a16="http://schemas.microsoft.com/office/drawing/2014/main" id="{51BAA8F6-51CE-4781-8FCA-60C6A4C5E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56336" y="0"/>
            <a:ext cx="6490221" cy="6858000"/>
          </a:xfrm>
          <a:prstGeom prst="rect">
            <a:avLst/>
          </a:prstGeom>
        </p:spPr>
      </p:pic>
      <p:sp>
        <p:nvSpPr>
          <p:cNvPr id="2" name="ひし形 1">
            <a:extLst>
              <a:ext uri="{FF2B5EF4-FFF2-40B4-BE49-F238E27FC236}">
                <a16:creationId xmlns:a16="http://schemas.microsoft.com/office/drawing/2014/main" id="{19DE80BC-818B-4E66-92C7-EEEAFE1D98C0}"/>
              </a:ext>
            </a:extLst>
          </p:cNvPr>
          <p:cNvSpPr/>
          <p:nvPr/>
        </p:nvSpPr>
        <p:spPr>
          <a:xfrm>
            <a:off x="4354748" y="1804481"/>
            <a:ext cx="3015575" cy="321012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357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ソース画像を表示">
            <a:extLst>
              <a:ext uri="{FF2B5EF4-FFF2-40B4-BE49-F238E27FC236}">
                <a16:creationId xmlns:a16="http://schemas.microsoft.com/office/drawing/2014/main" id="{273B9443-2F91-45A1-8EB4-7D445DF70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05643"/>
            <a:ext cx="571500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3095FA0-80ED-46E6-8151-B9D493D91125}"/>
              </a:ext>
            </a:extLst>
          </p:cNvPr>
          <p:cNvSpPr/>
          <p:nvPr/>
        </p:nvSpPr>
        <p:spPr>
          <a:xfrm>
            <a:off x="-1765790" y="227882"/>
            <a:ext cx="1634615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do you want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502646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ソース画像を表示">
            <a:extLst>
              <a:ext uri="{FF2B5EF4-FFF2-40B4-BE49-F238E27FC236}">
                <a16:creationId xmlns:a16="http://schemas.microsoft.com/office/drawing/2014/main" id="{B64F47C3-D78C-4141-B345-C25B548E3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79" y="1945533"/>
            <a:ext cx="7320396" cy="41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485C47-F99B-4829-9984-231E6E3EE66F}"/>
              </a:ext>
            </a:extLst>
          </p:cNvPr>
          <p:cNvSpPr/>
          <p:nvPr/>
        </p:nvSpPr>
        <p:spPr>
          <a:xfrm>
            <a:off x="2125679" y="282199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color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3464959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ソース画像を表示">
            <a:extLst>
              <a:ext uri="{FF2B5EF4-FFF2-40B4-BE49-F238E27FC236}">
                <a16:creationId xmlns:a16="http://schemas.microsoft.com/office/drawing/2014/main" id="{F4D309C2-8748-4835-919C-047CE32E4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269" y="1618388"/>
            <a:ext cx="8263462" cy="494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3E6843-76A4-4F64-BA19-81E58DEE2D0D}"/>
              </a:ext>
            </a:extLst>
          </p:cNvPr>
          <p:cNvSpPr/>
          <p:nvPr/>
        </p:nvSpPr>
        <p:spPr>
          <a:xfrm>
            <a:off x="2125678" y="171838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How many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4041004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図形&#10;&#10;自動的に生成された説明">
            <a:extLst>
              <a:ext uri="{FF2B5EF4-FFF2-40B4-BE49-F238E27FC236}">
                <a16:creationId xmlns:a16="http://schemas.microsoft.com/office/drawing/2014/main" id="{51BAA8F6-51CE-4781-8FCA-60C6A4C5E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56336" y="0"/>
            <a:ext cx="6490221" cy="6858000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2ACFEC2-C5D7-4EFF-B287-DD45EA36CE3A}"/>
              </a:ext>
            </a:extLst>
          </p:cNvPr>
          <p:cNvSpPr/>
          <p:nvPr/>
        </p:nvSpPr>
        <p:spPr>
          <a:xfrm>
            <a:off x="4241259" y="2081718"/>
            <a:ext cx="3210128" cy="151751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9048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ソース画像を表示">
            <a:extLst>
              <a:ext uri="{FF2B5EF4-FFF2-40B4-BE49-F238E27FC236}">
                <a16:creationId xmlns:a16="http://schemas.microsoft.com/office/drawing/2014/main" id="{273B9443-2F91-45A1-8EB4-7D445DF70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05643"/>
            <a:ext cx="571500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3095FA0-80ED-46E6-8151-B9D493D91125}"/>
              </a:ext>
            </a:extLst>
          </p:cNvPr>
          <p:cNvSpPr/>
          <p:nvPr/>
        </p:nvSpPr>
        <p:spPr>
          <a:xfrm>
            <a:off x="-1765790" y="227882"/>
            <a:ext cx="1634615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do you want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608648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ソース画像を表示">
            <a:extLst>
              <a:ext uri="{FF2B5EF4-FFF2-40B4-BE49-F238E27FC236}">
                <a16:creationId xmlns:a16="http://schemas.microsoft.com/office/drawing/2014/main" id="{B64F47C3-D78C-4141-B345-C25B548E3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79" y="1945533"/>
            <a:ext cx="7320396" cy="41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485C47-F99B-4829-9984-231E6E3EE66F}"/>
              </a:ext>
            </a:extLst>
          </p:cNvPr>
          <p:cNvSpPr/>
          <p:nvPr/>
        </p:nvSpPr>
        <p:spPr>
          <a:xfrm>
            <a:off x="2125679" y="282199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color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10494502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ソース画像を表示">
            <a:extLst>
              <a:ext uri="{FF2B5EF4-FFF2-40B4-BE49-F238E27FC236}">
                <a16:creationId xmlns:a16="http://schemas.microsoft.com/office/drawing/2014/main" id="{F4D309C2-8748-4835-919C-047CE32E4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269" y="1618388"/>
            <a:ext cx="8263462" cy="494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3E6843-76A4-4F64-BA19-81E58DEE2D0D}"/>
              </a:ext>
            </a:extLst>
          </p:cNvPr>
          <p:cNvSpPr/>
          <p:nvPr/>
        </p:nvSpPr>
        <p:spPr>
          <a:xfrm>
            <a:off x="2125678" y="171838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How many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6355159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図形&#10;&#10;自動的に生成された説明">
            <a:extLst>
              <a:ext uri="{FF2B5EF4-FFF2-40B4-BE49-F238E27FC236}">
                <a16:creationId xmlns:a16="http://schemas.microsoft.com/office/drawing/2014/main" id="{51BAA8F6-51CE-4781-8FCA-60C6A4C5E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56336" y="0"/>
            <a:ext cx="6490221" cy="6858000"/>
          </a:xfrm>
          <a:prstGeom prst="rect">
            <a:avLst/>
          </a:prstGeom>
        </p:spPr>
      </p:pic>
      <p:sp>
        <p:nvSpPr>
          <p:cNvPr id="2" name="二等辺三角形 1">
            <a:extLst>
              <a:ext uri="{FF2B5EF4-FFF2-40B4-BE49-F238E27FC236}">
                <a16:creationId xmlns:a16="http://schemas.microsoft.com/office/drawing/2014/main" id="{A610E9F9-B83D-4AB9-AFE5-87B4C8EB8DFB}"/>
              </a:ext>
            </a:extLst>
          </p:cNvPr>
          <p:cNvSpPr/>
          <p:nvPr/>
        </p:nvSpPr>
        <p:spPr>
          <a:xfrm>
            <a:off x="4280170" y="1867711"/>
            <a:ext cx="3151762" cy="2840476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13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ソース画像を表示">
            <a:extLst>
              <a:ext uri="{FF2B5EF4-FFF2-40B4-BE49-F238E27FC236}">
                <a16:creationId xmlns:a16="http://schemas.microsoft.com/office/drawing/2014/main" id="{273B9443-2F91-45A1-8EB4-7D445DF70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05643"/>
            <a:ext cx="571500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3095FA0-80ED-46E6-8151-B9D493D91125}"/>
              </a:ext>
            </a:extLst>
          </p:cNvPr>
          <p:cNvSpPr/>
          <p:nvPr/>
        </p:nvSpPr>
        <p:spPr>
          <a:xfrm>
            <a:off x="-1765790" y="227882"/>
            <a:ext cx="1634615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do you want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76599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ソース画像を表示">
            <a:extLst>
              <a:ext uri="{FF2B5EF4-FFF2-40B4-BE49-F238E27FC236}">
                <a16:creationId xmlns:a16="http://schemas.microsoft.com/office/drawing/2014/main" id="{F4D309C2-8748-4835-919C-047CE32E4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269" y="1618388"/>
            <a:ext cx="8263462" cy="494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3E6843-76A4-4F64-BA19-81E58DEE2D0D}"/>
              </a:ext>
            </a:extLst>
          </p:cNvPr>
          <p:cNvSpPr/>
          <p:nvPr/>
        </p:nvSpPr>
        <p:spPr>
          <a:xfrm>
            <a:off x="2125678" y="171838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How many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3769908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ソース画像を表示">
            <a:extLst>
              <a:ext uri="{FF2B5EF4-FFF2-40B4-BE49-F238E27FC236}">
                <a16:creationId xmlns:a16="http://schemas.microsoft.com/office/drawing/2014/main" id="{B64F47C3-D78C-4141-B345-C25B548E3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79" y="1945533"/>
            <a:ext cx="7320396" cy="41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485C47-F99B-4829-9984-231E6E3EE66F}"/>
              </a:ext>
            </a:extLst>
          </p:cNvPr>
          <p:cNvSpPr/>
          <p:nvPr/>
        </p:nvSpPr>
        <p:spPr>
          <a:xfrm>
            <a:off x="2125679" y="282199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color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40308415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ソース画像を表示">
            <a:extLst>
              <a:ext uri="{FF2B5EF4-FFF2-40B4-BE49-F238E27FC236}">
                <a16:creationId xmlns:a16="http://schemas.microsoft.com/office/drawing/2014/main" id="{F4D309C2-8748-4835-919C-047CE32E4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269" y="1618388"/>
            <a:ext cx="8263462" cy="494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3E6843-76A4-4F64-BA19-81E58DEE2D0D}"/>
              </a:ext>
            </a:extLst>
          </p:cNvPr>
          <p:cNvSpPr/>
          <p:nvPr/>
        </p:nvSpPr>
        <p:spPr>
          <a:xfrm>
            <a:off x="2125678" y="171838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How many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15025583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図形&#10;&#10;自動的に生成された説明">
            <a:extLst>
              <a:ext uri="{FF2B5EF4-FFF2-40B4-BE49-F238E27FC236}">
                <a16:creationId xmlns:a16="http://schemas.microsoft.com/office/drawing/2014/main" id="{51BAA8F6-51CE-4781-8FCA-60C6A4C5E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56336" y="0"/>
            <a:ext cx="6490221" cy="6858000"/>
          </a:xfrm>
          <a:prstGeom prst="rect">
            <a:avLst/>
          </a:prstGeom>
        </p:spPr>
      </p:pic>
      <p:sp>
        <p:nvSpPr>
          <p:cNvPr id="3" name="加算記号 2">
            <a:extLst>
              <a:ext uri="{FF2B5EF4-FFF2-40B4-BE49-F238E27FC236}">
                <a16:creationId xmlns:a16="http://schemas.microsoft.com/office/drawing/2014/main" id="{2EA01A4B-948E-4681-8A72-0AFD3B5CCC71}"/>
              </a:ext>
            </a:extLst>
          </p:cNvPr>
          <p:cNvSpPr/>
          <p:nvPr/>
        </p:nvSpPr>
        <p:spPr>
          <a:xfrm>
            <a:off x="3989618" y="1459149"/>
            <a:ext cx="3597955" cy="3715965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719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ソース画像を表示">
            <a:extLst>
              <a:ext uri="{FF2B5EF4-FFF2-40B4-BE49-F238E27FC236}">
                <a16:creationId xmlns:a16="http://schemas.microsoft.com/office/drawing/2014/main" id="{273B9443-2F91-45A1-8EB4-7D445DF70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05643"/>
            <a:ext cx="571500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3095FA0-80ED-46E6-8151-B9D493D91125}"/>
              </a:ext>
            </a:extLst>
          </p:cNvPr>
          <p:cNvSpPr/>
          <p:nvPr/>
        </p:nvSpPr>
        <p:spPr>
          <a:xfrm>
            <a:off x="-1765790" y="227882"/>
            <a:ext cx="1634615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do you want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42535395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ソース画像を表示">
            <a:extLst>
              <a:ext uri="{FF2B5EF4-FFF2-40B4-BE49-F238E27FC236}">
                <a16:creationId xmlns:a16="http://schemas.microsoft.com/office/drawing/2014/main" id="{B64F47C3-D78C-4141-B345-C25B548E3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79" y="1945533"/>
            <a:ext cx="7320396" cy="41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485C47-F99B-4829-9984-231E6E3EE66F}"/>
              </a:ext>
            </a:extLst>
          </p:cNvPr>
          <p:cNvSpPr/>
          <p:nvPr/>
        </p:nvSpPr>
        <p:spPr>
          <a:xfrm>
            <a:off x="2125679" y="282199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color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9323722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ソース画像を表示">
            <a:extLst>
              <a:ext uri="{FF2B5EF4-FFF2-40B4-BE49-F238E27FC236}">
                <a16:creationId xmlns:a16="http://schemas.microsoft.com/office/drawing/2014/main" id="{F4D309C2-8748-4835-919C-047CE32E4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269" y="1618388"/>
            <a:ext cx="8263462" cy="494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3E6843-76A4-4F64-BA19-81E58DEE2D0D}"/>
              </a:ext>
            </a:extLst>
          </p:cNvPr>
          <p:cNvSpPr/>
          <p:nvPr/>
        </p:nvSpPr>
        <p:spPr>
          <a:xfrm>
            <a:off x="2125678" y="171838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How many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13059366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図形&#10;&#10;自動的に生成された説明">
            <a:extLst>
              <a:ext uri="{FF2B5EF4-FFF2-40B4-BE49-F238E27FC236}">
                <a16:creationId xmlns:a16="http://schemas.microsoft.com/office/drawing/2014/main" id="{51BAA8F6-51CE-4781-8FCA-60C6A4C5E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56336" y="0"/>
            <a:ext cx="6490221" cy="6858000"/>
          </a:xfrm>
          <a:prstGeom prst="rect">
            <a:avLst/>
          </a:prstGeom>
        </p:spPr>
      </p:pic>
      <p:sp>
        <p:nvSpPr>
          <p:cNvPr id="2" name="星: 5 pt 1">
            <a:extLst>
              <a:ext uri="{FF2B5EF4-FFF2-40B4-BE49-F238E27FC236}">
                <a16:creationId xmlns:a16="http://schemas.microsoft.com/office/drawing/2014/main" id="{0E12F1AA-E42C-4586-9C1E-19D2028ABC36}"/>
              </a:ext>
            </a:extLst>
          </p:cNvPr>
          <p:cNvSpPr/>
          <p:nvPr/>
        </p:nvSpPr>
        <p:spPr>
          <a:xfrm>
            <a:off x="6335486" y="1632857"/>
            <a:ext cx="762000" cy="772886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29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ソース画像を表示">
            <a:extLst>
              <a:ext uri="{FF2B5EF4-FFF2-40B4-BE49-F238E27FC236}">
                <a16:creationId xmlns:a16="http://schemas.microsoft.com/office/drawing/2014/main" id="{273B9443-2F91-45A1-8EB4-7D445DF70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05643"/>
            <a:ext cx="571500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3095FA0-80ED-46E6-8151-B9D493D91125}"/>
              </a:ext>
            </a:extLst>
          </p:cNvPr>
          <p:cNvSpPr/>
          <p:nvPr/>
        </p:nvSpPr>
        <p:spPr>
          <a:xfrm>
            <a:off x="-1765790" y="227882"/>
            <a:ext cx="1634615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do you want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3031992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ソース画像を表示">
            <a:extLst>
              <a:ext uri="{FF2B5EF4-FFF2-40B4-BE49-F238E27FC236}">
                <a16:creationId xmlns:a16="http://schemas.microsoft.com/office/drawing/2014/main" id="{B64F47C3-D78C-4141-B345-C25B548E3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79" y="1945533"/>
            <a:ext cx="7320396" cy="41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485C47-F99B-4829-9984-231E6E3EE66F}"/>
              </a:ext>
            </a:extLst>
          </p:cNvPr>
          <p:cNvSpPr/>
          <p:nvPr/>
        </p:nvSpPr>
        <p:spPr>
          <a:xfrm>
            <a:off x="2125679" y="282199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color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11424066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ソース画像を表示">
            <a:extLst>
              <a:ext uri="{FF2B5EF4-FFF2-40B4-BE49-F238E27FC236}">
                <a16:creationId xmlns:a16="http://schemas.microsoft.com/office/drawing/2014/main" id="{F4D309C2-8748-4835-919C-047CE32E4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269" y="1618388"/>
            <a:ext cx="8263462" cy="494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3E6843-76A4-4F64-BA19-81E58DEE2D0D}"/>
              </a:ext>
            </a:extLst>
          </p:cNvPr>
          <p:cNvSpPr/>
          <p:nvPr/>
        </p:nvSpPr>
        <p:spPr>
          <a:xfrm>
            <a:off x="2125678" y="171838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How many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4040048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図形&#10;&#10;自動的に生成された説明">
            <a:extLst>
              <a:ext uri="{FF2B5EF4-FFF2-40B4-BE49-F238E27FC236}">
                <a16:creationId xmlns:a16="http://schemas.microsoft.com/office/drawing/2014/main" id="{51BAA8F6-51CE-4781-8FCA-60C6A4C5E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56336" y="0"/>
            <a:ext cx="6490221" cy="6858000"/>
          </a:xfrm>
          <a:prstGeom prst="rect">
            <a:avLst/>
          </a:prstGeom>
        </p:spPr>
      </p:pic>
      <p:sp>
        <p:nvSpPr>
          <p:cNvPr id="8" name="ハート 7">
            <a:extLst>
              <a:ext uri="{FF2B5EF4-FFF2-40B4-BE49-F238E27FC236}">
                <a16:creationId xmlns:a16="http://schemas.microsoft.com/office/drawing/2014/main" id="{16F45EEB-DB2D-4F92-B0C7-1D00F19656C6}"/>
              </a:ext>
            </a:extLst>
          </p:cNvPr>
          <p:cNvSpPr/>
          <p:nvPr/>
        </p:nvSpPr>
        <p:spPr>
          <a:xfrm>
            <a:off x="4247743" y="1556426"/>
            <a:ext cx="3151761" cy="3093396"/>
          </a:xfrm>
          <a:prstGeom prst="heart">
            <a:avLst/>
          </a:prstGeom>
          <a:solidFill>
            <a:srgbClr val="F4C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3477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図形&#10;&#10;自動的に生成された説明">
            <a:extLst>
              <a:ext uri="{FF2B5EF4-FFF2-40B4-BE49-F238E27FC236}">
                <a16:creationId xmlns:a16="http://schemas.microsoft.com/office/drawing/2014/main" id="{51BAA8F6-51CE-4781-8FCA-60C6A4C5E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56336" y="0"/>
            <a:ext cx="6490221" cy="6858000"/>
          </a:xfrm>
          <a:prstGeom prst="rect">
            <a:avLst/>
          </a:prstGeom>
        </p:spPr>
      </p:pic>
      <p:sp>
        <p:nvSpPr>
          <p:cNvPr id="2" name="ハート 1">
            <a:extLst>
              <a:ext uri="{FF2B5EF4-FFF2-40B4-BE49-F238E27FC236}">
                <a16:creationId xmlns:a16="http://schemas.microsoft.com/office/drawing/2014/main" id="{863A2E4E-0517-4B1A-AC00-58319276CD5F}"/>
              </a:ext>
            </a:extLst>
          </p:cNvPr>
          <p:cNvSpPr/>
          <p:nvPr/>
        </p:nvSpPr>
        <p:spPr>
          <a:xfrm>
            <a:off x="4702193" y="1807736"/>
            <a:ext cx="632242" cy="619071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13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ソース画像を表示">
            <a:extLst>
              <a:ext uri="{FF2B5EF4-FFF2-40B4-BE49-F238E27FC236}">
                <a16:creationId xmlns:a16="http://schemas.microsoft.com/office/drawing/2014/main" id="{273B9443-2F91-45A1-8EB4-7D445DF70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05643"/>
            <a:ext cx="571500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3095FA0-80ED-46E6-8151-B9D493D91125}"/>
              </a:ext>
            </a:extLst>
          </p:cNvPr>
          <p:cNvSpPr/>
          <p:nvPr/>
        </p:nvSpPr>
        <p:spPr>
          <a:xfrm>
            <a:off x="-1765790" y="227882"/>
            <a:ext cx="1634615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do you want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7682696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ソース画像を表示">
            <a:extLst>
              <a:ext uri="{FF2B5EF4-FFF2-40B4-BE49-F238E27FC236}">
                <a16:creationId xmlns:a16="http://schemas.microsoft.com/office/drawing/2014/main" id="{B64F47C3-D78C-4141-B345-C25B548E3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79" y="1945533"/>
            <a:ext cx="7320396" cy="41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485C47-F99B-4829-9984-231E6E3EE66F}"/>
              </a:ext>
            </a:extLst>
          </p:cNvPr>
          <p:cNvSpPr/>
          <p:nvPr/>
        </p:nvSpPr>
        <p:spPr>
          <a:xfrm>
            <a:off x="2125679" y="282199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color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1752933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ソース画像を表示">
            <a:extLst>
              <a:ext uri="{FF2B5EF4-FFF2-40B4-BE49-F238E27FC236}">
                <a16:creationId xmlns:a16="http://schemas.microsoft.com/office/drawing/2014/main" id="{F4D309C2-8748-4835-919C-047CE32E4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269" y="1618388"/>
            <a:ext cx="8263462" cy="494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3E6843-76A4-4F64-BA19-81E58DEE2D0D}"/>
              </a:ext>
            </a:extLst>
          </p:cNvPr>
          <p:cNvSpPr/>
          <p:nvPr/>
        </p:nvSpPr>
        <p:spPr>
          <a:xfrm>
            <a:off x="2125678" y="171838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How many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15215200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図形&#10;&#10;自動的に生成された説明">
            <a:extLst>
              <a:ext uri="{FF2B5EF4-FFF2-40B4-BE49-F238E27FC236}">
                <a16:creationId xmlns:a16="http://schemas.microsoft.com/office/drawing/2014/main" id="{51BAA8F6-51CE-4781-8FCA-60C6A4C5E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56336" y="0"/>
            <a:ext cx="6490221" cy="6858000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D018E4D-D62D-432D-893B-1F4E9E2FDE2C}"/>
              </a:ext>
            </a:extLst>
          </p:cNvPr>
          <p:cNvSpPr/>
          <p:nvPr/>
        </p:nvSpPr>
        <p:spPr>
          <a:xfrm>
            <a:off x="4887686" y="2045930"/>
            <a:ext cx="1937657" cy="4136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291E82F-DF85-4BC7-86DC-25A847781BA2}"/>
              </a:ext>
            </a:extLst>
          </p:cNvPr>
          <p:cNvSpPr/>
          <p:nvPr/>
        </p:nvSpPr>
        <p:spPr>
          <a:xfrm>
            <a:off x="4887686" y="3123612"/>
            <a:ext cx="1937657" cy="4136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FCA2A9C-709B-4730-9051-E7E3E1288907}"/>
              </a:ext>
            </a:extLst>
          </p:cNvPr>
          <p:cNvSpPr/>
          <p:nvPr/>
        </p:nvSpPr>
        <p:spPr>
          <a:xfrm>
            <a:off x="4887686" y="4201294"/>
            <a:ext cx="1937657" cy="4136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4576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ソース画像を表示">
            <a:extLst>
              <a:ext uri="{FF2B5EF4-FFF2-40B4-BE49-F238E27FC236}">
                <a16:creationId xmlns:a16="http://schemas.microsoft.com/office/drawing/2014/main" id="{273B9443-2F91-45A1-8EB4-7D445DF70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05643"/>
            <a:ext cx="571500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3095FA0-80ED-46E6-8151-B9D493D91125}"/>
              </a:ext>
            </a:extLst>
          </p:cNvPr>
          <p:cNvSpPr/>
          <p:nvPr/>
        </p:nvSpPr>
        <p:spPr>
          <a:xfrm>
            <a:off x="-1765790" y="227882"/>
            <a:ext cx="1634615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do you want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5131978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ソース画像を表示">
            <a:extLst>
              <a:ext uri="{FF2B5EF4-FFF2-40B4-BE49-F238E27FC236}">
                <a16:creationId xmlns:a16="http://schemas.microsoft.com/office/drawing/2014/main" id="{B64F47C3-D78C-4141-B345-C25B548E3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79" y="1945533"/>
            <a:ext cx="7320396" cy="41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485C47-F99B-4829-9984-231E6E3EE66F}"/>
              </a:ext>
            </a:extLst>
          </p:cNvPr>
          <p:cNvSpPr/>
          <p:nvPr/>
        </p:nvSpPr>
        <p:spPr>
          <a:xfrm>
            <a:off x="2125679" y="282199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color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2946941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ソース画像を表示">
            <a:extLst>
              <a:ext uri="{FF2B5EF4-FFF2-40B4-BE49-F238E27FC236}">
                <a16:creationId xmlns:a16="http://schemas.microsoft.com/office/drawing/2014/main" id="{F4D309C2-8748-4835-919C-047CE32E4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269" y="1618388"/>
            <a:ext cx="8263462" cy="494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3E6843-76A4-4F64-BA19-81E58DEE2D0D}"/>
              </a:ext>
            </a:extLst>
          </p:cNvPr>
          <p:cNvSpPr/>
          <p:nvPr/>
        </p:nvSpPr>
        <p:spPr>
          <a:xfrm>
            <a:off x="2125678" y="171838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How many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3261863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図形&#10;&#10;自動的に生成された説明">
            <a:extLst>
              <a:ext uri="{FF2B5EF4-FFF2-40B4-BE49-F238E27FC236}">
                <a16:creationId xmlns:a16="http://schemas.microsoft.com/office/drawing/2014/main" id="{51BAA8F6-51CE-4781-8FCA-60C6A4C5E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56336" y="0"/>
            <a:ext cx="6490221" cy="6858000"/>
          </a:xfrm>
          <a:prstGeom prst="rect">
            <a:avLst/>
          </a:prstGeom>
        </p:spPr>
      </p:pic>
      <p:sp>
        <p:nvSpPr>
          <p:cNvPr id="2" name="フローチャート: 抜出し 1">
            <a:extLst>
              <a:ext uri="{FF2B5EF4-FFF2-40B4-BE49-F238E27FC236}">
                <a16:creationId xmlns:a16="http://schemas.microsoft.com/office/drawing/2014/main" id="{D5FD3505-F339-40D2-AE3F-22DB8E949272}"/>
              </a:ext>
            </a:extLst>
          </p:cNvPr>
          <p:cNvSpPr/>
          <p:nvPr/>
        </p:nvSpPr>
        <p:spPr>
          <a:xfrm>
            <a:off x="4406184" y="1409182"/>
            <a:ext cx="943585" cy="1197427"/>
          </a:xfrm>
          <a:prstGeom prst="flowChartExtra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ローチャート: 抜出し 3">
            <a:extLst>
              <a:ext uri="{FF2B5EF4-FFF2-40B4-BE49-F238E27FC236}">
                <a16:creationId xmlns:a16="http://schemas.microsoft.com/office/drawing/2014/main" id="{89AC1AC6-AB01-4836-97F5-50D09D24C127}"/>
              </a:ext>
            </a:extLst>
          </p:cNvPr>
          <p:cNvSpPr/>
          <p:nvPr/>
        </p:nvSpPr>
        <p:spPr>
          <a:xfrm>
            <a:off x="5383213" y="1409182"/>
            <a:ext cx="943585" cy="1197427"/>
          </a:xfrm>
          <a:prstGeom prst="flowChartExtra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抜出し 5">
            <a:extLst>
              <a:ext uri="{FF2B5EF4-FFF2-40B4-BE49-F238E27FC236}">
                <a16:creationId xmlns:a16="http://schemas.microsoft.com/office/drawing/2014/main" id="{135CDCB2-D56A-4B77-B60E-5C56EC6757CD}"/>
              </a:ext>
            </a:extLst>
          </p:cNvPr>
          <p:cNvSpPr/>
          <p:nvPr/>
        </p:nvSpPr>
        <p:spPr>
          <a:xfrm>
            <a:off x="6352371" y="1409182"/>
            <a:ext cx="943585" cy="1197427"/>
          </a:xfrm>
          <a:prstGeom prst="flowChartExtra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8664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ソース画像を表示">
            <a:extLst>
              <a:ext uri="{FF2B5EF4-FFF2-40B4-BE49-F238E27FC236}">
                <a16:creationId xmlns:a16="http://schemas.microsoft.com/office/drawing/2014/main" id="{273B9443-2F91-45A1-8EB4-7D445DF70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05643"/>
            <a:ext cx="571500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3095FA0-80ED-46E6-8151-B9D493D91125}"/>
              </a:ext>
            </a:extLst>
          </p:cNvPr>
          <p:cNvSpPr/>
          <p:nvPr/>
        </p:nvSpPr>
        <p:spPr>
          <a:xfrm>
            <a:off x="-1765790" y="227882"/>
            <a:ext cx="1634615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do you want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1690072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ソース画像を表示">
            <a:extLst>
              <a:ext uri="{FF2B5EF4-FFF2-40B4-BE49-F238E27FC236}">
                <a16:creationId xmlns:a16="http://schemas.microsoft.com/office/drawing/2014/main" id="{273B9443-2F91-45A1-8EB4-7D445DF70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05643"/>
            <a:ext cx="571500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3095FA0-80ED-46E6-8151-B9D493D91125}"/>
              </a:ext>
            </a:extLst>
          </p:cNvPr>
          <p:cNvSpPr/>
          <p:nvPr/>
        </p:nvSpPr>
        <p:spPr>
          <a:xfrm>
            <a:off x="-1765790" y="227882"/>
            <a:ext cx="1634615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do you want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5523858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ソース画像を表示">
            <a:extLst>
              <a:ext uri="{FF2B5EF4-FFF2-40B4-BE49-F238E27FC236}">
                <a16:creationId xmlns:a16="http://schemas.microsoft.com/office/drawing/2014/main" id="{B64F47C3-D78C-4141-B345-C25B548E3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79" y="1945533"/>
            <a:ext cx="7320396" cy="41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485C47-F99B-4829-9984-231E6E3EE66F}"/>
              </a:ext>
            </a:extLst>
          </p:cNvPr>
          <p:cNvSpPr/>
          <p:nvPr/>
        </p:nvSpPr>
        <p:spPr>
          <a:xfrm>
            <a:off x="2125679" y="282199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color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4866733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ソース画像を表示">
            <a:extLst>
              <a:ext uri="{FF2B5EF4-FFF2-40B4-BE49-F238E27FC236}">
                <a16:creationId xmlns:a16="http://schemas.microsoft.com/office/drawing/2014/main" id="{F4D309C2-8748-4835-919C-047CE32E4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269" y="1618388"/>
            <a:ext cx="8263462" cy="494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3E6843-76A4-4F64-BA19-81E58DEE2D0D}"/>
              </a:ext>
            </a:extLst>
          </p:cNvPr>
          <p:cNvSpPr/>
          <p:nvPr/>
        </p:nvSpPr>
        <p:spPr>
          <a:xfrm>
            <a:off x="2125678" y="171838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How many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1210229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図形&#10;&#10;自動的に生成された説明">
            <a:extLst>
              <a:ext uri="{FF2B5EF4-FFF2-40B4-BE49-F238E27FC236}">
                <a16:creationId xmlns:a16="http://schemas.microsoft.com/office/drawing/2014/main" id="{51BAA8F6-51CE-4781-8FCA-60C6A4C5E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56336" y="0"/>
            <a:ext cx="6490221" cy="6858000"/>
          </a:xfrm>
          <a:prstGeom prst="rect">
            <a:avLst/>
          </a:prstGeom>
        </p:spPr>
      </p:pic>
      <p:sp>
        <p:nvSpPr>
          <p:cNvPr id="2" name="フローチャート: 判断 1">
            <a:extLst>
              <a:ext uri="{FF2B5EF4-FFF2-40B4-BE49-F238E27FC236}">
                <a16:creationId xmlns:a16="http://schemas.microsoft.com/office/drawing/2014/main" id="{9E88C3ED-4E54-4211-A748-198330DC5C41}"/>
              </a:ext>
            </a:extLst>
          </p:cNvPr>
          <p:cNvSpPr/>
          <p:nvPr/>
        </p:nvSpPr>
        <p:spPr>
          <a:xfrm>
            <a:off x="4343400" y="5094514"/>
            <a:ext cx="947057" cy="1110343"/>
          </a:xfrm>
          <a:prstGeom prst="flowChartDecis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ローチャート: 判断 3">
            <a:extLst>
              <a:ext uri="{FF2B5EF4-FFF2-40B4-BE49-F238E27FC236}">
                <a16:creationId xmlns:a16="http://schemas.microsoft.com/office/drawing/2014/main" id="{2F9002F7-ABA1-4D31-A7BD-7C205483608C}"/>
              </a:ext>
            </a:extLst>
          </p:cNvPr>
          <p:cNvSpPr/>
          <p:nvPr/>
        </p:nvSpPr>
        <p:spPr>
          <a:xfrm>
            <a:off x="6503992" y="5094514"/>
            <a:ext cx="947057" cy="1110343"/>
          </a:xfrm>
          <a:prstGeom prst="flowChartDecis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4264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ソース画像を表示">
            <a:extLst>
              <a:ext uri="{FF2B5EF4-FFF2-40B4-BE49-F238E27FC236}">
                <a16:creationId xmlns:a16="http://schemas.microsoft.com/office/drawing/2014/main" id="{273B9443-2F91-45A1-8EB4-7D445DF70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05643"/>
            <a:ext cx="571500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3095FA0-80ED-46E6-8151-B9D493D91125}"/>
              </a:ext>
            </a:extLst>
          </p:cNvPr>
          <p:cNvSpPr/>
          <p:nvPr/>
        </p:nvSpPr>
        <p:spPr>
          <a:xfrm>
            <a:off x="-1765790" y="227882"/>
            <a:ext cx="1634615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do you want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7092747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ソース画像を表示">
            <a:extLst>
              <a:ext uri="{FF2B5EF4-FFF2-40B4-BE49-F238E27FC236}">
                <a16:creationId xmlns:a16="http://schemas.microsoft.com/office/drawing/2014/main" id="{B64F47C3-D78C-4141-B345-C25B548E3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79" y="1945533"/>
            <a:ext cx="7320396" cy="41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485C47-F99B-4829-9984-231E6E3EE66F}"/>
              </a:ext>
            </a:extLst>
          </p:cNvPr>
          <p:cNvSpPr/>
          <p:nvPr/>
        </p:nvSpPr>
        <p:spPr>
          <a:xfrm>
            <a:off x="2125679" y="282199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color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4394873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ソース画像を表示">
            <a:extLst>
              <a:ext uri="{FF2B5EF4-FFF2-40B4-BE49-F238E27FC236}">
                <a16:creationId xmlns:a16="http://schemas.microsoft.com/office/drawing/2014/main" id="{F4D309C2-8748-4835-919C-047CE32E4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269" y="1618388"/>
            <a:ext cx="8263462" cy="494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3E6843-76A4-4F64-BA19-81E58DEE2D0D}"/>
              </a:ext>
            </a:extLst>
          </p:cNvPr>
          <p:cNvSpPr/>
          <p:nvPr/>
        </p:nvSpPr>
        <p:spPr>
          <a:xfrm>
            <a:off x="2125678" y="171838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How many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6761723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図形&#10;&#10;自動的に生成された説明">
            <a:extLst>
              <a:ext uri="{FF2B5EF4-FFF2-40B4-BE49-F238E27FC236}">
                <a16:creationId xmlns:a16="http://schemas.microsoft.com/office/drawing/2014/main" id="{51BAA8F6-51CE-4781-8FCA-60C6A4C5E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56336" y="0"/>
            <a:ext cx="6490221" cy="6858000"/>
          </a:xfrm>
          <a:prstGeom prst="rect">
            <a:avLst/>
          </a:prstGeom>
        </p:spPr>
      </p:pic>
      <p:sp>
        <p:nvSpPr>
          <p:cNvPr id="2" name="加算記号 1">
            <a:extLst>
              <a:ext uri="{FF2B5EF4-FFF2-40B4-BE49-F238E27FC236}">
                <a16:creationId xmlns:a16="http://schemas.microsoft.com/office/drawing/2014/main" id="{6674AFFD-7B63-4C07-84A1-501EB0B7E5F3}"/>
              </a:ext>
            </a:extLst>
          </p:cNvPr>
          <p:cNvSpPr/>
          <p:nvPr/>
        </p:nvSpPr>
        <p:spPr>
          <a:xfrm>
            <a:off x="6096000" y="1153886"/>
            <a:ext cx="1404257" cy="151311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加算記号 5">
            <a:extLst>
              <a:ext uri="{FF2B5EF4-FFF2-40B4-BE49-F238E27FC236}">
                <a16:creationId xmlns:a16="http://schemas.microsoft.com/office/drawing/2014/main" id="{6603E159-F7B2-41A6-979D-863E41CF511B}"/>
              </a:ext>
            </a:extLst>
          </p:cNvPr>
          <p:cNvSpPr/>
          <p:nvPr/>
        </p:nvSpPr>
        <p:spPr>
          <a:xfrm>
            <a:off x="4158341" y="4778829"/>
            <a:ext cx="1404257" cy="151311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19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ソース画像を表示">
            <a:extLst>
              <a:ext uri="{FF2B5EF4-FFF2-40B4-BE49-F238E27FC236}">
                <a16:creationId xmlns:a16="http://schemas.microsoft.com/office/drawing/2014/main" id="{273B9443-2F91-45A1-8EB4-7D445DF70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05643"/>
            <a:ext cx="571500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3095FA0-80ED-46E6-8151-B9D493D91125}"/>
              </a:ext>
            </a:extLst>
          </p:cNvPr>
          <p:cNvSpPr/>
          <p:nvPr/>
        </p:nvSpPr>
        <p:spPr>
          <a:xfrm>
            <a:off x="-1765790" y="227882"/>
            <a:ext cx="1634615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do you want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093161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ソース画像を表示">
            <a:extLst>
              <a:ext uri="{FF2B5EF4-FFF2-40B4-BE49-F238E27FC236}">
                <a16:creationId xmlns:a16="http://schemas.microsoft.com/office/drawing/2014/main" id="{B64F47C3-D78C-4141-B345-C25B548E3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79" y="1945533"/>
            <a:ext cx="7320396" cy="41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485C47-F99B-4829-9984-231E6E3EE66F}"/>
              </a:ext>
            </a:extLst>
          </p:cNvPr>
          <p:cNvSpPr/>
          <p:nvPr/>
        </p:nvSpPr>
        <p:spPr>
          <a:xfrm>
            <a:off x="2125679" y="282199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color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3888400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ソース画像を表示">
            <a:extLst>
              <a:ext uri="{FF2B5EF4-FFF2-40B4-BE49-F238E27FC236}">
                <a16:creationId xmlns:a16="http://schemas.microsoft.com/office/drawing/2014/main" id="{F4D309C2-8748-4835-919C-047CE32E4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269" y="1618388"/>
            <a:ext cx="8263462" cy="494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3E6843-76A4-4F64-BA19-81E58DEE2D0D}"/>
              </a:ext>
            </a:extLst>
          </p:cNvPr>
          <p:cNvSpPr/>
          <p:nvPr/>
        </p:nvSpPr>
        <p:spPr>
          <a:xfrm>
            <a:off x="2125678" y="171838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How many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126507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ソース画像を表示">
            <a:extLst>
              <a:ext uri="{FF2B5EF4-FFF2-40B4-BE49-F238E27FC236}">
                <a16:creationId xmlns:a16="http://schemas.microsoft.com/office/drawing/2014/main" id="{B64F47C3-D78C-4141-B345-C25B548E3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79" y="1945533"/>
            <a:ext cx="7320396" cy="41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485C47-F99B-4829-9984-231E6E3EE66F}"/>
              </a:ext>
            </a:extLst>
          </p:cNvPr>
          <p:cNvSpPr/>
          <p:nvPr/>
        </p:nvSpPr>
        <p:spPr>
          <a:xfrm>
            <a:off x="2125679" y="282199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color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5204659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図形&#10;&#10;自動的に生成された説明">
            <a:extLst>
              <a:ext uri="{FF2B5EF4-FFF2-40B4-BE49-F238E27FC236}">
                <a16:creationId xmlns:a16="http://schemas.microsoft.com/office/drawing/2014/main" id="{51BAA8F6-51CE-4781-8FCA-60C6A4C5E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56336" y="0"/>
            <a:ext cx="6490221" cy="6858000"/>
          </a:xfrm>
          <a:prstGeom prst="rect">
            <a:avLst/>
          </a:prstGeom>
        </p:spPr>
      </p:pic>
      <p:sp>
        <p:nvSpPr>
          <p:cNvPr id="6" name="ハート 5">
            <a:extLst>
              <a:ext uri="{FF2B5EF4-FFF2-40B4-BE49-F238E27FC236}">
                <a16:creationId xmlns:a16="http://schemas.microsoft.com/office/drawing/2014/main" id="{863A2E4E-0517-4B1A-AC00-58319276CD5F}"/>
              </a:ext>
            </a:extLst>
          </p:cNvPr>
          <p:cNvSpPr/>
          <p:nvPr/>
        </p:nvSpPr>
        <p:spPr>
          <a:xfrm>
            <a:off x="4635808" y="1730858"/>
            <a:ext cx="765013" cy="749076"/>
          </a:xfrm>
          <a:prstGeom prst="heart">
            <a:avLst/>
          </a:prstGeom>
          <a:solidFill>
            <a:srgbClr val="F4C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ハート 8">
            <a:extLst>
              <a:ext uri="{FF2B5EF4-FFF2-40B4-BE49-F238E27FC236}">
                <a16:creationId xmlns:a16="http://schemas.microsoft.com/office/drawing/2014/main" id="{863A2E4E-0517-4B1A-AC00-58319276CD5F}"/>
              </a:ext>
            </a:extLst>
          </p:cNvPr>
          <p:cNvSpPr/>
          <p:nvPr/>
        </p:nvSpPr>
        <p:spPr>
          <a:xfrm>
            <a:off x="6391377" y="2868910"/>
            <a:ext cx="765013" cy="749076"/>
          </a:xfrm>
          <a:prstGeom prst="heart">
            <a:avLst/>
          </a:prstGeom>
          <a:solidFill>
            <a:srgbClr val="F4C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ハート 9">
            <a:extLst>
              <a:ext uri="{FF2B5EF4-FFF2-40B4-BE49-F238E27FC236}">
                <a16:creationId xmlns:a16="http://schemas.microsoft.com/office/drawing/2014/main" id="{863A2E4E-0517-4B1A-AC00-58319276CD5F}"/>
              </a:ext>
            </a:extLst>
          </p:cNvPr>
          <p:cNvSpPr/>
          <p:nvPr/>
        </p:nvSpPr>
        <p:spPr>
          <a:xfrm>
            <a:off x="4635807" y="4294429"/>
            <a:ext cx="765013" cy="749076"/>
          </a:xfrm>
          <a:prstGeom prst="heart">
            <a:avLst/>
          </a:prstGeom>
          <a:solidFill>
            <a:srgbClr val="F4C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0068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ソース画像を表示">
            <a:extLst>
              <a:ext uri="{FF2B5EF4-FFF2-40B4-BE49-F238E27FC236}">
                <a16:creationId xmlns:a16="http://schemas.microsoft.com/office/drawing/2014/main" id="{273B9443-2F91-45A1-8EB4-7D445DF70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05643"/>
            <a:ext cx="571500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3095FA0-80ED-46E6-8151-B9D493D91125}"/>
              </a:ext>
            </a:extLst>
          </p:cNvPr>
          <p:cNvSpPr/>
          <p:nvPr/>
        </p:nvSpPr>
        <p:spPr>
          <a:xfrm>
            <a:off x="-1765790" y="227882"/>
            <a:ext cx="1634615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do you want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6387429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ソース画像を表示">
            <a:extLst>
              <a:ext uri="{FF2B5EF4-FFF2-40B4-BE49-F238E27FC236}">
                <a16:creationId xmlns:a16="http://schemas.microsoft.com/office/drawing/2014/main" id="{B64F47C3-D78C-4141-B345-C25B548E3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79" y="1945533"/>
            <a:ext cx="7320396" cy="41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485C47-F99B-4829-9984-231E6E3EE66F}"/>
              </a:ext>
            </a:extLst>
          </p:cNvPr>
          <p:cNvSpPr/>
          <p:nvPr/>
        </p:nvSpPr>
        <p:spPr>
          <a:xfrm>
            <a:off x="2125679" y="282199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color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10968894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ソース画像を表示">
            <a:extLst>
              <a:ext uri="{FF2B5EF4-FFF2-40B4-BE49-F238E27FC236}">
                <a16:creationId xmlns:a16="http://schemas.microsoft.com/office/drawing/2014/main" id="{F4D309C2-8748-4835-919C-047CE32E4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269" y="1618388"/>
            <a:ext cx="8263462" cy="494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3E6843-76A4-4F64-BA19-81E58DEE2D0D}"/>
              </a:ext>
            </a:extLst>
          </p:cNvPr>
          <p:cNvSpPr/>
          <p:nvPr/>
        </p:nvSpPr>
        <p:spPr>
          <a:xfrm>
            <a:off x="2125678" y="171838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How many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13393693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図形&#10;&#10;自動的に生成された説明">
            <a:extLst>
              <a:ext uri="{FF2B5EF4-FFF2-40B4-BE49-F238E27FC236}">
                <a16:creationId xmlns:a16="http://schemas.microsoft.com/office/drawing/2014/main" id="{51BAA8F6-51CE-4781-8FCA-60C6A4C5E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56336" y="0"/>
            <a:ext cx="6490221" cy="6858000"/>
          </a:xfrm>
          <a:prstGeom prst="rect">
            <a:avLst/>
          </a:prstGeom>
        </p:spPr>
      </p:pic>
      <p:sp>
        <p:nvSpPr>
          <p:cNvPr id="4" name="フローチャート: 判断 3">
            <a:extLst>
              <a:ext uri="{FF2B5EF4-FFF2-40B4-BE49-F238E27FC236}">
                <a16:creationId xmlns:a16="http://schemas.microsoft.com/office/drawing/2014/main" id="{9E88C3ED-4E54-4211-A748-198330DC5C41}"/>
              </a:ext>
            </a:extLst>
          </p:cNvPr>
          <p:cNvSpPr/>
          <p:nvPr/>
        </p:nvSpPr>
        <p:spPr>
          <a:xfrm>
            <a:off x="4609557" y="1531915"/>
            <a:ext cx="947057" cy="1110343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判断 5">
            <a:extLst>
              <a:ext uri="{FF2B5EF4-FFF2-40B4-BE49-F238E27FC236}">
                <a16:creationId xmlns:a16="http://schemas.microsoft.com/office/drawing/2014/main" id="{9E88C3ED-4E54-4211-A748-198330DC5C41}"/>
              </a:ext>
            </a:extLst>
          </p:cNvPr>
          <p:cNvSpPr/>
          <p:nvPr/>
        </p:nvSpPr>
        <p:spPr>
          <a:xfrm>
            <a:off x="6148450" y="1531916"/>
            <a:ext cx="947057" cy="1110343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: 判断 6">
            <a:extLst>
              <a:ext uri="{FF2B5EF4-FFF2-40B4-BE49-F238E27FC236}">
                <a16:creationId xmlns:a16="http://schemas.microsoft.com/office/drawing/2014/main" id="{91FF095B-F504-4C60-831D-0D58983A76F3}"/>
              </a:ext>
            </a:extLst>
          </p:cNvPr>
          <p:cNvSpPr/>
          <p:nvPr/>
        </p:nvSpPr>
        <p:spPr>
          <a:xfrm>
            <a:off x="5427917" y="2749029"/>
            <a:ext cx="947057" cy="1110343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5796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ソース画像を表示">
            <a:extLst>
              <a:ext uri="{FF2B5EF4-FFF2-40B4-BE49-F238E27FC236}">
                <a16:creationId xmlns:a16="http://schemas.microsoft.com/office/drawing/2014/main" id="{273B9443-2F91-45A1-8EB4-7D445DF70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05643"/>
            <a:ext cx="571500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3095FA0-80ED-46E6-8151-B9D493D91125}"/>
              </a:ext>
            </a:extLst>
          </p:cNvPr>
          <p:cNvSpPr/>
          <p:nvPr/>
        </p:nvSpPr>
        <p:spPr>
          <a:xfrm>
            <a:off x="-1765790" y="227882"/>
            <a:ext cx="1634615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do you want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03410912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ソース画像を表示">
            <a:extLst>
              <a:ext uri="{FF2B5EF4-FFF2-40B4-BE49-F238E27FC236}">
                <a16:creationId xmlns:a16="http://schemas.microsoft.com/office/drawing/2014/main" id="{B64F47C3-D78C-4141-B345-C25B548E3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79" y="1945533"/>
            <a:ext cx="7320396" cy="41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485C47-F99B-4829-9984-231E6E3EE66F}"/>
              </a:ext>
            </a:extLst>
          </p:cNvPr>
          <p:cNvSpPr/>
          <p:nvPr/>
        </p:nvSpPr>
        <p:spPr>
          <a:xfrm>
            <a:off x="2125679" y="282199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color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29154407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ソース画像を表示">
            <a:extLst>
              <a:ext uri="{FF2B5EF4-FFF2-40B4-BE49-F238E27FC236}">
                <a16:creationId xmlns:a16="http://schemas.microsoft.com/office/drawing/2014/main" id="{F4D309C2-8748-4835-919C-047CE32E4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269" y="1618388"/>
            <a:ext cx="8263462" cy="494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3E6843-76A4-4F64-BA19-81E58DEE2D0D}"/>
              </a:ext>
            </a:extLst>
          </p:cNvPr>
          <p:cNvSpPr/>
          <p:nvPr/>
        </p:nvSpPr>
        <p:spPr>
          <a:xfrm>
            <a:off x="2125678" y="171838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How many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87392059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図形&#10;&#10;自動的に生成された説明">
            <a:extLst>
              <a:ext uri="{FF2B5EF4-FFF2-40B4-BE49-F238E27FC236}">
                <a16:creationId xmlns:a16="http://schemas.microsoft.com/office/drawing/2014/main" id="{51BAA8F6-51CE-4781-8FCA-60C6A4C5E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44461" y="35625"/>
            <a:ext cx="6490221" cy="6858000"/>
          </a:xfrm>
          <a:prstGeom prst="rect">
            <a:avLst/>
          </a:prstGeom>
        </p:spPr>
      </p:pic>
      <p:sp>
        <p:nvSpPr>
          <p:cNvPr id="3" name="フローチャート: 抜出し 2">
            <a:extLst>
              <a:ext uri="{FF2B5EF4-FFF2-40B4-BE49-F238E27FC236}">
                <a16:creationId xmlns:a16="http://schemas.microsoft.com/office/drawing/2014/main" id="{D5FD3505-F339-40D2-AE3F-22DB8E949272}"/>
              </a:ext>
            </a:extLst>
          </p:cNvPr>
          <p:cNvSpPr/>
          <p:nvPr/>
        </p:nvSpPr>
        <p:spPr>
          <a:xfrm>
            <a:off x="5547114" y="2089069"/>
            <a:ext cx="661157" cy="70163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抜出し 5">
            <a:extLst>
              <a:ext uri="{FF2B5EF4-FFF2-40B4-BE49-F238E27FC236}">
                <a16:creationId xmlns:a16="http://schemas.microsoft.com/office/drawing/2014/main" id="{D5FD3505-F339-40D2-AE3F-22DB8E949272}"/>
              </a:ext>
            </a:extLst>
          </p:cNvPr>
          <p:cNvSpPr/>
          <p:nvPr/>
        </p:nvSpPr>
        <p:spPr>
          <a:xfrm>
            <a:off x="5216538" y="2790699"/>
            <a:ext cx="661157" cy="70163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: 抜出し 6">
            <a:extLst>
              <a:ext uri="{FF2B5EF4-FFF2-40B4-BE49-F238E27FC236}">
                <a16:creationId xmlns:a16="http://schemas.microsoft.com/office/drawing/2014/main" id="{D5FD3505-F339-40D2-AE3F-22DB8E949272}"/>
              </a:ext>
            </a:extLst>
          </p:cNvPr>
          <p:cNvSpPr/>
          <p:nvPr/>
        </p:nvSpPr>
        <p:spPr>
          <a:xfrm>
            <a:off x="5877695" y="2790699"/>
            <a:ext cx="661157" cy="70163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抜出し 7">
            <a:extLst>
              <a:ext uri="{FF2B5EF4-FFF2-40B4-BE49-F238E27FC236}">
                <a16:creationId xmlns:a16="http://schemas.microsoft.com/office/drawing/2014/main" id="{D5FD3505-F339-40D2-AE3F-22DB8E949272}"/>
              </a:ext>
            </a:extLst>
          </p:cNvPr>
          <p:cNvSpPr/>
          <p:nvPr/>
        </p:nvSpPr>
        <p:spPr>
          <a:xfrm>
            <a:off x="4885959" y="3492329"/>
            <a:ext cx="661157" cy="70163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: 抜出し 8">
            <a:extLst>
              <a:ext uri="{FF2B5EF4-FFF2-40B4-BE49-F238E27FC236}">
                <a16:creationId xmlns:a16="http://schemas.microsoft.com/office/drawing/2014/main" id="{D5FD3505-F339-40D2-AE3F-22DB8E949272}"/>
              </a:ext>
            </a:extLst>
          </p:cNvPr>
          <p:cNvSpPr/>
          <p:nvPr/>
        </p:nvSpPr>
        <p:spPr>
          <a:xfrm>
            <a:off x="5547115" y="3492329"/>
            <a:ext cx="661157" cy="70163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: 抜出し 9">
            <a:extLst>
              <a:ext uri="{FF2B5EF4-FFF2-40B4-BE49-F238E27FC236}">
                <a16:creationId xmlns:a16="http://schemas.microsoft.com/office/drawing/2014/main" id="{D5FD3505-F339-40D2-AE3F-22DB8E949272}"/>
              </a:ext>
            </a:extLst>
          </p:cNvPr>
          <p:cNvSpPr/>
          <p:nvPr/>
        </p:nvSpPr>
        <p:spPr>
          <a:xfrm>
            <a:off x="6208271" y="3492329"/>
            <a:ext cx="661157" cy="70163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22249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ソース画像を表示">
            <a:extLst>
              <a:ext uri="{FF2B5EF4-FFF2-40B4-BE49-F238E27FC236}">
                <a16:creationId xmlns:a16="http://schemas.microsoft.com/office/drawing/2014/main" id="{273B9443-2F91-45A1-8EB4-7D445DF70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05643"/>
            <a:ext cx="571500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3095FA0-80ED-46E6-8151-B9D493D91125}"/>
              </a:ext>
            </a:extLst>
          </p:cNvPr>
          <p:cNvSpPr/>
          <p:nvPr/>
        </p:nvSpPr>
        <p:spPr>
          <a:xfrm>
            <a:off x="-1765790" y="227882"/>
            <a:ext cx="1634615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do you want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68787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ソース画像を表示">
            <a:extLst>
              <a:ext uri="{FF2B5EF4-FFF2-40B4-BE49-F238E27FC236}">
                <a16:creationId xmlns:a16="http://schemas.microsoft.com/office/drawing/2014/main" id="{F4D309C2-8748-4835-919C-047CE32E4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269" y="1618388"/>
            <a:ext cx="8263462" cy="494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3E6843-76A4-4F64-BA19-81E58DEE2D0D}"/>
              </a:ext>
            </a:extLst>
          </p:cNvPr>
          <p:cNvSpPr/>
          <p:nvPr/>
        </p:nvSpPr>
        <p:spPr>
          <a:xfrm>
            <a:off x="2125678" y="171838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How many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156457666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ソース画像を表示">
            <a:extLst>
              <a:ext uri="{FF2B5EF4-FFF2-40B4-BE49-F238E27FC236}">
                <a16:creationId xmlns:a16="http://schemas.microsoft.com/office/drawing/2014/main" id="{B64F47C3-D78C-4141-B345-C25B548E3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79" y="1945533"/>
            <a:ext cx="7320396" cy="41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485C47-F99B-4829-9984-231E6E3EE66F}"/>
              </a:ext>
            </a:extLst>
          </p:cNvPr>
          <p:cNvSpPr/>
          <p:nvPr/>
        </p:nvSpPr>
        <p:spPr>
          <a:xfrm>
            <a:off x="2125679" y="282199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color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7225649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ソース画像を表示">
            <a:extLst>
              <a:ext uri="{FF2B5EF4-FFF2-40B4-BE49-F238E27FC236}">
                <a16:creationId xmlns:a16="http://schemas.microsoft.com/office/drawing/2014/main" id="{F4D309C2-8748-4835-919C-047CE32E4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269" y="1618388"/>
            <a:ext cx="8263462" cy="494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3E6843-76A4-4F64-BA19-81E58DEE2D0D}"/>
              </a:ext>
            </a:extLst>
          </p:cNvPr>
          <p:cNvSpPr/>
          <p:nvPr/>
        </p:nvSpPr>
        <p:spPr>
          <a:xfrm>
            <a:off x="2125678" y="171838"/>
            <a:ext cx="794064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How many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406650645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図形&#10;&#10;自動的に生成された説明">
            <a:extLst>
              <a:ext uri="{FF2B5EF4-FFF2-40B4-BE49-F238E27FC236}">
                <a16:creationId xmlns:a16="http://schemas.microsoft.com/office/drawing/2014/main" id="{51BAA8F6-51CE-4781-8FCA-60C6A4C5E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56336" y="0"/>
            <a:ext cx="6490221" cy="6858000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8" name="加算記号 7">
            <a:extLst>
              <a:ext uri="{FF2B5EF4-FFF2-40B4-BE49-F238E27FC236}">
                <a16:creationId xmlns:a16="http://schemas.microsoft.com/office/drawing/2014/main" id="{6674AFFD-7B63-4C07-84A1-501EB0B7E5F3}"/>
              </a:ext>
            </a:extLst>
          </p:cNvPr>
          <p:cNvSpPr/>
          <p:nvPr/>
        </p:nvSpPr>
        <p:spPr>
          <a:xfrm>
            <a:off x="4284177" y="1513697"/>
            <a:ext cx="1012962" cy="1100446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加算記号 10">
            <a:extLst>
              <a:ext uri="{FF2B5EF4-FFF2-40B4-BE49-F238E27FC236}">
                <a16:creationId xmlns:a16="http://schemas.microsoft.com/office/drawing/2014/main" id="{6674AFFD-7B63-4C07-84A1-501EB0B7E5F3}"/>
              </a:ext>
            </a:extLst>
          </p:cNvPr>
          <p:cNvSpPr/>
          <p:nvPr/>
        </p:nvSpPr>
        <p:spPr>
          <a:xfrm>
            <a:off x="4446892" y="4672942"/>
            <a:ext cx="1012962" cy="1100446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加算記号 11">
            <a:extLst>
              <a:ext uri="{FF2B5EF4-FFF2-40B4-BE49-F238E27FC236}">
                <a16:creationId xmlns:a16="http://schemas.microsoft.com/office/drawing/2014/main" id="{6674AFFD-7B63-4C07-84A1-501EB0B7E5F3}"/>
              </a:ext>
            </a:extLst>
          </p:cNvPr>
          <p:cNvSpPr/>
          <p:nvPr/>
        </p:nvSpPr>
        <p:spPr>
          <a:xfrm>
            <a:off x="6407927" y="4535968"/>
            <a:ext cx="1012962" cy="1100446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加算記号 12">
            <a:extLst>
              <a:ext uri="{FF2B5EF4-FFF2-40B4-BE49-F238E27FC236}">
                <a16:creationId xmlns:a16="http://schemas.microsoft.com/office/drawing/2014/main" id="{6674AFFD-7B63-4C07-84A1-501EB0B7E5F3}"/>
              </a:ext>
            </a:extLst>
          </p:cNvPr>
          <p:cNvSpPr/>
          <p:nvPr/>
        </p:nvSpPr>
        <p:spPr>
          <a:xfrm>
            <a:off x="6298210" y="1455378"/>
            <a:ext cx="1012962" cy="1100446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加算記号 13">
            <a:extLst>
              <a:ext uri="{FF2B5EF4-FFF2-40B4-BE49-F238E27FC236}">
                <a16:creationId xmlns:a16="http://schemas.microsoft.com/office/drawing/2014/main" id="{6674AFFD-7B63-4C07-84A1-501EB0B7E5F3}"/>
              </a:ext>
            </a:extLst>
          </p:cNvPr>
          <p:cNvSpPr/>
          <p:nvPr/>
        </p:nvSpPr>
        <p:spPr>
          <a:xfrm>
            <a:off x="5394965" y="3065190"/>
            <a:ext cx="1012962" cy="1100446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25014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図形&#10;&#10;自動的に生成された説明">
            <a:extLst>
              <a:ext uri="{FF2B5EF4-FFF2-40B4-BE49-F238E27FC236}">
                <a16:creationId xmlns:a16="http://schemas.microsoft.com/office/drawing/2014/main" id="{3AD4C042-D9D5-4FFB-96A1-BA5D79F400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69645" y="214528"/>
            <a:ext cx="1871394" cy="1977439"/>
          </a:xfrm>
          <a:prstGeom prst="rect">
            <a:avLst/>
          </a:prstGeom>
        </p:spPr>
      </p:pic>
      <p:pic>
        <p:nvPicPr>
          <p:cNvPr id="5" name="図 4" descr="図形&#10;&#10;自動的に生成された説明">
            <a:extLst>
              <a:ext uri="{FF2B5EF4-FFF2-40B4-BE49-F238E27FC236}">
                <a16:creationId xmlns:a16="http://schemas.microsoft.com/office/drawing/2014/main" id="{11C362B7-443B-4FBC-8BA3-55CA47388C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41039" y="2487572"/>
            <a:ext cx="1871394" cy="1977439"/>
          </a:xfrm>
          <a:prstGeom prst="rect">
            <a:avLst/>
          </a:prstGeom>
        </p:spPr>
      </p:pic>
      <p:pic>
        <p:nvPicPr>
          <p:cNvPr id="6" name="図 5" descr="図形&#10;&#10;自動的に生成された説明">
            <a:extLst>
              <a:ext uri="{FF2B5EF4-FFF2-40B4-BE49-F238E27FC236}">
                <a16:creationId xmlns:a16="http://schemas.microsoft.com/office/drawing/2014/main" id="{389B6C65-750F-4361-A17F-B784B39B1C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41039" y="4699714"/>
            <a:ext cx="1871394" cy="1977439"/>
          </a:xfrm>
          <a:prstGeom prst="rect">
            <a:avLst/>
          </a:prstGeom>
        </p:spPr>
      </p:pic>
      <p:pic>
        <p:nvPicPr>
          <p:cNvPr id="7" name="図 6" descr="図形&#10;&#10;自動的に生成された説明">
            <a:extLst>
              <a:ext uri="{FF2B5EF4-FFF2-40B4-BE49-F238E27FC236}">
                <a16:creationId xmlns:a16="http://schemas.microsoft.com/office/drawing/2014/main" id="{D982B710-B6D9-4B1B-A844-288FF43E01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41039" y="214527"/>
            <a:ext cx="1871394" cy="1977439"/>
          </a:xfrm>
          <a:prstGeom prst="rect">
            <a:avLst/>
          </a:prstGeom>
        </p:spPr>
      </p:pic>
      <p:pic>
        <p:nvPicPr>
          <p:cNvPr id="8" name="図 7" descr="図形&#10;&#10;自動的に生成された説明">
            <a:extLst>
              <a:ext uri="{FF2B5EF4-FFF2-40B4-BE49-F238E27FC236}">
                <a16:creationId xmlns:a16="http://schemas.microsoft.com/office/drawing/2014/main" id="{4F890BBB-0B76-4CC3-9B49-2AAAA9F690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12433" y="2487571"/>
            <a:ext cx="1871394" cy="1977439"/>
          </a:xfrm>
          <a:prstGeom prst="rect">
            <a:avLst/>
          </a:prstGeom>
        </p:spPr>
      </p:pic>
      <p:pic>
        <p:nvPicPr>
          <p:cNvPr id="9" name="図 8" descr="図形&#10;&#10;自動的に生成された説明">
            <a:extLst>
              <a:ext uri="{FF2B5EF4-FFF2-40B4-BE49-F238E27FC236}">
                <a16:creationId xmlns:a16="http://schemas.microsoft.com/office/drawing/2014/main" id="{D262965A-C55B-4B80-899E-3A097403A5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12433" y="4699713"/>
            <a:ext cx="1871394" cy="1977439"/>
          </a:xfrm>
          <a:prstGeom prst="rect">
            <a:avLst/>
          </a:prstGeom>
        </p:spPr>
      </p:pic>
      <p:pic>
        <p:nvPicPr>
          <p:cNvPr id="13" name="図 12" descr="図形&#10;&#10;自動的に生成された説明">
            <a:extLst>
              <a:ext uri="{FF2B5EF4-FFF2-40B4-BE49-F238E27FC236}">
                <a16:creationId xmlns:a16="http://schemas.microsoft.com/office/drawing/2014/main" id="{8D3291E8-61E0-4177-9879-A7DAA4DDD7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83827" y="250949"/>
            <a:ext cx="1871394" cy="1977439"/>
          </a:xfrm>
          <a:prstGeom prst="rect">
            <a:avLst/>
          </a:prstGeom>
        </p:spPr>
      </p:pic>
      <p:pic>
        <p:nvPicPr>
          <p:cNvPr id="14" name="図 13" descr="図形&#10;&#10;自動的に生成された説明">
            <a:extLst>
              <a:ext uri="{FF2B5EF4-FFF2-40B4-BE49-F238E27FC236}">
                <a16:creationId xmlns:a16="http://schemas.microsoft.com/office/drawing/2014/main" id="{228F5D2A-CE14-4BD9-BAB1-55C674957F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83827" y="2487571"/>
            <a:ext cx="1871394" cy="1977439"/>
          </a:xfrm>
          <a:prstGeom prst="rect">
            <a:avLst/>
          </a:prstGeom>
        </p:spPr>
      </p:pic>
      <p:pic>
        <p:nvPicPr>
          <p:cNvPr id="15" name="図 14" descr="図形&#10;&#10;自動的に生成された説明">
            <a:extLst>
              <a:ext uri="{FF2B5EF4-FFF2-40B4-BE49-F238E27FC236}">
                <a16:creationId xmlns:a16="http://schemas.microsoft.com/office/drawing/2014/main" id="{E8ED0A63-1ADE-475E-9389-14408AD484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83827" y="4699713"/>
            <a:ext cx="1871394" cy="1977439"/>
          </a:xfrm>
          <a:prstGeom prst="rect">
            <a:avLst/>
          </a:prstGeom>
        </p:spPr>
      </p:pic>
      <p:pic>
        <p:nvPicPr>
          <p:cNvPr id="16" name="図 15" descr="図形&#10;&#10;自動的に生成された説明">
            <a:extLst>
              <a:ext uri="{FF2B5EF4-FFF2-40B4-BE49-F238E27FC236}">
                <a16:creationId xmlns:a16="http://schemas.microsoft.com/office/drawing/2014/main" id="{29662B1D-4A7D-4726-9464-3C8B0FCF15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55221" y="250949"/>
            <a:ext cx="1871394" cy="1977439"/>
          </a:xfrm>
          <a:prstGeom prst="rect">
            <a:avLst/>
          </a:prstGeom>
        </p:spPr>
      </p:pic>
      <p:pic>
        <p:nvPicPr>
          <p:cNvPr id="17" name="図 16" descr="図形&#10;&#10;自動的に生成された説明">
            <a:extLst>
              <a:ext uri="{FF2B5EF4-FFF2-40B4-BE49-F238E27FC236}">
                <a16:creationId xmlns:a16="http://schemas.microsoft.com/office/drawing/2014/main" id="{D5741662-BEAB-4052-AD74-EE28DEE126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55221" y="2487571"/>
            <a:ext cx="1871394" cy="1977439"/>
          </a:xfrm>
          <a:prstGeom prst="rect">
            <a:avLst/>
          </a:prstGeom>
        </p:spPr>
      </p:pic>
      <p:pic>
        <p:nvPicPr>
          <p:cNvPr id="18" name="図 17" descr="図形&#10;&#10;自動的に生成された説明">
            <a:extLst>
              <a:ext uri="{FF2B5EF4-FFF2-40B4-BE49-F238E27FC236}">
                <a16:creationId xmlns:a16="http://schemas.microsoft.com/office/drawing/2014/main" id="{E5A23B75-1B09-4456-A65A-A73E5065A0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55221" y="4699713"/>
            <a:ext cx="1871394" cy="1977439"/>
          </a:xfrm>
          <a:prstGeom prst="rect">
            <a:avLst/>
          </a:prstGeom>
        </p:spPr>
      </p:pic>
      <p:pic>
        <p:nvPicPr>
          <p:cNvPr id="19" name="図 18" descr="図形&#10;&#10;自動的に生成された説明">
            <a:extLst>
              <a:ext uri="{FF2B5EF4-FFF2-40B4-BE49-F238E27FC236}">
                <a16:creationId xmlns:a16="http://schemas.microsoft.com/office/drawing/2014/main" id="{5199D9A4-5450-43F2-B2F0-1E5C830AA5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726615" y="250949"/>
            <a:ext cx="1871394" cy="1977439"/>
          </a:xfrm>
          <a:prstGeom prst="rect">
            <a:avLst/>
          </a:prstGeom>
        </p:spPr>
      </p:pic>
      <p:pic>
        <p:nvPicPr>
          <p:cNvPr id="20" name="図 19" descr="図形&#10;&#10;自動的に生成された説明">
            <a:extLst>
              <a:ext uri="{FF2B5EF4-FFF2-40B4-BE49-F238E27FC236}">
                <a16:creationId xmlns:a16="http://schemas.microsoft.com/office/drawing/2014/main" id="{163D967D-36B5-4FA9-8AE5-0AEA13197F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726615" y="2487571"/>
            <a:ext cx="1871394" cy="1977439"/>
          </a:xfrm>
          <a:prstGeom prst="rect">
            <a:avLst/>
          </a:prstGeom>
        </p:spPr>
      </p:pic>
      <p:pic>
        <p:nvPicPr>
          <p:cNvPr id="21" name="図 20" descr="図形&#10;&#10;自動的に生成された説明">
            <a:extLst>
              <a:ext uri="{FF2B5EF4-FFF2-40B4-BE49-F238E27FC236}">
                <a16:creationId xmlns:a16="http://schemas.microsoft.com/office/drawing/2014/main" id="{818BAE32-890A-4389-8ECC-8228BB738A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726615" y="4699713"/>
            <a:ext cx="1871394" cy="1977439"/>
          </a:xfrm>
          <a:prstGeom prst="rect">
            <a:avLst/>
          </a:prstGeom>
        </p:spPr>
      </p:pic>
      <p:pic>
        <p:nvPicPr>
          <p:cNvPr id="22" name="図 21" descr="図形&#10;&#10;自動的に生成された説明">
            <a:extLst>
              <a:ext uri="{FF2B5EF4-FFF2-40B4-BE49-F238E27FC236}">
                <a16:creationId xmlns:a16="http://schemas.microsoft.com/office/drawing/2014/main" id="{4B1F19B2-0749-4F37-8310-871E7D4C99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69645" y="2535461"/>
            <a:ext cx="1871394" cy="1977439"/>
          </a:xfrm>
          <a:prstGeom prst="rect">
            <a:avLst/>
          </a:prstGeom>
        </p:spPr>
      </p:pic>
      <p:pic>
        <p:nvPicPr>
          <p:cNvPr id="23" name="図 22" descr="図形&#10;&#10;自動的に生成された説明">
            <a:extLst>
              <a:ext uri="{FF2B5EF4-FFF2-40B4-BE49-F238E27FC236}">
                <a16:creationId xmlns:a16="http://schemas.microsoft.com/office/drawing/2014/main" id="{1207ECB6-E345-4D6C-8F8E-751F21A5E5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3428" y="4747690"/>
            <a:ext cx="1871394" cy="1977439"/>
          </a:xfrm>
          <a:prstGeom prst="rect">
            <a:avLst/>
          </a:prstGeom>
        </p:spPr>
      </p:pic>
      <p:pic>
        <p:nvPicPr>
          <p:cNvPr id="24" name="図 23" descr="図形&#10;&#10;自動的に生成された説明">
            <a:extLst>
              <a:ext uri="{FF2B5EF4-FFF2-40B4-BE49-F238E27FC236}">
                <a16:creationId xmlns:a16="http://schemas.microsoft.com/office/drawing/2014/main" id="{AE69E36C-E093-43EA-86CE-B70D973040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21130" y="250949"/>
            <a:ext cx="1871394" cy="1977439"/>
          </a:xfrm>
          <a:prstGeom prst="rect">
            <a:avLst/>
          </a:prstGeom>
        </p:spPr>
      </p:pic>
      <p:sp>
        <p:nvSpPr>
          <p:cNvPr id="29" name="ハート 28">
            <a:extLst>
              <a:ext uri="{FF2B5EF4-FFF2-40B4-BE49-F238E27FC236}">
                <a16:creationId xmlns:a16="http://schemas.microsoft.com/office/drawing/2014/main" id="{16F45EEB-DB2D-4F92-B0C7-1D00F19656C6}"/>
              </a:ext>
            </a:extLst>
          </p:cNvPr>
          <p:cNvSpPr/>
          <p:nvPr/>
        </p:nvSpPr>
        <p:spPr>
          <a:xfrm>
            <a:off x="831274" y="760021"/>
            <a:ext cx="888950" cy="852327"/>
          </a:xfrm>
          <a:prstGeom prst="heart">
            <a:avLst/>
          </a:prstGeom>
          <a:solidFill>
            <a:srgbClr val="F4C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1">
            <a:extLst>
              <a:ext uri="{FF2B5EF4-FFF2-40B4-BE49-F238E27FC236}">
                <a16:creationId xmlns:a16="http://schemas.microsoft.com/office/drawing/2014/main" id="{F28BC949-BEEC-46B7-AA59-420ACA5AD7B8}"/>
              </a:ext>
            </a:extLst>
          </p:cNvPr>
          <p:cNvSpPr/>
          <p:nvPr/>
        </p:nvSpPr>
        <p:spPr>
          <a:xfrm>
            <a:off x="2702668" y="690113"/>
            <a:ext cx="888950" cy="92223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41BBC6F4-F274-45DD-B96C-827FFC8C549D}"/>
              </a:ext>
            </a:extLst>
          </p:cNvPr>
          <p:cNvSpPr/>
          <p:nvPr/>
        </p:nvSpPr>
        <p:spPr>
          <a:xfrm>
            <a:off x="6461044" y="872366"/>
            <a:ext cx="873362" cy="7764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ひし形 31">
            <a:extLst>
              <a:ext uri="{FF2B5EF4-FFF2-40B4-BE49-F238E27FC236}">
                <a16:creationId xmlns:a16="http://schemas.microsoft.com/office/drawing/2014/main" id="{19DE80BC-818B-4E66-92C7-EEEAFE1D98C0}"/>
              </a:ext>
            </a:extLst>
          </p:cNvPr>
          <p:cNvSpPr/>
          <p:nvPr/>
        </p:nvSpPr>
        <p:spPr>
          <a:xfrm>
            <a:off x="8332438" y="726535"/>
            <a:ext cx="873362" cy="115444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2ACFEC2-C5D7-4EFF-B287-DD45EA36CE3A}"/>
              </a:ext>
            </a:extLst>
          </p:cNvPr>
          <p:cNvSpPr/>
          <p:nvPr/>
        </p:nvSpPr>
        <p:spPr>
          <a:xfrm>
            <a:off x="10195135" y="1025911"/>
            <a:ext cx="902456" cy="4750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二等辺三角形 35">
            <a:extLst>
              <a:ext uri="{FF2B5EF4-FFF2-40B4-BE49-F238E27FC236}">
                <a16:creationId xmlns:a16="http://schemas.microsoft.com/office/drawing/2014/main" id="{A610E9F9-B83D-4AB9-AFE5-87B4C8EB8DFB}"/>
              </a:ext>
            </a:extLst>
          </p:cNvPr>
          <p:cNvSpPr/>
          <p:nvPr/>
        </p:nvSpPr>
        <p:spPr>
          <a:xfrm>
            <a:off x="890460" y="3156878"/>
            <a:ext cx="866283" cy="692507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加算記号 36">
            <a:extLst>
              <a:ext uri="{FF2B5EF4-FFF2-40B4-BE49-F238E27FC236}">
                <a16:creationId xmlns:a16="http://schemas.microsoft.com/office/drawing/2014/main" id="{2EA01A4B-948E-4681-8A72-0AFD3B5CCC71}"/>
              </a:ext>
            </a:extLst>
          </p:cNvPr>
          <p:cNvSpPr/>
          <p:nvPr/>
        </p:nvSpPr>
        <p:spPr>
          <a:xfrm>
            <a:off x="2641101" y="2985725"/>
            <a:ext cx="950517" cy="98113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星: 5 pt 1">
            <a:extLst>
              <a:ext uri="{FF2B5EF4-FFF2-40B4-BE49-F238E27FC236}">
                <a16:creationId xmlns:a16="http://schemas.microsoft.com/office/drawing/2014/main" id="{0E12F1AA-E42C-4586-9C1E-19D2028ABC36}"/>
              </a:ext>
            </a:extLst>
          </p:cNvPr>
          <p:cNvSpPr/>
          <p:nvPr/>
        </p:nvSpPr>
        <p:spPr>
          <a:xfrm>
            <a:off x="5086619" y="2907078"/>
            <a:ext cx="308129" cy="297970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ハート 38">
            <a:extLst>
              <a:ext uri="{FF2B5EF4-FFF2-40B4-BE49-F238E27FC236}">
                <a16:creationId xmlns:a16="http://schemas.microsoft.com/office/drawing/2014/main" id="{863A2E4E-0517-4B1A-AC00-58319276CD5F}"/>
              </a:ext>
            </a:extLst>
          </p:cNvPr>
          <p:cNvSpPr/>
          <p:nvPr/>
        </p:nvSpPr>
        <p:spPr>
          <a:xfrm>
            <a:off x="6504643" y="2907317"/>
            <a:ext cx="266998" cy="328651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A291E82F-DF85-4BC7-86DC-25A847781BA2}"/>
              </a:ext>
            </a:extLst>
          </p:cNvPr>
          <p:cNvSpPr/>
          <p:nvPr/>
        </p:nvSpPr>
        <p:spPr>
          <a:xfrm>
            <a:off x="8489506" y="3099146"/>
            <a:ext cx="576611" cy="1458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291E82F-DF85-4BC7-86DC-25A847781BA2}"/>
              </a:ext>
            </a:extLst>
          </p:cNvPr>
          <p:cNvSpPr/>
          <p:nvPr/>
        </p:nvSpPr>
        <p:spPr>
          <a:xfrm>
            <a:off x="8489506" y="3400455"/>
            <a:ext cx="576611" cy="1458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ローチャート: 抜出し 42">
            <a:extLst>
              <a:ext uri="{FF2B5EF4-FFF2-40B4-BE49-F238E27FC236}">
                <a16:creationId xmlns:a16="http://schemas.microsoft.com/office/drawing/2014/main" id="{D5FD3505-F339-40D2-AE3F-22DB8E949272}"/>
              </a:ext>
            </a:extLst>
          </p:cNvPr>
          <p:cNvSpPr/>
          <p:nvPr/>
        </p:nvSpPr>
        <p:spPr>
          <a:xfrm>
            <a:off x="10236804" y="2913834"/>
            <a:ext cx="263505" cy="412858"/>
          </a:xfrm>
          <a:prstGeom prst="flowChartExtra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ローチャート: 抜出し 44">
            <a:extLst>
              <a:ext uri="{FF2B5EF4-FFF2-40B4-BE49-F238E27FC236}">
                <a16:creationId xmlns:a16="http://schemas.microsoft.com/office/drawing/2014/main" id="{D5FD3505-F339-40D2-AE3F-22DB8E949272}"/>
              </a:ext>
            </a:extLst>
          </p:cNvPr>
          <p:cNvSpPr/>
          <p:nvPr/>
        </p:nvSpPr>
        <p:spPr>
          <a:xfrm>
            <a:off x="10809974" y="2913834"/>
            <a:ext cx="263505" cy="412858"/>
          </a:xfrm>
          <a:prstGeom prst="flowChartExtra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ローチャート: 抜出し 45">
            <a:extLst>
              <a:ext uri="{FF2B5EF4-FFF2-40B4-BE49-F238E27FC236}">
                <a16:creationId xmlns:a16="http://schemas.microsoft.com/office/drawing/2014/main" id="{D5FD3505-F339-40D2-AE3F-22DB8E949272}"/>
              </a:ext>
            </a:extLst>
          </p:cNvPr>
          <p:cNvSpPr/>
          <p:nvPr/>
        </p:nvSpPr>
        <p:spPr>
          <a:xfrm>
            <a:off x="10523389" y="2913834"/>
            <a:ext cx="263505" cy="412858"/>
          </a:xfrm>
          <a:prstGeom prst="flowChartExtra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ローチャート: 判断 46">
            <a:extLst>
              <a:ext uri="{FF2B5EF4-FFF2-40B4-BE49-F238E27FC236}">
                <a16:creationId xmlns:a16="http://schemas.microsoft.com/office/drawing/2014/main" id="{9E88C3ED-4E54-4211-A748-198330DC5C41}"/>
              </a:ext>
            </a:extLst>
          </p:cNvPr>
          <p:cNvSpPr/>
          <p:nvPr/>
        </p:nvSpPr>
        <p:spPr>
          <a:xfrm>
            <a:off x="696909" y="6168358"/>
            <a:ext cx="296249" cy="321981"/>
          </a:xfrm>
          <a:prstGeom prst="flowChartDecis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ローチャート: 判断 47">
            <a:extLst>
              <a:ext uri="{FF2B5EF4-FFF2-40B4-BE49-F238E27FC236}">
                <a16:creationId xmlns:a16="http://schemas.microsoft.com/office/drawing/2014/main" id="{9E88C3ED-4E54-4211-A748-198330DC5C41}"/>
              </a:ext>
            </a:extLst>
          </p:cNvPr>
          <p:cNvSpPr/>
          <p:nvPr/>
        </p:nvSpPr>
        <p:spPr>
          <a:xfrm>
            <a:off x="1293177" y="6180082"/>
            <a:ext cx="296249" cy="321981"/>
          </a:xfrm>
          <a:prstGeom prst="flowChartDecis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加算記号 48">
            <a:extLst>
              <a:ext uri="{FF2B5EF4-FFF2-40B4-BE49-F238E27FC236}">
                <a16:creationId xmlns:a16="http://schemas.microsoft.com/office/drawing/2014/main" id="{6674AFFD-7B63-4C07-84A1-501EB0B7E5F3}"/>
              </a:ext>
            </a:extLst>
          </p:cNvPr>
          <p:cNvSpPr/>
          <p:nvPr/>
        </p:nvSpPr>
        <p:spPr>
          <a:xfrm>
            <a:off x="3176736" y="5047255"/>
            <a:ext cx="447439" cy="43829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加算記号 49">
            <a:extLst>
              <a:ext uri="{FF2B5EF4-FFF2-40B4-BE49-F238E27FC236}">
                <a16:creationId xmlns:a16="http://schemas.microsoft.com/office/drawing/2014/main" id="{6674AFFD-7B63-4C07-84A1-501EB0B7E5F3}"/>
              </a:ext>
            </a:extLst>
          </p:cNvPr>
          <p:cNvSpPr/>
          <p:nvPr/>
        </p:nvSpPr>
        <p:spPr>
          <a:xfrm>
            <a:off x="2641101" y="6031993"/>
            <a:ext cx="447439" cy="43829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ハート 50">
            <a:extLst>
              <a:ext uri="{FF2B5EF4-FFF2-40B4-BE49-F238E27FC236}">
                <a16:creationId xmlns:a16="http://schemas.microsoft.com/office/drawing/2014/main" id="{863A2E4E-0517-4B1A-AC00-58319276CD5F}"/>
              </a:ext>
            </a:extLst>
          </p:cNvPr>
          <p:cNvSpPr/>
          <p:nvPr/>
        </p:nvSpPr>
        <p:spPr>
          <a:xfrm>
            <a:off x="4563765" y="5111340"/>
            <a:ext cx="344023" cy="346862"/>
          </a:xfrm>
          <a:prstGeom prst="heart">
            <a:avLst/>
          </a:prstGeom>
          <a:solidFill>
            <a:srgbClr val="F4C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ハート 51">
            <a:extLst>
              <a:ext uri="{FF2B5EF4-FFF2-40B4-BE49-F238E27FC236}">
                <a16:creationId xmlns:a16="http://schemas.microsoft.com/office/drawing/2014/main" id="{863A2E4E-0517-4B1A-AC00-58319276CD5F}"/>
              </a:ext>
            </a:extLst>
          </p:cNvPr>
          <p:cNvSpPr/>
          <p:nvPr/>
        </p:nvSpPr>
        <p:spPr>
          <a:xfrm>
            <a:off x="5054341" y="5485550"/>
            <a:ext cx="344023" cy="346862"/>
          </a:xfrm>
          <a:prstGeom prst="heart">
            <a:avLst/>
          </a:prstGeom>
          <a:solidFill>
            <a:srgbClr val="F4C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ハート 52">
            <a:extLst>
              <a:ext uri="{FF2B5EF4-FFF2-40B4-BE49-F238E27FC236}">
                <a16:creationId xmlns:a16="http://schemas.microsoft.com/office/drawing/2014/main" id="{863A2E4E-0517-4B1A-AC00-58319276CD5F}"/>
              </a:ext>
            </a:extLst>
          </p:cNvPr>
          <p:cNvSpPr/>
          <p:nvPr/>
        </p:nvSpPr>
        <p:spPr>
          <a:xfrm>
            <a:off x="4612531" y="5894246"/>
            <a:ext cx="344023" cy="346862"/>
          </a:xfrm>
          <a:prstGeom prst="heart">
            <a:avLst/>
          </a:prstGeom>
          <a:solidFill>
            <a:srgbClr val="F4C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ローチャート: 判断 53">
            <a:extLst>
              <a:ext uri="{FF2B5EF4-FFF2-40B4-BE49-F238E27FC236}">
                <a16:creationId xmlns:a16="http://schemas.microsoft.com/office/drawing/2014/main" id="{9E88C3ED-4E54-4211-A748-198330DC5C41}"/>
              </a:ext>
            </a:extLst>
          </p:cNvPr>
          <p:cNvSpPr/>
          <p:nvPr/>
        </p:nvSpPr>
        <p:spPr>
          <a:xfrm>
            <a:off x="6492515" y="5111340"/>
            <a:ext cx="291954" cy="381741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ローチャート: 判断 54">
            <a:extLst>
              <a:ext uri="{FF2B5EF4-FFF2-40B4-BE49-F238E27FC236}">
                <a16:creationId xmlns:a16="http://schemas.microsoft.com/office/drawing/2014/main" id="{9E88C3ED-4E54-4211-A748-198330DC5C41}"/>
              </a:ext>
            </a:extLst>
          </p:cNvPr>
          <p:cNvSpPr/>
          <p:nvPr/>
        </p:nvSpPr>
        <p:spPr>
          <a:xfrm>
            <a:off x="7007720" y="5111340"/>
            <a:ext cx="291954" cy="381741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ローチャート: 抜出し 56">
            <a:extLst>
              <a:ext uri="{FF2B5EF4-FFF2-40B4-BE49-F238E27FC236}">
                <a16:creationId xmlns:a16="http://schemas.microsoft.com/office/drawing/2014/main" id="{D5FD3505-F339-40D2-AE3F-22DB8E949272}"/>
              </a:ext>
            </a:extLst>
          </p:cNvPr>
          <p:cNvSpPr/>
          <p:nvPr/>
        </p:nvSpPr>
        <p:spPr>
          <a:xfrm>
            <a:off x="8951373" y="5778350"/>
            <a:ext cx="304266" cy="301469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ローチャート: 抜出し 58">
            <a:extLst>
              <a:ext uri="{FF2B5EF4-FFF2-40B4-BE49-F238E27FC236}">
                <a16:creationId xmlns:a16="http://schemas.microsoft.com/office/drawing/2014/main" id="{D5FD3505-F339-40D2-AE3F-22DB8E949272}"/>
              </a:ext>
            </a:extLst>
          </p:cNvPr>
          <p:cNvSpPr/>
          <p:nvPr/>
        </p:nvSpPr>
        <p:spPr>
          <a:xfrm>
            <a:off x="8484456" y="5468110"/>
            <a:ext cx="304266" cy="301469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ローチャート: 抜出し 59">
            <a:extLst>
              <a:ext uri="{FF2B5EF4-FFF2-40B4-BE49-F238E27FC236}">
                <a16:creationId xmlns:a16="http://schemas.microsoft.com/office/drawing/2014/main" id="{D5FD3505-F339-40D2-AE3F-22DB8E949272}"/>
              </a:ext>
            </a:extLst>
          </p:cNvPr>
          <p:cNvSpPr/>
          <p:nvPr/>
        </p:nvSpPr>
        <p:spPr>
          <a:xfrm>
            <a:off x="8796065" y="5470902"/>
            <a:ext cx="304266" cy="301469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ローチャート: 抜出し 60">
            <a:extLst>
              <a:ext uri="{FF2B5EF4-FFF2-40B4-BE49-F238E27FC236}">
                <a16:creationId xmlns:a16="http://schemas.microsoft.com/office/drawing/2014/main" id="{D5FD3505-F339-40D2-AE3F-22DB8E949272}"/>
              </a:ext>
            </a:extLst>
          </p:cNvPr>
          <p:cNvSpPr/>
          <p:nvPr/>
        </p:nvSpPr>
        <p:spPr>
          <a:xfrm>
            <a:off x="8329372" y="5776312"/>
            <a:ext cx="304266" cy="301469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ローチャート: 抜出し 61">
            <a:extLst>
              <a:ext uri="{FF2B5EF4-FFF2-40B4-BE49-F238E27FC236}">
                <a16:creationId xmlns:a16="http://schemas.microsoft.com/office/drawing/2014/main" id="{D5FD3505-F339-40D2-AE3F-22DB8E949272}"/>
              </a:ext>
            </a:extLst>
          </p:cNvPr>
          <p:cNvSpPr/>
          <p:nvPr/>
        </p:nvSpPr>
        <p:spPr>
          <a:xfrm>
            <a:off x="8640242" y="5778351"/>
            <a:ext cx="304266" cy="301469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ローチャート: 抜出し 62">
            <a:extLst>
              <a:ext uri="{FF2B5EF4-FFF2-40B4-BE49-F238E27FC236}">
                <a16:creationId xmlns:a16="http://schemas.microsoft.com/office/drawing/2014/main" id="{D5FD3505-F339-40D2-AE3F-22DB8E949272}"/>
              </a:ext>
            </a:extLst>
          </p:cNvPr>
          <p:cNvSpPr/>
          <p:nvPr/>
        </p:nvSpPr>
        <p:spPr>
          <a:xfrm>
            <a:off x="8640503" y="5158303"/>
            <a:ext cx="304266" cy="301469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加算記号 63">
            <a:extLst>
              <a:ext uri="{FF2B5EF4-FFF2-40B4-BE49-F238E27FC236}">
                <a16:creationId xmlns:a16="http://schemas.microsoft.com/office/drawing/2014/main" id="{6674AFFD-7B63-4C07-84A1-501EB0B7E5F3}"/>
              </a:ext>
            </a:extLst>
          </p:cNvPr>
          <p:cNvSpPr/>
          <p:nvPr/>
        </p:nvSpPr>
        <p:spPr>
          <a:xfrm>
            <a:off x="10481391" y="5516046"/>
            <a:ext cx="336790" cy="361025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加算記号 64">
            <a:extLst>
              <a:ext uri="{FF2B5EF4-FFF2-40B4-BE49-F238E27FC236}">
                <a16:creationId xmlns:a16="http://schemas.microsoft.com/office/drawing/2014/main" id="{6674AFFD-7B63-4C07-84A1-501EB0B7E5F3}"/>
              </a:ext>
            </a:extLst>
          </p:cNvPr>
          <p:cNvSpPr/>
          <p:nvPr/>
        </p:nvSpPr>
        <p:spPr>
          <a:xfrm>
            <a:off x="10200766" y="6067677"/>
            <a:ext cx="358200" cy="336505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加算記号 65">
            <a:extLst>
              <a:ext uri="{FF2B5EF4-FFF2-40B4-BE49-F238E27FC236}">
                <a16:creationId xmlns:a16="http://schemas.microsoft.com/office/drawing/2014/main" id="{6674AFFD-7B63-4C07-84A1-501EB0B7E5F3}"/>
              </a:ext>
            </a:extLst>
          </p:cNvPr>
          <p:cNvSpPr/>
          <p:nvPr/>
        </p:nvSpPr>
        <p:spPr>
          <a:xfrm>
            <a:off x="10123935" y="5109773"/>
            <a:ext cx="336790" cy="361025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加算記号 66">
            <a:extLst>
              <a:ext uri="{FF2B5EF4-FFF2-40B4-BE49-F238E27FC236}">
                <a16:creationId xmlns:a16="http://schemas.microsoft.com/office/drawing/2014/main" id="{6674AFFD-7B63-4C07-84A1-501EB0B7E5F3}"/>
              </a:ext>
            </a:extLst>
          </p:cNvPr>
          <p:cNvSpPr/>
          <p:nvPr/>
        </p:nvSpPr>
        <p:spPr>
          <a:xfrm>
            <a:off x="10774506" y="6029994"/>
            <a:ext cx="336790" cy="361025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加算記号 67">
            <a:extLst>
              <a:ext uri="{FF2B5EF4-FFF2-40B4-BE49-F238E27FC236}">
                <a16:creationId xmlns:a16="http://schemas.microsoft.com/office/drawing/2014/main" id="{6674AFFD-7B63-4C07-84A1-501EB0B7E5F3}"/>
              </a:ext>
            </a:extLst>
          </p:cNvPr>
          <p:cNvSpPr/>
          <p:nvPr/>
        </p:nvSpPr>
        <p:spPr>
          <a:xfrm>
            <a:off x="10816163" y="5085889"/>
            <a:ext cx="336790" cy="361025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星: 5 pt 1">
            <a:extLst>
              <a:ext uri="{FF2B5EF4-FFF2-40B4-BE49-F238E27FC236}">
                <a16:creationId xmlns:a16="http://schemas.microsoft.com/office/drawing/2014/main" id="{50ED2989-9CAD-4E4B-B323-A159520B79D6}"/>
              </a:ext>
            </a:extLst>
          </p:cNvPr>
          <p:cNvSpPr/>
          <p:nvPr/>
        </p:nvSpPr>
        <p:spPr>
          <a:xfrm>
            <a:off x="4641945" y="758098"/>
            <a:ext cx="788547" cy="8603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D85FBE5E-A078-447D-999E-5BFDE46562C8}"/>
              </a:ext>
            </a:extLst>
          </p:cNvPr>
          <p:cNvSpPr/>
          <p:nvPr/>
        </p:nvSpPr>
        <p:spPr>
          <a:xfrm>
            <a:off x="8489506" y="3701765"/>
            <a:ext cx="576611" cy="1458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ローチャート: 判断 69">
            <a:extLst>
              <a:ext uri="{FF2B5EF4-FFF2-40B4-BE49-F238E27FC236}">
                <a16:creationId xmlns:a16="http://schemas.microsoft.com/office/drawing/2014/main" id="{AAB95E9B-90E9-4E43-8985-2BD1E148C854}"/>
              </a:ext>
            </a:extLst>
          </p:cNvPr>
          <p:cNvSpPr/>
          <p:nvPr/>
        </p:nvSpPr>
        <p:spPr>
          <a:xfrm>
            <a:off x="6760984" y="5514138"/>
            <a:ext cx="291954" cy="381741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886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図形&#10;&#10;自動的に生成された説明">
            <a:extLst>
              <a:ext uri="{FF2B5EF4-FFF2-40B4-BE49-F238E27FC236}">
                <a16:creationId xmlns:a16="http://schemas.microsoft.com/office/drawing/2014/main" id="{51BAA8F6-51CE-4781-8FCA-60C6A4C5E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56336" y="0"/>
            <a:ext cx="6490221" cy="6858000"/>
          </a:xfrm>
          <a:prstGeom prst="rect">
            <a:avLst/>
          </a:prstGeom>
        </p:spPr>
      </p:pic>
      <p:sp>
        <p:nvSpPr>
          <p:cNvPr id="2" name="楕円 1">
            <a:extLst>
              <a:ext uri="{FF2B5EF4-FFF2-40B4-BE49-F238E27FC236}">
                <a16:creationId xmlns:a16="http://schemas.microsoft.com/office/drawing/2014/main" id="{F28BC949-BEEC-46B7-AA59-420ACA5AD7B8}"/>
              </a:ext>
            </a:extLst>
          </p:cNvPr>
          <p:cNvSpPr/>
          <p:nvPr/>
        </p:nvSpPr>
        <p:spPr>
          <a:xfrm>
            <a:off x="4357992" y="1906623"/>
            <a:ext cx="2976664" cy="289884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099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ソース画像を表示">
            <a:extLst>
              <a:ext uri="{FF2B5EF4-FFF2-40B4-BE49-F238E27FC236}">
                <a16:creationId xmlns:a16="http://schemas.microsoft.com/office/drawing/2014/main" id="{273B9443-2F91-45A1-8EB4-7D445DF70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05643"/>
            <a:ext cx="571500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3095FA0-80ED-46E6-8151-B9D493D91125}"/>
              </a:ext>
            </a:extLst>
          </p:cNvPr>
          <p:cNvSpPr/>
          <p:nvPr/>
        </p:nvSpPr>
        <p:spPr>
          <a:xfrm>
            <a:off x="-1765790" y="227882"/>
            <a:ext cx="1634615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What do you want</a:t>
            </a:r>
            <a:r>
              <a:rPr lang="ja-JP" alt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Digi Kyokasho N-B" panose="020B0400000000000000" pitchFamily="18" charset="-128"/>
                <a:ea typeface="UD Digi Kyokasho N-B" panose="020B04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0131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3502FEFDAA6498B1166D4E3516AE0" ma:contentTypeVersion="6" ma:contentTypeDescription="新しいドキュメントを作成します。" ma:contentTypeScope="" ma:versionID="4e5140354759560fdf4ce06e6e2116b8">
  <xsd:schema xmlns:xsd="http://www.w3.org/2001/XMLSchema" xmlns:xs="http://www.w3.org/2001/XMLSchema" xmlns:p="http://schemas.microsoft.com/office/2006/metadata/properties" xmlns:ns2="f74623f4-6686-473c-a25c-bd7bea1782b3" targetNamespace="http://schemas.microsoft.com/office/2006/metadata/properties" ma:root="true" ma:fieldsID="3387931de58b31dff60d3d88db8a1933" ns2:_="">
    <xsd:import namespace="f74623f4-6686-473c-a25c-bd7bea1782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623f4-6686-473c-a25c-bd7bea1782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A095A8-65DB-4B14-AFE1-7F7B881A79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B0688A-2B15-4922-8D39-8D394BEAD6F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94B287F-1428-494A-9FF3-DBD6AD6C5C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4623f4-6686-473c-a25c-bd7bea1782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198</Words>
  <Application>Microsoft Office PowerPoint</Application>
  <PresentationFormat>ワイド画面</PresentationFormat>
  <Paragraphs>54</Paragraphs>
  <Slides>73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73</vt:i4>
      </vt:variant>
    </vt:vector>
  </HeadingPairs>
  <TitlesOfParts>
    <vt:vector size="78" baseType="lpstr">
      <vt:lpstr>UD Digi Kyokasho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神田小学校２</dc:creator>
  <cp:lastModifiedBy>水上 ヒロシ</cp:lastModifiedBy>
  <cp:revision>17</cp:revision>
  <dcterms:created xsi:type="dcterms:W3CDTF">2021-10-08T05:54:26Z</dcterms:created>
  <dcterms:modified xsi:type="dcterms:W3CDTF">2021-12-07T23:39:25Z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0x010100D093502FEFDAA6498B1166D4E3516AE0</vt:lpwstr>
  </property>
</Properties>
</file>