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B1D3B6-314E-4080-A3DE-DAFA4D262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7240F-5399-4AF9-9F69-BD53D8DFB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F9984-807A-487E-92B7-FC418D4B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04006-9680-4EAD-8D8C-F985094F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6DF6AA-8A28-429F-B0E9-63A5EDFB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1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0606D8-AD12-4C97-8450-D6D746D3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F68C13-6008-46C5-9170-7B9BEE6EB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3E8D14-4408-40A5-81F8-AB7913E7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995799-905A-4AB8-9E8B-D1F4D6F1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23091-FB98-48A0-89DA-E3E1650B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9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F657DA6-9E25-4CE9-8BA6-0599419D5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0C82E1-9468-494E-AD55-678E518BD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51A8B9-DE50-475F-A05B-4CF904D2A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06D83E-0D3E-4BDF-8AAF-3A8F956A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273D2E-31D9-44DF-B490-47955D62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18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51101D-CEAC-4706-AF3F-702F0F3F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7B7406-63F3-477F-AEBC-6EA21A5E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9655E3-8261-4CB4-91C8-449F3F3C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CF92AA-D512-4A7C-9C1D-FCE5B793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ED7E1B-EA87-4E19-8EC9-7328AE4B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1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33BD2-0B62-45D7-8302-5ACF75DD1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786847-918E-4A77-A490-741EBE31A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5D79ED-5642-4302-A54F-0D0211F3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B3E9D-49FF-4B51-815E-A5A883D5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5F54B2-047B-4EF3-906E-18C01B63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19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242B64-F973-4C93-BFB6-B2AE03AC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3E1102-CB64-41CC-B96F-0477BD13D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F65AE9-F9AD-40B0-8C4F-0DED128C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3CC39-257F-4F28-8E13-E5E9F8DE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F121F5-97B5-4D61-BE4B-8AE56AE1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97AE4B-CFB4-420E-B6C1-984CA672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3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D1414E-1BAD-44B1-9876-55F22F7A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FAABFD-00FE-4373-8724-34463932C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171EDA-7FF0-476F-B902-C1CD4A480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F987E6-16AB-4D36-9B19-42B145010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A944F8-E2F1-4BCD-A6E7-D90EB93E1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7297B34-B53C-417F-A283-67013B10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047EDB-A2A5-466F-A317-6902D0CD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BB012F-C466-4D2A-A5C0-D740B2A3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6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6B1686-A435-4897-816E-1D8F2B3CC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684B15-301F-494C-9E54-38BEEDF5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F34D54-4659-4EC0-B136-E0ACFA5D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99A2EE-9F53-4ABB-A84F-4C093AFA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5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E1754A-C573-4FFA-AB35-06010CFF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A8145C-C853-41F3-B6BC-F1EA4710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13EC34-9D75-4F5D-A963-DAB6F08D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21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BF05EF-2029-4F22-88E9-D0FE561F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5343E0-AEAF-4637-811B-BE95ECC17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7E7574-D454-4649-9A08-D231D252E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C49D10-B070-4B9E-870C-0D6E5955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B9234D-2FF9-45A7-8075-D1115D06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13720D-2ADE-46C7-BB46-4B7A395E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47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02D9C-2EFA-4F4B-BC44-9E0749634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A68435-D393-4FB9-96EA-A5662C7D1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B2B13F-61AB-4EE9-A8F8-0A210334C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624B22-CA51-4CF0-9089-AF0137B1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C375A2-764D-42DC-9745-937FD7FC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D1BC32-F5C7-4E00-8680-435F38D0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62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E5E20A-D98A-46EA-80CD-DF389A1F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4C430B-3330-4A05-94C5-73DEA9AC3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FC79B-C321-4101-9B67-F90CF804E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A2AC7-C62E-4851-AD1E-AA54FBE75EB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C6F95-00AE-4051-92C3-1B0165D48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87DD4C-E1F8-49D1-8D8B-2B1708FFA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E101-D74C-415C-8D3B-ED10BA72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90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30BD5F-D92E-4159-903F-B9ECB79AF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239486"/>
            <a:ext cx="11364685" cy="1175657"/>
          </a:xfrm>
        </p:spPr>
        <p:txBody>
          <a:bodyPr/>
          <a:lstStyle/>
          <a:p>
            <a:r>
              <a:rPr kumimoji="1" lang="en-US" altLang="ja-JP" dirty="0">
                <a:latin typeface="Comic Sans MS" panose="030F0702030302020204" pitchFamily="66" charset="0"/>
              </a:rPr>
              <a:t>Can you read this to me?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91B2657-A6DE-41FB-B60D-C0D0CECB9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327" y="1567543"/>
            <a:ext cx="7126102" cy="4955236"/>
          </a:xfrm>
          <a:prstGeom prst="rect">
            <a:avLst/>
          </a:prstGeom>
        </p:spPr>
      </p:pic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CC55BD6F-E45B-4673-994F-64FECA7E8B1D}"/>
              </a:ext>
            </a:extLst>
          </p:cNvPr>
          <p:cNvSpPr/>
          <p:nvPr/>
        </p:nvSpPr>
        <p:spPr>
          <a:xfrm>
            <a:off x="9579429" y="4354772"/>
            <a:ext cx="1761565" cy="1175657"/>
          </a:xfrm>
          <a:prstGeom prst="wedgeEllipseCallout">
            <a:avLst>
              <a:gd name="adj1" fmla="val -125245"/>
              <a:gd name="adj2" fmla="val -41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09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F8A84-D861-4C73-9903-E709B800F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278039"/>
            <a:ext cx="11495314" cy="1325563"/>
          </a:xfrm>
        </p:spPr>
        <p:txBody>
          <a:bodyPr>
            <a:normAutofit/>
          </a:bodyPr>
          <a:lstStyle/>
          <a:p>
            <a:r>
              <a:rPr kumimoji="1" lang="en-US" altLang="ja-JP" sz="7200" dirty="0">
                <a:latin typeface="Comic Sans MS" panose="030F0702030302020204" pitchFamily="66" charset="0"/>
              </a:rPr>
              <a:t>Can I borrow this book?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473149E8-40C5-4466-A239-DE3BD5343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2572" y="1700315"/>
            <a:ext cx="6923314" cy="4573196"/>
          </a:xfrm>
          <a:prstGeom prst="rect">
            <a:avLst/>
          </a:prstGeom>
        </p:spPr>
      </p:pic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2F60CDC3-7483-45A7-95AC-60AF0699348F}"/>
              </a:ext>
            </a:extLst>
          </p:cNvPr>
          <p:cNvSpPr/>
          <p:nvPr/>
        </p:nvSpPr>
        <p:spPr>
          <a:xfrm>
            <a:off x="1761565" y="2103437"/>
            <a:ext cx="2326342" cy="1325563"/>
          </a:xfrm>
          <a:prstGeom prst="wedgeEllipseCallout">
            <a:avLst>
              <a:gd name="adj1" fmla="val 102288"/>
              <a:gd name="adj2" fmla="val 452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23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C0955-813E-4CEB-AC43-978909261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109960" cy="1325563"/>
          </a:xfrm>
        </p:spPr>
        <p:txBody>
          <a:bodyPr>
            <a:normAutofit/>
          </a:bodyPr>
          <a:lstStyle/>
          <a:p>
            <a:r>
              <a:rPr kumimoji="1" lang="en-US" altLang="ja-JP" sz="6000" dirty="0">
                <a:latin typeface="Comic Sans MS" panose="030F0702030302020204" pitchFamily="66" charset="0"/>
              </a:rPr>
              <a:t>Can you open the door for me?</a:t>
            </a:r>
            <a:endParaRPr kumimoji="1" lang="ja-JP" alt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F9DD61B6-9A2C-4C30-BE3B-A36BEA0E4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7480" y="1486389"/>
            <a:ext cx="7349053" cy="4892186"/>
          </a:xfrm>
          <a:prstGeom prst="rect">
            <a:avLst/>
          </a:prstGeom>
        </p:spPr>
      </p:pic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95397E44-6FD2-4EE7-8D52-19407EECD1C4}"/>
              </a:ext>
            </a:extLst>
          </p:cNvPr>
          <p:cNvSpPr/>
          <p:nvPr/>
        </p:nvSpPr>
        <p:spPr>
          <a:xfrm>
            <a:off x="887506" y="2514600"/>
            <a:ext cx="2000922" cy="1634624"/>
          </a:xfrm>
          <a:prstGeom prst="wedgeEllipseCallout">
            <a:avLst>
              <a:gd name="adj1" fmla="val 108453"/>
              <a:gd name="adj2" fmla="val 179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77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5FB17-33C0-4FA5-A520-BAA4361A7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365125"/>
            <a:ext cx="11521440" cy="1325563"/>
          </a:xfrm>
        </p:spPr>
        <p:txBody>
          <a:bodyPr>
            <a:normAutofit/>
          </a:bodyPr>
          <a:lstStyle/>
          <a:p>
            <a:r>
              <a:rPr kumimoji="1" lang="en-US" altLang="ja-JP" sz="8000" dirty="0">
                <a:latin typeface="Comic Sans MS" panose="030F0702030302020204" pitchFamily="66" charset="0"/>
              </a:rPr>
              <a:t> Can I use this chair?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7F5D0B04-7257-4C93-A1E2-7D3E571643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520" y="1897985"/>
            <a:ext cx="6400800" cy="4373217"/>
          </a:xfrm>
          <a:prstGeom prst="rect">
            <a:avLst/>
          </a:prstGeom>
        </p:spPr>
      </p:pic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8247C70F-8931-4267-843F-D4C33582D0CF}"/>
              </a:ext>
            </a:extLst>
          </p:cNvPr>
          <p:cNvSpPr/>
          <p:nvPr/>
        </p:nvSpPr>
        <p:spPr>
          <a:xfrm>
            <a:off x="672353" y="2318811"/>
            <a:ext cx="2554941" cy="1110189"/>
          </a:xfrm>
          <a:prstGeom prst="wedgeEllipseCallout">
            <a:avLst>
              <a:gd name="adj1" fmla="val 82851"/>
              <a:gd name="adj2" fmla="val 552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2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F8486A-4671-400B-AEF8-E67E047A4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" y="365125"/>
            <a:ext cx="11193780" cy="1325563"/>
          </a:xfrm>
        </p:spPr>
        <p:txBody>
          <a:bodyPr>
            <a:normAutofit/>
          </a:bodyPr>
          <a:lstStyle/>
          <a:p>
            <a:r>
              <a:rPr kumimoji="1" lang="en-US" altLang="ja-JP" sz="7200" dirty="0">
                <a:latin typeface="Comic Sans MS" panose="030F0702030302020204" pitchFamily="66" charset="0"/>
              </a:rPr>
              <a:t>Can you open th</a:t>
            </a:r>
            <a:r>
              <a:rPr lang="en-US" altLang="ja-JP" sz="7200" dirty="0">
                <a:latin typeface="Comic Sans MS" panose="030F0702030302020204" pitchFamily="66" charset="0"/>
              </a:rPr>
              <a:t>e window?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851F86CF-F153-4BBF-BFCD-61C880E8B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425955"/>
            <a:ext cx="7863840" cy="5014622"/>
          </a:xfrm>
          <a:prstGeom prst="rect">
            <a:avLst/>
          </a:prstGeom>
        </p:spPr>
      </p:pic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E3A6479A-0992-4388-9913-8250AD8A5894}"/>
              </a:ext>
            </a:extLst>
          </p:cNvPr>
          <p:cNvSpPr/>
          <p:nvPr/>
        </p:nvSpPr>
        <p:spPr>
          <a:xfrm>
            <a:off x="624840" y="2124414"/>
            <a:ext cx="3113442" cy="1325563"/>
          </a:xfrm>
          <a:prstGeom prst="wedgeEllipseCallout">
            <a:avLst>
              <a:gd name="adj1" fmla="val 82392"/>
              <a:gd name="adj2" fmla="val 685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5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74C35-9398-418F-86F7-93B442336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65125"/>
            <a:ext cx="10553700" cy="1325563"/>
          </a:xfrm>
        </p:spPr>
        <p:txBody>
          <a:bodyPr>
            <a:normAutofit/>
          </a:bodyPr>
          <a:lstStyle/>
          <a:p>
            <a:r>
              <a:rPr kumimoji="1" lang="en-US" altLang="ja-JP" sz="8000" dirty="0">
                <a:latin typeface="Comic Sans MS" panose="030F0702030302020204" pitchFamily="66" charset="0"/>
              </a:rPr>
              <a:t>   Can I watch TV?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81388A79-12A8-44CC-AC3E-8AE231B77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5678" y="1690689"/>
            <a:ext cx="7211262" cy="4760242"/>
          </a:xfrm>
          <a:prstGeom prst="rect">
            <a:avLst/>
          </a:prstGeom>
        </p:spPr>
      </p:pic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07B2C0E5-8141-4DD1-969A-530161978300}"/>
              </a:ext>
            </a:extLst>
          </p:cNvPr>
          <p:cNvSpPr/>
          <p:nvPr/>
        </p:nvSpPr>
        <p:spPr>
          <a:xfrm>
            <a:off x="941294" y="2500932"/>
            <a:ext cx="2568784" cy="1325563"/>
          </a:xfrm>
          <a:prstGeom prst="wedgeEllipseCallout">
            <a:avLst>
              <a:gd name="adj1" fmla="val 91715"/>
              <a:gd name="adj2" fmla="val 1040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03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40</Words>
  <Application>Microsoft Office PowerPoint</Application>
  <PresentationFormat>ワイド画面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Comic Sans MS</vt:lpstr>
      <vt:lpstr>Office テーマ</vt:lpstr>
      <vt:lpstr>Can you read this to me?</vt:lpstr>
      <vt:lpstr>Can I borrow this book?</vt:lpstr>
      <vt:lpstr>Can you open the door for me?</vt:lpstr>
      <vt:lpstr> Can I use this chair?</vt:lpstr>
      <vt:lpstr>Can you open the window?</vt:lpstr>
      <vt:lpstr>   Can I watch TV?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read this to me?</dc:title>
  <dc:creator>2022-1087</dc:creator>
  <cp:lastModifiedBy>2022-1087</cp:lastModifiedBy>
  <cp:revision>9</cp:revision>
  <dcterms:created xsi:type="dcterms:W3CDTF">2022-10-31T00:08:21Z</dcterms:created>
  <dcterms:modified xsi:type="dcterms:W3CDTF">2022-11-03T23:30:32Z</dcterms:modified>
</cp:coreProperties>
</file>