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63" r:id="rId9"/>
    <p:sldId id="274" r:id="rId10"/>
    <p:sldId id="275" r:id="rId11"/>
    <p:sldId id="276" r:id="rId12"/>
    <p:sldId id="277" r:id="rId13"/>
    <p:sldId id="278" r:id="rId14"/>
    <p:sldId id="279" r:id="rId15"/>
    <p:sldId id="270" r:id="rId16"/>
    <p:sldId id="271" r:id="rId1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141089-A006-4F8D-A3AC-E1747B5AF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37109D-6276-49CE-9A36-2664908A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6801D-1005-41C1-8868-9BDCA455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386189-A70A-414A-987E-9A0F74BD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4FD51-09F6-4FD7-B0FD-D1C6400C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4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4CE46-7D01-4FBD-B66B-D3C4CF2B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978A8F-8610-4672-8C18-7C41557B5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8307AF-EFA4-428F-93C3-68FF7C08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DBA96-57E5-472A-AB71-7189B33C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9368CB-8BDD-43F5-9864-16038AEF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6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1D3A6B-D5FF-48C2-BA85-3F5B52489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A461E8-2E46-46FF-A895-F2144011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7E2376-9E49-42E9-800D-B5C89564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FC027-1205-45BD-87F4-FAC09427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EE26AF-02E1-43D1-B942-3E70AB34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0641A-3521-4C4F-8CA5-C0D858C3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0CF119-5824-4F23-B5A0-951188056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497FAE-FFB3-469A-B54F-5E6C6D00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CDC311-1E70-4D8D-BD37-D44068DF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307184-E201-40D1-A482-C6040AF1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46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2D4C8-E7A8-418A-9887-BA63CB7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F21652-F064-4423-A87C-A6EBB24B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7D6A68-78FF-46E8-BBC8-30FD9755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E13777-6545-4C47-90A7-E5E52E3F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2444D8-EA26-4AC8-ACA3-BB71320C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9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0EAB4-0282-463E-AB8B-D9681EAF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88104D-1E90-4206-B890-6D8FDFC45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B298D7-EC1D-405F-B1AF-952492182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1A6157-3E14-454B-8118-E8A37D9F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C35080-F0CC-462D-9C1C-726733DE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3432F2-0ABD-42ED-AFD9-08A84951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4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2C877-443A-4A12-A32C-12A92102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65A2B0-38F1-43EE-9E05-480D930A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D87354-EF64-431D-BBB0-90B8F7766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A392B4-E653-4C9E-AB8A-BAD2552BA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35EBF1-4338-4CEE-B027-23307A2B2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E5F807-B908-499C-892B-71BEF1EC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2AB5F7-76FE-4F69-8A9C-C4DB854B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1BD276-1941-48DF-9E4E-1C0CBE71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1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5CEF6-BE68-41B9-8123-723D6E21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56B696-FB13-4636-A3D4-0F6084B9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4D76E0-8DA8-4826-A695-C4D53487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D9A77E-9544-4985-BFCC-D419AD05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D254AC-0746-410B-A87F-BDF4649E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F645FE-D21B-4C2E-B3AF-F4809AF9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BBE196-187E-48ED-8B31-780306E2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4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4DF66-467D-4BAA-8FFC-06D239AC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F6C6F2-5960-47E3-B1BD-1BFB637B8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B08CAF-69A7-4574-9D39-DAC3F153F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46797B-32ED-4B36-B607-93166528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E0B246-BF4E-4031-A101-B2669983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FEF756-ACF4-4579-A141-F021763F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17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870DF-0823-4C6C-8745-F9C9A623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73F92C-6006-4E3B-9751-FAD551FCA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B51EF4-F5C7-4C6C-95D1-DA972A607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7EA4FF-8932-4DF2-B9E2-069F67239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803B11-4B8F-4561-B583-E5182AC2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67136A-7633-48DA-94FF-23373354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7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B51867-C171-4BE4-9EFC-1DD2FDAF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BD5369-541A-4565-A5BA-612BDF5FE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ACFF1-B95B-4EA5-987B-A4C8680CC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E3AB-1955-4DE8-9C44-222FEB88F06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17945-26FE-4E0E-BD6F-5B7BFC55E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CBF635-225A-4065-9647-4F58142AB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8E1A-E5E3-4989-BDCB-DF8AEB84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91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5180"/>
              </p:ext>
            </p:extLst>
          </p:nvPr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980660" y="1338469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3028121" y="1338468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188226" y="1338467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308573" y="1338466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356034" y="1338465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980660" y="4503869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3047998" y="4503868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124838" y="4503867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279194" y="4503866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5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１０日</a:t>
            </a:r>
          </a:p>
        </p:txBody>
      </p:sp>
    </p:spTree>
    <p:extLst>
      <p:ext uri="{BB962C8B-B14F-4D97-AF65-F5344CB8AC3E}">
        <p14:creationId xmlns:p14="http://schemas.microsoft.com/office/powerpoint/2010/main" val="287325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279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884583" y="1364965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2968487" y="1338468"/>
            <a:ext cx="2054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034168" y="1338456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136294" y="1338466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201976" y="1338465"/>
            <a:ext cx="214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826384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2925515" y="4503868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034168" y="4503867"/>
            <a:ext cx="212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135849" y="4503866"/>
            <a:ext cx="202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4" y="4503866"/>
            <a:ext cx="2106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０日</a:t>
            </a:r>
          </a:p>
        </p:txBody>
      </p:sp>
    </p:spTree>
    <p:extLst>
      <p:ext uri="{BB962C8B-B14F-4D97-AF65-F5344CB8AC3E}">
        <p14:creationId xmlns:p14="http://schemas.microsoft.com/office/powerpoint/2010/main" val="39052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141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884583" y="1364965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2968487" y="1338468"/>
            <a:ext cx="2054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034168" y="1338456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136294" y="1338466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201976" y="1338465"/>
            <a:ext cx="214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826384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2925515" y="4503868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034168" y="4503867"/>
            <a:ext cx="212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135849" y="4503866"/>
            <a:ext cx="202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4" y="4503866"/>
            <a:ext cx="2106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３０日</a:t>
            </a:r>
          </a:p>
        </p:txBody>
      </p:sp>
    </p:spTree>
    <p:extLst>
      <p:ext uri="{BB962C8B-B14F-4D97-AF65-F5344CB8AC3E}">
        <p14:creationId xmlns:p14="http://schemas.microsoft.com/office/powerpoint/2010/main" val="206282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6490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F051379B-811F-4996-905E-EF16663F5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46334"/>
              </p:ext>
            </p:extLst>
          </p:nvPr>
        </p:nvGraphicFramePr>
        <p:xfrm>
          <a:off x="2951787" y="1833784"/>
          <a:ext cx="6288426" cy="319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3062942" y="2921172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３１日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FC6355-D552-4C8B-9B6A-7A11AC3F5359}"/>
              </a:ext>
            </a:extLst>
          </p:cNvPr>
          <p:cNvSpPr txBox="1"/>
          <p:nvPr/>
        </p:nvSpPr>
        <p:spPr>
          <a:xfrm>
            <a:off x="5072269" y="2921168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9A9C08-A3D7-4AB2-A3A3-CE054AA02810}"/>
              </a:ext>
            </a:extLst>
          </p:cNvPr>
          <p:cNvSpPr txBox="1"/>
          <p:nvPr/>
        </p:nvSpPr>
        <p:spPr>
          <a:xfrm>
            <a:off x="7156241" y="2921167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</p:spTree>
    <p:extLst>
      <p:ext uri="{BB962C8B-B14F-4D97-AF65-F5344CB8AC3E}">
        <p14:creationId xmlns:p14="http://schemas.microsoft.com/office/powerpoint/2010/main" val="193652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F051379B-811F-4996-905E-EF16663F5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77512"/>
              </p:ext>
            </p:extLst>
          </p:nvPr>
        </p:nvGraphicFramePr>
        <p:xfrm>
          <a:off x="2951787" y="1833784"/>
          <a:ext cx="6288426" cy="319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</a:tbl>
          </a:graphicData>
        </a:graphic>
      </p:graphicFrame>
      <p:pic>
        <p:nvPicPr>
          <p:cNvPr id="8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CA46BE29-9E4A-4A5A-96CE-D31B94459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2994241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06FB51E7-7695-497F-871D-961D8F98D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5088629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A0FF11CE-165F-485C-94E7-1BF909D8C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7193894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88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236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884583" y="1364965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2968487" y="1338468"/>
            <a:ext cx="2054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034168" y="1338456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136294" y="1338466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201976" y="1338465"/>
            <a:ext cx="214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826384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2925515" y="4503868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034168" y="4503867"/>
            <a:ext cx="212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135849" y="4503866"/>
            <a:ext cx="202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4" y="4503866"/>
            <a:ext cx="2106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０日</a:t>
            </a:r>
          </a:p>
        </p:txBody>
      </p:sp>
    </p:spTree>
    <p:extLst>
      <p:ext uri="{BB962C8B-B14F-4D97-AF65-F5344CB8AC3E}">
        <p14:creationId xmlns:p14="http://schemas.microsoft.com/office/powerpoint/2010/main" val="50758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424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884583" y="1364965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2968487" y="1338468"/>
            <a:ext cx="2054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034168" y="1338456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136294" y="1338466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201976" y="1338465"/>
            <a:ext cx="214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826384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2925515" y="4503868"/>
            <a:ext cx="21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034168" y="4503867"/>
            <a:ext cx="212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135849" y="4503866"/>
            <a:ext cx="202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4" y="4503866"/>
            <a:ext cx="2106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３０日</a:t>
            </a:r>
          </a:p>
        </p:txBody>
      </p:sp>
    </p:spTree>
    <p:extLst>
      <p:ext uri="{BB962C8B-B14F-4D97-AF65-F5344CB8AC3E}">
        <p14:creationId xmlns:p14="http://schemas.microsoft.com/office/powerpoint/2010/main" val="164381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4317A40-D682-406A-A234-9ACF985980B2}"/>
              </a:ext>
            </a:extLst>
          </p:cNvPr>
          <p:cNvGrpSpPr/>
          <p:nvPr/>
        </p:nvGrpSpPr>
        <p:grpSpPr>
          <a:xfrm>
            <a:off x="913311" y="324631"/>
            <a:ext cx="10345149" cy="3008214"/>
            <a:chOff x="913311" y="324631"/>
            <a:chExt cx="10345149" cy="3008214"/>
          </a:xfrm>
        </p:grpSpPr>
        <p:pic>
          <p:nvPicPr>
            <p:cNvPr id="102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5A200877-2C80-4E04-8CF2-92CEC44545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C0BD3E1-B9C0-4372-A01B-DCE98958D6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C64BD92-7946-40BA-8251-32EFD8BC8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971CF93B-8203-4781-8D5E-05B5659BF7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4007AC32-E570-41E8-8C08-9742E40B0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5A36EB8-4E30-41AA-BD82-DF424B95402F}"/>
              </a:ext>
            </a:extLst>
          </p:cNvPr>
          <p:cNvGrpSpPr/>
          <p:nvPr/>
        </p:nvGrpSpPr>
        <p:grpSpPr>
          <a:xfrm>
            <a:off x="913311" y="3525155"/>
            <a:ext cx="10345149" cy="3008214"/>
            <a:chOff x="913311" y="324631"/>
            <a:chExt cx="10345149" cy="3008214"/>
          </a:xfrm>
        </p:grpSpPr>
        <p:pic>
          <p:nvPicPr>
            <p:cNvPr id="10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72006882-DE7A-4E7D-A78F-6A37A4FF92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1331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578CDE5-C6BA-4829-AAA8-8648F637F6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3007699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8E135173-04B5-4E96-B8BE-AC43AED53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5112964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25EBF07D-E6EB-4356-A484-9246FF559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7193151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179,300+ Playing Card Pattern Stock Photos, Pictures &amp; Royalty-Free Images  - iStock | Playing card pattern vector">
              <a:extLst>
                <a:ext uri="{FF2B5EF4-FFF2-40B4-BE49-F238E27FC236}">
                  <a16:creationId xmlns:a16="http://schemas.microsoft.com/office/drawing/2014/main" id="{3A173891-1179-4D27-9948-C66F0A7957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3" t="2344" r="1577" b="2515"/>
            <a:stretch/>
          </p:blipFill>
          <p:spPr bwMode="auto">
            <a:xfrm>
              <a:off x="9292388" y="324631"/>
              <a:ext cx="1966072" cy="3008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787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F051379B-811F-4996-905E-EF16663F5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70442"/>
              </p:ext>
            </p:extLst>
          </p:nvPr>
        </p:nvGraphicFramePr>
        <p:xfrm>
          <a:off x="826706" y="1833779"/>
          <a:ext cx="10480710" cy="319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884584" y="2918020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３１日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FC6355-D552-4C8B-9B6A-7A11AC3F5359}"/>
              </a:ext>
            </a:extLst>
          </p:cNvPr>
          <p:cNvSpPr txBox="1"/>
          <p:nvPr/>
        </p:nvSpPr>
        <p:spPr>
          <a:xfrm>
            <a:off x="2966933" y="2918017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9A9C08-A3D7-4AB2-A3A3-CE054AA02810}"/>
              </a:ext>
            </a:extLst>
          </p:cNvPr>
          <p:cNvSpPr txBox="1"/>
          <p:nvPr/>
        </p:nvSpPr>
        <p:spPr>
          <a:xfrm>
            <a:off x="5014394" y="2918016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40367B3-0640-48D6-B979-9CE6C8890022}"/>
              </a:ext>
            </a:extLst>
          </p:cNvPr>
          <p:cNvSpPr txBox="1"/>
          <p:nvPr/>
        </p:nvSpPr>
        <p:spPr>
          <a:xfrm>
            <a:off x="7154621" y="2921168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93AB6FB-EAAC-4C26-B18A-193CA91DC36B}"/>
              </a:ext>
            </a:extLst>
          </p:cNvPr>
          <p:cNvSpPr txBox="1"/>
          <p:nvPr/>
        </p:nvSpPr>
        <p:spPr>
          <a:xfrm>
            <a:off x="9202082" y="2918015"/>
            <a:ext cx="204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</a:t>
            </a:r>
          </a:p>
        </p:txBody>
      </p:sp>
    </p:spTree>
    <p:extLst>
      <p:ext uri="{BB962C8B-B14F-4D97-AF65-F5344CB8AC3E}">
        <p14:creationId xmlns:p14="http://schemas.microsoft.com/office/powerpoint/2010/main" val="15810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F051379B-811F-4996-905E-EF16663F557E}"/>
              </a:ext>
            </a:extLst>
          </p:cNvPr>
          <p:cNvGraphicFramePr>
            <a:graphicFrameLocks noGrp="1"/>
          </p:cNvGraphicFramePr>
          <p:nvPr/>
        </p:nvGraphicFramePr>
        <p:xfrm>
          <a:off x="826706" y="1833779"/>
          <a:ext cx="10480710" cy="319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</a:tbl>
          </a:graphicData>
        </a:graphic>
      </p:graphicFrame>
      <p:pic>
        <p:nvPicPr>
          <p:cNvPr id="8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CA46BE29-9E4A-4A5A-96CE-D31B94459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884584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06FB51E7-7695-497F-871D-961D8F98D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2978972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A0FF11CE-165F-485C-94E7-1BF909D8C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5084237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B233A735-E19B-4EB9-9A20-76861C6ED4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7164424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179,300+ Playing Card Pattern Stock Photos, Pictures &amp; Royalty-Free Images  - iStock | Playing card pattern vector">
            <a:extLst>
              <a:ext uri="{FF2B5EF4-FFF2-40B4-BE49-F238E27FC236}">
                <a16:creationId xmlns:a16="http://schemas.microsoft.com/office/drawing/2014/main" id="{E49916C2-7116-4F77-8206-97FC3C1AB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83" t="2344" r="1577" b="2515"/>
          <a:stretch/>
        </p:blipFill>
        <p:spPr bwMode="auto">
          <a:xfrm>
            <a:off x="9263661" y="1924893"/>
            <a:ext cx="1966072" cy="300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79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B165B48F-B523-43F8-94D0-AC5E3A64FF91}"/>
              </a:ext>
            </a:extLst>
          </p:cNvPr>
          <p:cNvGraphicFramePr>
            <a:graphicFrameLocks noGrp="1"/>
          </p:cNvGraphicFramePr>
          <p:nvPr/>
        </p:nvGraphicFramePr>
        <p:xfrm>
          <a:off x="855645" y="238569"/>
          <a:ext cx="10480710" cy="6380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142">
                  <a:extLst>
                    <a:ext uri="{9D8B030D-6E8A-4147-A177-3AD203B41FA5}">
                      <a16:colId xmlns:a16="http://schemas.microsoft.com/office/drawing/2014/main" val="1160133428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381676182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940030854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2422621801"/>
                    </a:ext>
                  </a:extLst>
                </a:gridCol>
                <a:gridCol w="2096142">
                  <a:extLst>
                    <a:ext uri="{9D8B030D-6E8A-4147-A177-3AD203B41FA5}">
                      <a16:colId xmlns:a16="http://schemas.microsoft.com/office/drawing/2014/main" val="785832725"/>
                    </a:ext>
                  </a:extLst>
                </a:gridCol>
              </a:tblGrid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2141483867"/>
                  </a:ext>
                </a:extLst>
              </a:tr>
              <a:tr h="3190431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51" marR="109751" marT="54875" marB="54875"/>
                </a:tc>
                <a:extLst>
                  <a:ext uri="{0D108BD9-81ED-4DB2-BD59-A6C34878D82A}">
                    <a16:rowId xmlns:a16="http://schemas.microsoft.com/office/drawing/2014/main" val="36250994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63ADC0-30A7-4481-AE55-F313B2792B7D}"/>
              </a:ext>
            </a:extLst>
          </p:cNvPr>
          <p:cNvSpPr txBox="1"/>
          <p:nvPr/>
        </p:nvSpPr>
        <p:spPr>
          <a:xfrm>
            <a:off x="980660" y="1338469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80FAAD-6F89-47EF-9301-5C4B29A98DED}"/>
              </a:ext>
            </a:extLst>
          </p:cNvPr>
          <p:cNvSpPr txBox="1"/>
          <p:nvPr/>
        </p:nvSpPr>
        <p:spPr>
          <a:xfrm>
            <a:off x="3028121" y="1338468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78338F-FCA0-486B-95B5-FC18D94F43F1}"/>
              </a:ext>
            </a:extLst>
          </p:cNvPr>
          <p:cNvSpPr txBox="1"/>
          <p:nvPr/>
        </p:nvSpPr>
        <p:spPr>
          <a:xfrm>
            <a:off x="5188226" y="1338467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FF941-AD1E-4D6A-A294-251C2052A585}"/>
              </a:ext>
            </a:extLst>
          </p:cNvPr>
          <p:cNvSpPr txBox="1"/>
          <p:nvPr/>
        </p:nvSpPr>
        <p:spPr>
          <a:xfrm>
            <a:off x="7308573" y="1338466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DD0846-4E3F-4E84-9D0F-7D519DC979F5}"/>
              </a:ext>
            </a:extLst>
          </p:cNvPr>
          <p:cNvSpPr txBox="1"/>
          <p:nvPr/>
        </p:nvSpPr>
        <p:spPr>
          <a:xfrm>
            <a:off x="9356034" y="1338465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ACC8A9-A8B7-4F46-BC6C-10B502031143}"/>
              </a:ext>
            </a:extLst>
          </p:cNvPr>
          <p:cNvSpPr txBox="1"/>
          <p:nvPr/>
        </p:nvSpPr>
        <p:spPr>
          <a:xfrm>
            <a:off x="980660" y="4503869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4DB574-7BBD-4C41-8EA5-43C742D94DE9}"/>
              </a:ext>
            </a:extLst>
          </p:cNvPr>
          <p:cNvSpPr txBox="1"/>
          <p:nvPr/>
        </p:nvSpPr>
        <p:spPr>
          <a:xfrm>
            <a:off x="3047998" y="4503868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FE78B-CAFB-4E27-910B-6B61D9F3E47E}"/>
              </a:ext>
            </a:extLst>
          </p:cNvPr>
          <p:cNvSpPr txBox="1"/>
          <p:nvPr/>
        </p:nvSpPr>
        <p:spPr>
          <a:xfrm>
            <a:off x="5124838" y="4503867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0388B-AE29-4063-AD9D-9BC50066C123}"/>
              </a:ext>
            </a:extLst>
          </p:cNvPr>
          <p:cNvSpPr txBox="1"/>
          <p:nvPr/>
        </p:nvSpPr>
        <p:spPr>
          <a:xfrm>
            <a:off x="7279194" y="4503866"/>
            <a:ext cx="18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9BBCD5-7B6B-49AB-BC49-2B740FA5DFF6}"/>
              </a:ext>
            </a:extLst>
          </p:cNvPr>
          <p:cNvSpPr txBox="1"/>
          <p:nvPr/>
        </p:nvSpPr>
        <p:spPr>
          <a:xfrm>
            <a:off x="9259515" y="4503866"/>
            <a:ext cx="202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１０日</a:t>
            </a:r>
          </a:p>
        </p:txBody>
      </p:sp>
    </p:spTree>
    <p:extLst>
      <p:ext uri="{BB962C8B-B14F-4D97-AF65-F5344CB8AC3E}">
        <p14:creationId xmlns:p14="http://schemas.microsoft.com/office/powerpoint/2010/main" val="265199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70</Words>
  <Application>Microsoft Office PowerPoint</Application>
  <PresentationFormat>ワイド画面</PresentationFormat>
  <Paragraphs>68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T044(ALT)</dc:creator>
  <cp:lastModifiedBy>T044(ALT)</cp:lastModifiedBy>
  <cp:revision>4</cp:revision>
  <cp:lastPrinted>2023-11-08T06:32:07Z</cp:lastPrinted>
  <dcterms:created xsi:type="dcterms:W3CDTF">2023-11-08T05:11:20Z</dcterms:created>
  <dcterms:modified xsi:type="dcterms:W3CDTF">2023-11-08T06:42:53Z</dcterms:modified>
</cp:coreProperties>
</file>