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60" r:id="rId5"/>
  </p:sldIdLst>
  <p:sldSz cx="10826750" cy="8120063" type="B4ISO"/>
  <p:notesSz cx="8499475" cy="12352338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536" y="77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2021/12/14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2021/12/14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9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1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04" name="グループ化 203"/>
          <p:cNvGrpSpPr/>
          <p:nvPr/>
        </p:nvGrpSpPr>
        <p:grpSpPr>
          <a:xfrm rot="21211384">
            <a:off x="1123175" y="7071731"/>
            <a:ext cx="540534" cy="674772"/>
            <a:chOff x="1091670" y="7095255"/>
            <a:chExt cx="540534" cy="67477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18" name="グループ化 217"/>
          <p:cNvGrpSpPr/>
          <p:nvPr/>
        </p:nvGrpSpPr>
        <p:grpSpPr>
          <a:xfrm rot="5115052">
            <a:off x="300508" y="3921463"/>
            <a:ext cx="540534" cy="674773"/>
            <a:chOff x="1091669" y="7095254"/>
            <a:chExt cx="540534" cy="674773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1091669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4" name="グループ化 223"/>
          <p:cNvGrpSpPr/>
          <p:nvPr/>
        </p:nvGrpSpPr>
        <p:grpSpPr>
          <a:xfrm rot="10800000">
            <a:off x="5184514" y="138864"/>
            <a:ext cx="540534" cy="674772"/>
            <a:chOff x="1091671" y="7095255"/>
            <a:chExt cx="540534" cy="674772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7" name="グループ化 226"/>
          <p:cNvGrpSpPr/>
          <p:nvPr/>
        </p:nvGrpSpPr>
        <p:grpSpPr>
          <a:xfrm rot="16019009">
            <a:off x="10065877" y="3357696"/>
            <a:ext cx="540534" cy="674772"/>
            <a:chOff x="1091671" y="7095255"/>
            <a:chExt cx="540534" cy="674772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9" name="図 2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6" name="グループ化 235"/>
          <p:cNvGrpSpPr/>
          <p:nvPr/>
        </p:nvGrpSpPr>
        <p:grpSpPr>
          <a:xfrm rot="10800000">
            <a:off x="4372854" y="1279983"/>
            <a:ext cx="540533" cy="674772"/>
            <a:chOff x="1091671" y="7095255"/>
            <a:chExt cx="540533" cy="674772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1091671" y="7095255"/>
              <a:ext cx="540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 rot="193623">
            <a:off x="5590400" y="6137074"/>
            <a:ext cx="540534" cy="674772"/>
            <a:chOff x="1091671" y="7095255"/>
            <a:chExt cx="540534" cy="674772"/>
          </a:xfrm>
        </p:grpSpPr>
        <p:sp>
          <p:nvSpPr>
            <p:cNvPr id="240" name="テキスト ボックス 239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2" name="グループ化 241"/>
          <p:cNvGrpSpPr/>
          <p:nvPr/>
        </p:nvGrpSpPr>
        <p:grpSpPr>
          <a:xfrm rot="12426776">
            <a:off x="4097301" y="2298085"/>
            <a:ext cx="540534" cy="674771"/>
            <a:chOff x="1091670" y="7095256"/>
            <a:chExt cx="540534" cy="674771"/>
          </a:xfrm>
        </p:grpSpPr>
        <p:sp>
          <p:nvSpPr>
            <p:cNvPr id="243" name="テキスト ボックス 242"/>
            <p:cNvSpPr txBox="1"/>
            <p:nvPr/>
          </p:nvSpPr>
          <p:spPr>
            <a:xfrm>
              <a:off x="1091670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5" name="グループ化 244"/>
          <p:cNvGrpSpPr/>
          <p:nvPr/>
        </p:nvGrpSpPr>
        <p:grpSpPr>
          <a:xfrm rot="223207">
            <a:off x="7058216" y="7283772"/>
            <a:ext cx="540534" cy="674771"/>
            <a:chOff x="1091669" y="7095256"/>
            <a:chExt cx="540534" cy="67477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1091669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sp>
        <p:nvSpPr>
          <p:cNvPr id="207" name="テキスト ボックス 206"/>
          <p:cNvSpPr txBox="1"/>
          <p:nvPr/>
        </p:nvSpPr>
        <p:spPr>
          <a:xfrm rot="21213615">
            <a:off x="6492274" y="2933498"/>
            <a:ext cx="82907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1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st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3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2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nd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2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3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rd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1 </a:t>
            </a:r>
            <a:r>
              <a:rPr kumimoji="1" lang="en-US" altLang="ja-JP" sz="1050" dirty="0" err="1" smtClean="0">
                <a:latin typeface="Comic Sans MS" panose="030F0702030302020204" pitchFamily="66" charset="0"/>
              </a:rPr>
              <a:t>pt</a:t>
            </a:r>
            <a:endParaRPr kumimoji="1" lang="ja-JP" altLang="en-US" sz="1050" dirty="0">
              <a:latin typeface="Comic Sans MS" panose="030F0702030302020204" pitchFamily="66" charset="0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 rot="5880702">
            <a:off x="126304" y="5487171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 rot="442753">
            <a:off x="7319522" y="6197979"/>
            <a:ext cx="843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eat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5812895" y="7300548"/>
            <a:ext cx="10118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 you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eat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2" name="テキスト ボックス 251"/>
          <p:cNvSpPr txBox="1"/>
          <p:nvPr/>
        </p:nvSpPr>
        <p:spPr>
          <a:xfrm rot="15959124">
            <a:off x="9954853" y="1567063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 rot="2342422">
            <a:off x="3939439" y="4877575"/>
            <a:ext cx="9172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color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are Santa’s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clothes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 rot="5226988">
            <a:off x="-30388" y="2362694"/>
            <a:ext cx="952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song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like?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 rot="10800000">
            <a:off x="6842205" y="194492"/>
            <a:ext cx="1055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 make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snowman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7790290" y="7379784"/>
            <a:ext cx="115127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Where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will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you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go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sp>
        <p:nvSpPr>
          <p:cNvPr id="257" name="テキスト ボックス 256"/>
          <p:cNvSpPr txBox="1"/>
          <p:nvPr/>
        </p:nvSpPr>
        <p:spPr>
          <a:xfrm rot="4934265">
            <a:off x="1338326" y="4440270"/>
            <a:ext cx="6783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ski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8" name="テキスト ボックス 257"/>
          <p:cNvSpPr txBox="1"/>
          <p:nvPr/>
        </p:nvSpPr>
        <p:spPr>
          <a:xfrm rot="10800000">
            <a:off x="7713886" y="1271999"/>
            <a:ext cx="9941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like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winter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9" name="テキスト ボックス 258"/>
          <p:cNvSpPr txBox="1"/>
          <p:nvPr/>
        </p:nvSpPr>
        <p:spPr>
          <a:xfrm rot="16200000">
            <a:off x="8779160" y="3588222"/>
            <a:ext cx="8851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use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err="1" smtClean="0">
                <a:latin typeface="Comic Sans MS" panose="030F0702030302020204" pitchFamily="66" charset="0"/>
              </a:rPr>
              <a:t>kotatsu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0" name="テキスト ボックス 259"/>
          <p:cNvSpPr txBox="1"/>
          <p:nvPr/>
        </p:nvSpPr>
        <p:spPr>
          <a:xfrm rot="11051165">
            <a:off x="2497584" y="1133751"/>
            <a:ext cx="10679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will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on your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winter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vacation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  <a:endParaRPr kumimoji="1" lang="en-US" altLang="ja-JP" sz="1100" dirty="0" smtClean="0">
              <a:latin typeface="Comic Sans MS" panose="030F0702030302020204" pitchFamily="66" charset="0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 rot="5400000">
            <a:off x="2291256" y="3709216"/>
            <a:ext cx="886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 like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3" name="テキスト ボックス 262"/>
          <p:cNvSpPr txBox="1"/>
          <p:nvPr/>
        </p:nvSpPr>
        <p:spPr>
          <a:xfrm rot="5400000">
            <a:off x="1054031" y="2090102"/>
            <a:ext cx="843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have a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tree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4" name="テキスト ボックス 263"/>
          <p:cNvSpPr txBox="1"/>
          <p:nvPr/>
        </p:nvSpPr>
        <p:spPr>
          <a:xfrm rot="11580012">
            <a:off x="6210004" y="4874446"/>
            <a:ext cx="9172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Are you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happy</a:t>
            </a:r>
            <a:r>
              <a:rPr kumimoji="1" lang="en-US" altLang="ja-JP" sz="1100" dirty="0">
                <a:latin typeface="Comic Sans MS" panose="030F0702030302020204" pitchFamily="66" charset="0"/>
              </a:rPr>
              <a:t> 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on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sp>
        <p:nvSpPr>
          <p:cNvPr id="265" name="テキスト ボックス 264"/>
          <p:cNvSpPr txBox="1"/>
          <p:nvPr/>
        </p:nvSpPr>
        <p:spPr>
          <a:xfrm rot="11070131">
            <a:off x="5894944" y="1304635"/>
            <a:ext cx="1055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Can you make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a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snowman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66" name="テキスト ボックス 265"/>
          <p:cNvSpPr txBox="1"/>
          <p:nvPr/>
        </p:nvSpPr>
        <p:spPr>
          <a:xfrm rot="12443620">
            <a:off x="9475753" y="105574"/>
            <a:ext cx="952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</a:t>
            </a:r>
          </a:p>
          <a:p>
            <a:pPr algn="ctr"/>
            <a:r>
              <a:rPr kumimoji="1" lang="en-US" altLang="ja-JP" sz="1100" u="sng" dirty="0" smtClean="0">
                <a:latin typeface="Comic Sans MS" panose="030F0702030302020204" pitchFamily="66" charset="0"/>
              </a:rPr>
              <a:t>song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do you like?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 rot="16396761">
            <a:off x="9889345" y="5868510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 rot="10800000">
            <a:off x="4052246" y="33499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 rot="16029603">
            <a:off x="8800941" y="4267195"/>
            <a:ext cx="91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What do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want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  <a:endParaRPr kumimoji="1" lang="en-US" altLang="ja-JP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71" name="テキスト ボックス 270"/>
          <p:cNvSpPr txBox="1"/>
          <p:nvPr/>
        </p:nvSpPr>
        <p:spPr>
          <a:xfrm rot="10358809">
            <a:off x="7020285" y="4845146"/>
            <a:ext cx="9300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Where will </a:t>
            </a:r>
            <a:endParaRPr kumimoji="1" lang="en-US" altLang="ja-JP" sz="1100" dirty="0" smtClean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you </a:t>
            </a:r>
            <a:r>
              <a:rPr kumimoji="1" lang="en-US" altLang="ja-JP" sz="1100" u="sng" dirty="0" smtClean="0">
                <a:latin typeface="Comic Sans MS" panose="030F0702030302020204" pitchFamily="66" charset="0"/>
              </a:rPr>
              <a:t>go</a:t>
            </a:r>
            <a:r>
              <a:rPr kumimoji="1" lang="en-US" altLang="ja-JP" sz="1100" dirty="0" smtClean="0">
                <a:latin typeface="Comic Sans MS" panose="030F0702030302020204" pitchFamily="66" charset="0"/>
              </a:rPr>
              <a:t> on</a:t>
            </a:r>
            <a:endParaRPr kumimoji="1" lang="en-US" altLang="ja-JP" sz="1100" dirty="0" smtClean="0"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100" dirty="0" smtClean="0">
                <a:latin typeface="Comic Sans MS" panose="030F0702030302020204" pitchFamily="66" charset="0"/>
              </a:rPr>
              <a:t>Christmas?</a:t>
            </a:r>
          </a:p>
        </p:txBody>
      </p:sp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5" y="1669855"/>
            <a:ext cx="665567" cy="653118"/>
            <a:chOff x="2042817" y="5448197"/>
            <a:chExt cx="665567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7" cy="653118"/>
            <a:chOff x="2042817" y="5448197"/>
            <a:chExt cx="665567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7" cy="653118"/>
            <a:chOff x="2042817" y="5448197"/>
            <a:chExt cx="665567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7" y="5067174"/>
            <a:ext cx="665567" cy="653118"/>
            <a:chOff x="2042816" y="5448197"/>
            <a:chExt cx="665567" cy="653118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7"/>
            <a:ext cx="665567" cy="653118"/>
            <a:chOff x="2042816" y="5448197"/>
            <a:chExt cx="665567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4" y="3549331"/>
            <a:ext cx="665567" cy="653118"/>
            <a:chOff x="2042817" y="5448197"/>
            <a:chExt cx="665567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7" cy="653118"/>
            <a:chOff x="2042817" y="5448197"/>
            <a:chExt cx="665567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7" cy="653119"/>
            <a:chOff x="2042817" y="5448196"/>
            <a:chExt cx="665567" cy="653119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6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9" y="6078501"/>
            <a:ext cx="665567" cy="653117"/>
            <a:chOff x="2042816" y="5448198"/>
            <a:chExt cx="665567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7" cy="653119"/>
            <a:chOff x="2042816" y="5448196"/>
            <a:chExt cx="665567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2" y="2808048"/>
            <a:ext cx="665567" cy="653118"/>
            <a:chOff x="2042817" y="5448197"/>
            <a:chExt cx="665567" cy="653118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7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8" y="4199226"/>
            <a:ext cx="665567" cy="653118"/>
            <a:chOff x="2042816" y="5448197"/>
            <a:chExt cx="665567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6" y="5448197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 rot="2531406">
            <a:off x="1401050" y="5190140"/>
            <a:ext cx="540534" cy="674773"/>
            <a:chOff x="1091671" y="7095254"/>
            <a:chExt cx="540534" cy="674773"/>
          </a:xfrm>
        </p:grpSpPr>
        <p:sp>
          <p:nvSpPr>
            <p:cNvPr id="338" name="テキスト ボックス 337"/>
            <p:cNvSpPr txBox="1"/>
            <p:nvPr/>
          </p:nvSpPr>
          <p:spPr>
            <a:xfrm>
              <a:off x="1091671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7" cy="653117"/>
            <a:chOff x="2042817" y="5448198"/>
            <a:chExt cx="665567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7" y="5448198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9066869" y="1893457"/>
            <a:ext cx="757851" cy="663963"/>
            <a:chOff x="9066869" y="1893457"/>
            <a:chExt cx="757851" cy="663963"/>
          </a:xfrm>
        </p:grpSpPr>
        <p:grpSp>
          <p:nvGrpSpPr>
            <p:cNvPr id="294" name="グループ化 293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31" name="テキスト ボックス 330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32" name="図 33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" name="乗算 2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3" name="グループ化 332"/>
          <p:cNvGrpSpPr/>
          <p:nvPr/>
        </p:nvGrpSpPr>
        <p:grpSpPr>
          <a:xfrm rot="15605063">
            <a:off x="1796716" y="1051912"/>
            <a:ext cx="757851" cy="663963"/>
            <a:chOff x="9066869" y="1893457"/>
            <a:chExt cx="757851" cy="663963"/>
          </a:xfrm>
        </p:grpSpPr>
        <p:grpSp>
          <p:nvGrpSpPr>
            <p:cNvPr id="343" name="グループ化 342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45" name="テキスト ボックス 344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6" name="図 3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4" name="乗算 34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7" name="グループ化 346"/>
          <p:cNvGrpSpPr/>
          <p:nvPr/>
        </p:nvGrpSpPr>
        <p:grpSpPr>
          <a:xfrm rot="3510526">
            <a:off x="2646979" y="2349371"/>
            <a:ext cx="757852" cy="663963"/>
            <a:chOff x="9066868" y="1893457"/>
            <a:chExt cx="757852" cy="663963"/>
          </a:xfrm>
        </p:grpSpPr>
        <p:grpSp>
          <p:nvGrpSpPr>
            <p:cNvPr id="348" name="グループ化 347"/>
            <p:cNvGrpSpPr/>
            <p:nvPr/>
          </p:nvGrpSpPr>
          <p:grpSpPr>
            <a:xfrm rot="16200000">
              <a:off x="9072272" y="1888053"/>
              <a:ext cx="663963" cy="674772"/>
              <a:chOff x="1029954" y="7095255"/>
              <a:chExt cx="663963" cy="674772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1029954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56" name="図 35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9" name="乗算 34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7" name="グループ化 356"/>
          <p:cNvGrpSpPr/>
          <p:nvPr/>
        </p:nvGrpSpPr>
        <p:grpSpPr>
          <a:xfrm rot="8623991">
            <a:off x="3518028" y="6794685"/>
            <a:ext cx="757850" cy="663963"/>
            <a:chOff x="9066870" y="1893457"/>
            <a:chExt cx="757850" cy="663963"/>
          </a:xfrm>
        </p:grpSpPr>
        <p:grpSp>
          <p:nvGrpSpPr>
            <p:cNvPr id="358" name="グループ化 357"/>
            <p:cNvGrpSpPr/>
            <p:nvPr/>
          </p:nvGrpSpPr>
          <p:grpSpPr>
            <a:xfrm rot="16200000">
              <a:off x="9072273" y="1888054"/>
              <a:ext cx="663963" cy="674770"/>
              <a:chOff x="1029954" y="7095257"/>
              <a:chExt cx="663963" cy="674770"/>
            </a:xfrm>
          </p:grpSpPr>
          <p:sp>
            <p:nvSpPr>
              <p:cNvPr id="360" name="テキスト ボックス 359"/>
              <p:cNvSpPr txBox="1"/>
              <p:nvPr/>
            </p:nvSpPr>
            <p:spPr>
              <a:xfrm>
                <a:off x="1029954" y="7095257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91" name="図 39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59" name="乗算 35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/>
          <p:cNvGrpSpPr/>
          <p:nvPr/>
        </p:nvGrpSpPr>
        <p:grpSpPr>
          <a:xfrm rot="21319868">
            <a:off x="10025961" y="2468146"/>
            <a:ext cx="757851" cy="663963"/>
            <a:chOff x="9066869" y="1893457"/>
            <a:chExt cx="757851" cy="663963"/>
          </a:xfrm>
        </p:grpSpPr>
        <p:grpSp>
          <p:nvGrpSpPr>
            <p:cNvPr id="393" name="グループ化 392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95" name="テキスト ボックス 394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426" name="図 42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94" name="乗算 39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670" y="2701914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2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9180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1" y="458760"/>
            <a:ext cx="1200988" cy="12168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14" y="389311"/>
            <a:ext cx="1362710" cy="1208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9" y="461410"/>
            <a:ext cx="1174476" cy="1206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33" y="460689"/>
            <a:ext cx="1200988" cy="12168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290" y="402815"/>
            <a:ext cx="1362710" cy="12089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6" y="425965"/>
            <a:ext cx="1174476" cy="12062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60" y="2474684"/>
            <a:ext cx="1200988" cy="12168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3" y="2405235"/>
            <a:ext cx="1362710" cy="120894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8" y="2454185"/>
            <a:ext cx="1174476" cy="12062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9" y="2416810"/>
            <a:ext cx="1200988" cy="12168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6" y="2347361"/>
            <a:ext cx="1362710" cy="12089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2419460"/>
            <a:ext cx="1174476" cy="120629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35" y="4523403"/>
            <a:ext cx="1200988" cy="12168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8" y="4453954"/>
            <a:ext cx="1362710" cy="120894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" y="4502904"/>
            <a:ext cx="1174476" cy="12062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37" y="4525332"/>
            <a:ext cx="1200988" cy="12168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0" y="4455883"/>
            <a:ext cx="1362710" cy="120894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41" y="4479034"/>
            <a:ext cx="1174476" cy="12062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15" y="6504603"/>
            <a:ext cx="1200988" cy="12168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48" y="6435154"/>
            <a:ext cx="1362710" cy="120894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7" y="6472529"/>
            <a:ext cx="1174476" cy="120629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63" y="6481453"/>
            <a:ext cx="1200988" cy="12168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6412004"/>
            <a:ext cx="1362710" cy="120894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6472529"/>
            <a:ext cx="1174476" cy="120629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4" y="6412004"/>
            <a:ext cx="1362710" cy="120894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1" y="4479034"/>
            <a:ext cx="1200988" cy="12168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97" y="2353870"/>
            <a:ext cx="1174476" cy="12062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29" y="439469"/>
            <a:ext cx="1200988" cy="12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79457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Go 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forward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2!</a:t>
                      </a:r>
                      <a:endParaRPr kumimoji="1" lang="ja-JP" altLang="en-US" sz="2000" b="1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Go 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forward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2!</a:t>
                      </a:r>
                      <a:endParaRPr kumimoji="1" lang="ja-JP" altLang="en-US" sz="2000" b="1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present!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present!</a:t>
                      </a:r>
                      <a:endParaRPr kumimoji="1" lang="ja-JP" altLang="en-US" sz="20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give </a:t>
                      </a:r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give </a:t>
                      </a:r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gives</a:t>
                      </a:r>
                      <a:r>
                        <a:rPr kumimoji="1" lang="en-US" altLang="ja-JP" sz="2000" b="1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me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1.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3.</a:t>
                      </a:r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   back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   back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The person on </a:t>
                      </a:r>
                      <a:r>
                        <a:rPr kumimoji="1" lang="en-US" altLang="ja-JP" sz="2000" b="1" u="sng" dirty="0" smtClean="0">
                          <a:latin typeface="Comic Sans MS" panose="030F0702030302020204" pitchFamily="66" charset="0"/>
                        </a:rPr>
                        <a:t>my left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skips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their turn!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kumimoji="1" lang="en-US" altLang="ja-JP" sz="2000" b="1" baseline="0" dirty="0" smtClean="0">
                          <a:latin typeface="Comic Sans MS" panose="030F0702030302020204" pitchFamily="66" charset="0"/>
                        </a:rPr>
                        <a:t> p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erson </a:t>
                      </a:r>
                      <a:r>
                        <a:rPr kumimoji="1" lang="en-US" altLang="ja-JP" sz="1800" b="1" dirty="0" smtClean="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my right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skips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their turn!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</a:p>
                    <a:p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plays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1600" b="1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gets 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1 present!</a:t>
                      </a:r>
                      <a:endParaRPr kumimoji="1" lang="ja-JP" altLang="en-US" sz="16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u="sng" dirty="0" smtClean="0">
                          <a:latin typeface="Comic Sans MS" panose="030F0702030302020204" pitchFamily="66" charset="0"/>
                        </a:rPr>
                        <a:t>EVERYONE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plays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1600" b="1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goes forward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  <a:endParaRPr kumimoji="1" lang="ja-JP" altLang="en-US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18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give the person on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my left</a:t>
                      </a:r>
                    </a:p>
                    <a:p>
                      <a:r>
                        <a:rPr kumimoji="1" lang="en-US" altLang="ja-JP" sz="1600" u="none" dirty="0" smtClean="0">
                          <a:latin typeface="Comic Sans MS" panose="030F0702030302020204" pitchFamily="66" charset="0"/>
                        </a:rPr>
                        <a:t>1 present.</a:t>
                      </a:r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give 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the person on </a:t>
                      </a:r>
                      <a:r>
                        <a:rPr kumimoji="1" lang="en-US" altLang="ja-JP" sz="2000" b="1" u="sng" baseline="0" dirty="0" smtClean="0">
                          <a:latin typeface="Comic Sans MS" panose="030F0702030302020204" pitchFamily="66" charset="0"/>
                        </a:rPr>
                        <a:t>my right</a:t>
                      </a:r>
                    </a:p>
                    <a:p>
                      <a:r>
                        <a:rPr kumimoji="1" lang="en-US" altLang="ja-JP" sz="1600" u="none" dirty="0" smtClean="0">
                          <a:latin typeface="Comic Sans MS" panose="030F0702030302020204" pitchFamily="66" charset="0"/>
                        </a:rPr>
                        <a:t>1 present</a:t>
                      </a:r>
                      <a:r>
                        <a:rPr kumimoji="1" lang="en-US" altLang="ja-JP" sz="1200" u="none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kumimoji="1" lang="ja-JP" altLang="en-US" sz="120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Switch</a:t>
                      </a: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 places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with them!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 person.</a:t>
                      </a:r>
                    </a:p>
                    <a:p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Switch</a:t>
                      </a:r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 places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with them!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Play </a:t>
                      </a:r>
                      <a:r>
                        <a:rPr kumimoji="1" lang="en-US" altLang="ja-JP" sz="1600" b="0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Loser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gives </a:t>
                      </a:r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1 present!</a:t>
                      </a:r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Play </a:t>
                      </a:r>
                      <a:r>
                        <a:rPr kumimoji="1" lang="en-US" altLang="ja-JP" sz="1600" b="0" u="none" baseline="0" dirty="0" err="1" smtClean="0">
                          <a:latin typeface="Comic Sans MS" panose="030F0702030302020204" pitchFamily="66" charset="0"/>
                        </a:rPr>
                        <a:t>Janken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!</a:t>
                      </a:r>
                    </a:p>
                    <a:p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Loser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gives </a:t>
                      </a:r>
                      <a:r>
                        <a:rPr kumimoji="1" lang="en-US" altLang="ja-JP" sz="1200" b="0" u="sng" baseline="0" dirty="0" smtClean="0">
                          <a:latin typeface="Comic Sans MS" panose="030F0702030302020204" pitchFamily="66" charset="0"/>
                        </a:rPr>
                        <a:t>Winner</a:t>
                      </a:r>
                      <a:r>
                        <a:rPr kumimoji="1" lang="en-US" altLang="ja-JP" sz="1200" b="0" u="none" baseline="0" dirty="0" smtClean="0">
                          <a:latin typeface="Comic Sans MS" panose="030F0702030302020204" pitchFamily="66" charset="0"/>
                        </a:rPr>
                        <a:t> 1 present!</a:t>
                      </a:r>
                      <a:endParaRPr kumimoji="1" lang="ja-JP" altLang="en-US" sz="12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Move to the next </a:t>
                      </a:r>
                    </a:p>
                    <a:p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   space!</a:t>
                      </a:r>
                      <a:endParaRPr kumimoji="1" lang="ja-JP" altLang="en-US" sz="2000" b="1" u="sng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One more turn!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You can</a:t>
                      </a:r>
                    </a:p>
                    <a:p>
                      <a:pPr algn="l"/>
                      <a:r>
                        <a:rPr kumimoji="1" lang="en-US" altLang="ja-JP" sz="1600" baseline="0" dirty="0" smtClean="0">
                          <a:latin typeface="Comic Sans MS" panose="030F0702030302020204" pitchFamily="66" charset="0"/>
                        </a:rPr>
                        <a:t>roll </a:t>
                      </a:r>
                      <a:r>
                        <a:rPr kumimoji="1" lang="en-US" altLang="ja-JP" sz="1600" dirty="0" smtClean="0">
                          <a:latin typeface="Comic Sans MS" panose="030F0702030302020204" pitchFamily="66" charset="0"/>
                        </a:rPr>
                        <a:t>again.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a present    –OR-</a:t>
                      </a:r>
                    </a:p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Chance</a:t>
                      </a:r>
                    </a:p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card!</a:t>
                      </a:r>
                      <a:endParaRPr kumimoji="1" lang="en-US" altLang="ja-JP" sz="20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36" name="図 3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147446" y="6709635"/>
            <a:ext cx="447771" cy="52940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4665659" y="6709635"/>
            <a:ext cx="447771" cy="52940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213838" y="6709635"/>
            <a:ext cx="447771" cy="529408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050" y="312441"/>
            <a:ext cx="341241" cy="35008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0987" y="314370"/>
            <a:ext cx="341241" cy="35008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625" y="895033"/>
            <a:ext cx="341241" cy="35008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58" y="2922532"/>
            <a:ext cx="341241" cy="350081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689" y="2747491"/>
            <a:ext cx="341241" cy="350081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871" y="2818868"/>
            <a:ext cx="341241" cy="350081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780" y="2627809"/>
            <a:ext cx="341241" cy="350081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08" y="4869008"/>
            <a:ext cx="341241" cy="35008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753" y="4986684"/>
            <a:ext cx="341241" cy="35008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541" y="5000188"/>
            <a:ext cx="341241" cy="350081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8336" y="6437378"/>
            <a:ext cx="341241" cy="350081"/>
          </a:xfrm>
          <a:prstGeom prst="rect">
            <a:avLst/>
          </a:prstGeom>
        </p:spPr>
      </p:pic>
      <p:pic>
        <p:nvPicPr>
          <p:cNvPr id="5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184" y="7222984"/>
            <a:ext cx="339531" cy="3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61" y="7151149"/>
            <a:ext cx="341241" cy="350081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448" y="7153078"/>
            <a:ext cx="341241" cy="350081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1111" y="3038428"/>
            <a:ext cx="1485900" cy="100965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9920" y="1196245"/>
            <a:ext cx="1338946" cy="811483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915" y="3236595"/>
            <a:ext cx="1338946" cy="811483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915" y="1064920"/>
            <a:ext cx="1122843" cy="1041813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6219" y="1046428"/>
            <a:ext cx="1122843" cy="1041813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065" y="964007"/>
            <a:ext cx="1416226" cy="1006631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6002" y="961067"/>
            <a:ext cx="1416226" cy="1006631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5381" y="1190624"/>
            <a:ext cx="1455682" cy="753420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79761" y="1190624"/>
            <a:ext cx="1455682" cy="753420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23627" y="2993908"/>
            <a:ext cx="1599189" cy="974296"/>
          </a:xfrm>
          <a:prstGeom prst="rect">
            <a:avLst/>
          </a:prstGeom>
        </p:spPr>
      </p:pic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11"/>
          <a:srcRect l="30167"/>
          <a:stretch/>
        </p:blipFill>
        <p:spPr>
          <a:xfrm>
            <a:off x="6433430" y="3153213"/>
            <a:ext cx="1128503" cy="448726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4297" y="3513455"/>
            <a:ext cx="534623" cy="534623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5863" y="3536214"/>
            <a:ext cx="534623" cy="534623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25580" y="3123978"/>
            <a:ext cx="1016289" cy="887645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 rotWithShape="1">
          <a:blip r:embed="rId13"/>
          <a:srcRect t="28089"/>
          <a:stretch/>
        </p:blipFill>
        <p:spPr>
          <a:xfrm flipH="1">
            <a:off x="282468" y="5405120"/>
            <a:ext cx="959987" cy="638316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4240" y="5140668"/>
            <a:ext cx="294640" cy="287787"/>
          </a:xfrm>
          <a:prstGeom prst="rect">
            <a:avLst/>
          </a:prstGeom>
        </p:spPr>
      </p:pic>
      <p:pic>
        <p:nvPicPr>
          <p:cNvPr id="2049" name="図 204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6219" y="5108590"/>
            <a:ext cx="1119128" cy="974300"/>
          </a:xfrm>
          <a:prstGeom prst="rect">
            <a:avLst/>
          </a:prstGeom>
        </p:spPr>
      </p:pic>
      <p:pic>
        <p:nvPicPr>
          <p:cNvPr id="2051" name="図 205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97055" y="5068688"/>
            <a:ext cx="1242520" cy="979160"/>
          </a:xfrm>
          <a:prstGeom prst="rect">
            <a:avLst/>
          </a:prstGeom>
        </p:spPr>
      </p:pic>
      <p:pic>
        <p:nvPicPr>
          <p:cNvPr id="2053" name="図 205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36108" y="5161724"/>
            <a:ext cx="1142988" cy="830660"/>
          </a:xfrm>
          <a:prstGeom prst="rect">
            <a:avLst/>
          </a:prstGeom>
        </p:spPr>
      </p:pic>
      <p:pic>
        <p:nvPicPr>
          <p:cNvPr id="2054" name="図 205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42939" y="5191272"/>
            <a:ext cx="1171961" cy="851716"/>
          </a:xfrm>
          <a:prstGeom prst="rect">
            <a:avLst/>
          </a:prstGeom>
        </p:spPr>
      </p:pic>
      <p:pic>
        <p:nvPicPr>
          <p:cNvPr id="2055" name="図 205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48001" y="5219089"/>
            <a:ext cx="1399744" cy="869072"/>
          </a:xfrm>
          <a:prstGeom prst="rect">
            <a:avLst/>
          </a:prstGeom>
        </p:spPr>
      </p:pic>
      <p:pic>
        <p:nvPicPr>
          <p:cNvPr id="106" name="図 10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296964" y="5219089"/>
            <a:ext cx="1399744" cy="869072"/>
          </a:xfrm>
          <a:prstGeom prst="rect">
            <a:avLst/>
          </a:prstGeom>
        </p:spPr>
      </p:pic>
      <p:pic>
        <p:nvPicPr>
          <p:cNvPr id="2056" name="図 205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915" y="7439526"/>
            <a:ext cx="1262087" cy="680537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16995" y="7439526"/>
            <a:ext cx="1262087" cy="680537"/>
          </a:xfrm>
          <a:prstGeom prst="rect">
            <a:avLst/>
          </a:prstGeom>
        </p:spPr>
      </p:pic>
      <p:pic>
        <p:nvPicPr>
          <p:cNvPr id="2057" name="図 20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34022" y="7260453"/>
            <a:ext cx="1114425" cy="838200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50389" y="7248617"/>
            <a:ext cx="1114425" cy="838200"/>
          </a:xfrm>
          <a:prstGeom prst="rect">
            <a:avLst/>
          </a:prstGeom>
        </p:spPr>
      </p:pic>
      <p:pic>
        <p:nvPicPr>
          <p:cNvPr id="111" name="図 11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00475" y="7248617"/>
            <a:ext cx="1114425" cy="8382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30156" y="2975926"/>
            <a:ext cx="1539005" cy="921761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9270" y="3058383"/>
            <a:ext cx="922199" cy="561844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437723" y="3457575"/>
            <a:ext cx="0" cy="8567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9" name="図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6587" y="7125846"/>
            <a:ext cx="1122843" cy="104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578</TotalTime>
  <Words>481</Words>
  <Application>Microsoft Office PowerPoint</Application>
  <PresentationFormat>B4 (ISO) 250x353 mm</PresentationFormat>
  <Paragraphs>341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61</cp:revision>
  <cp:lastPrinted>2021-12-13T05:28:21Z</cp:lastPrinted>
  <dcterms:created xsi:type="dcterms:W3CDTF">2021-12-08T03:43:05Z</dcterms:created>
  <dcterms:modified xsi:type="dcterms:W3CDTF">2021-12-14T07:21:38Z</dcterms:modified>
</cp:coreProperties>
</file>