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4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2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EC852F6-02FF-4F08-B8E9-D0662293D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41AA3C7A-F542-49D1-B890-1148A966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4A7D506-33A2-4201-B21C-414202EF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21A37E3-3CA9-4E01-A572-85B47365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663B204-A6F1-468E-A4FB-86E2AC00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822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1A975A0-3257-4140-9793-569A58A2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6FCB2706-96E9-4B07-9344-5C75A676D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697CBE1-97EE-4D5A-97FA-39670D23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6689801-E9E0-4378-9970-FABF4F6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FF2D7ED-3276-4B72-BABF-72B73521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802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AF7EE83F-BA08-44DF-AE14-2CA811256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78CC6A2-576F-4255-8A3D-657B09AF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0A0B207-EFF1-4929-8DFE-7745FC71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DFE90EC-BD87-4B2D-A8A7-041CA979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A139820-9F8D-4D7E-AA9F-20947382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062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EDF698F-354D-4DE3-A51F-67B35523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C87451D-5B7A-495A-8792-74E0CA00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473865A-57C5-48C1-8493-FE8F675C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810F5A4-AC1C-42EF-9853-787616B3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AAA64CF-0B95-4D48-A941-3F642C4D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184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07F10CE-36C5-40FD-8C65-648F7EA0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48DB6FA-6397-4AAA-B546-0101AA0B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C94F0-95F7-42B6-9950-13C901B3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906FE55-7E3D-4EC2-BAD4-BF31220F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F11DA96-35A2-4E3D-94E0-9B6383AF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523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011CECE-891D-4A79-9D23-427B855D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74F4F0E-5E2F-495C-AF17-E559C1381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63DC4986-50DD-4E3E-826D-10C7D93C2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856DF9CD-00F2-4FA2-8677-F1F8E6D4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48C1121-0B4F-4445-B397-85CF1D79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2F05246-E993-4015-B231-002E16A2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409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50CC571-2DCF-4ACF-85B5-988260ED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76B215D-2607-4BC6-8D2E-48EFE568E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39DD7F0-224E-4B61-9BDF-2DC61FEC8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94B7BE7D-9AC2-4AED-AAEF-4E88C2785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666D46B0-A3A0-42E0-84DA-ED4243C59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0BD645C-3314-4BE0-BD87-44EE9900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EC7F33B-D31F-4F63-8C12-AF6C4A3C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456D40BE-61EE-4EF6-8502-843273F3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686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39FFE20-B546-4224-87B8-8B5F7B87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6135BF58-D15C-4539-952F-5C5B49C5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0845C1A2-9409-4967-BF91-139E80CF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EFBE9176-F06C-431E-908D-FD7C48DC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096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BD2862F-0ED0-4338-AD0E-1C9DCA9A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AA8D36A0-06D4-4725-8E48-8D7817C7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DEB1D3BC-37F6-4BA3-B9C5-7ECEAB42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118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F5A5A1-2EED-4351-B53A-49ACA269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09F152A-D517-4E21-AEF6-1604799AA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5C56D82-A3E2-4D05-897A-C3335340D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67E36899-08F3-441B-99F3-B55DF5C5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9F34058-CB69-416C-84B3-B9658EF6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1714F00-6F4F-4176-B1FB-3EB0C2E0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547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584A49-07BE-4236-9D20-68F1F8C4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6D5ABA5C-C332-4AFF-97B1-046788049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07384000-900A-40F9-8242-41803555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C79FE6BD-E8DE-4514-AC83-A00EBF1C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7613053-FE87-484A-8F7D-F8F7F704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04A8D24E-3E39-4001-B1EB-8C5170DF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056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E0C2201-8A92-4E42-B9BC-B7D577B2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098510-C652-40C0-8532-A646947E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C7B09B6-7EDD-4C03-8507-7CDEDA973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37192B-C3F3-4B72-843B-11B13B818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04C78DA-604F-43F2-A168-42F0D977C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483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-477671" y="1616242"/>
            <a:ext cx="13147341" cy="362551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892687B9-905C-4130-8261-82FCD8D682AD}"/>
              </a:ext>
            </a:extLst>
          </p:cNvPr>
          <p:cNvSpPr txBox="1"/>
          <p:nvPr/>
        </p:nvSpPr>
        <p:spPr>
          <a:xfrm>
            <a:off x="3567799" y="5241758"/>
            <a:ext cx="505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１年生　</a:t>
            </a:r>
            <a:r>
              <a:rPr lang="en-US" altLang="ja-JP" sz="6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Unit </a:t>
            </a:r>
            <a:r>
              <a:rPr lang="en-US" altLang="ja-JP" sz="60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0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食べる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行く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勉強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350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テニス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C278753A-870A-426D-8C06-7D1009406278}"/>
              </a:ext>
            </a:extLst>
          </p:cNvPr>
          <p:cNvSpPr txBox="1"/>
          <p:nvPr/>
        </p:nvSpPr>
        <p:spPr>
          <a:xfrm>
            <a:off x="6631161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eat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62F7CF1-4812-4172-A6F8-CEA1413F8215}"/>
              </a:ext>
            </a:extLst>
          </p:cNvPr>
          <p:cNvSpPr txBox="1"/>
          <p:nvPr/>
        </p:nvSpPr>
        <p:spPr>
          <a:xfrm>
            <a:off x="6631161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ball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41FC0A4F-CE97-4C13-93AD-0171F35F0E07}"/>
              </a:ext>
            </a:extLst>
          </p:cNvPr>
          <p:cNvSpPr txBox="1"/>
          <p:nvPr/>
        </p:nvSpPr>
        <p:spPr>
          <a:xfrm>
            <a:off x="6631161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BCF62140-29AC-4EE7-ABBE-F8AAA192E142}"/>
              </a:ext>
            </a:extLst>
          </p:cNvPr>
          <p:cNvSpPr txBox="1"/>
          <p:nvPr/>
        </p:nvSpPr>
        <p:spPr>
          <a:xfrm>
            <a:off x="6631161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6945BB8F-2112-49B2-8983-4D6D69A08DF5}"/>
              </a:ext>
            </a:extLst>
          </p:cNvPr>
          <p:cNvSpPr txBox="1"/>
          <p:nvPr/>
        </p:nvSpPr>
        <p:spPr>
          <a:xfrm>
            <a:off x="6631161" y="5201642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tennis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8C8F130A-B5BF-4BD7-A0D9-3F4E5DB23F82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;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56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コンサート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の前に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どこ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いつか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日、日付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次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59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トランペット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の近くに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に勝つ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月、１か月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5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concert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before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where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someday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date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next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196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trumpet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near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win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228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month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2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わくわくした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タオル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良い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びん、ボトル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悪い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5266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幸運を祈る、がんばって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くつ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を持ってくる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がほしい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2: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2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75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25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75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excited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towel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good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bottle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bad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ood luck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today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shoe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bring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want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2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9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駅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女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女の複数形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どれくらいの多くの、いくつの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男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週、１週間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996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かまたは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あれらの、それらの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505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男の複数形</a:t>
            </a:r>
            <a:endParaRPr kumimoji="1" lang="en-US" altLang="ja-JP" sz="5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コーチ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3: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4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station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woman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women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628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many... ?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week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those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coach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3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8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136</Words>
  <Application>Microsoft Office PowerPoint</Application>
  <PresentationFormat>ユーザー設定</PresentationFormat>
  <Paragraphs>78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</dc:creator>
  <cp:lastModifiedBy>Windows ユーザー</cp:lastModifiedBy>
  <cp:revision>17</cp:revision>
  <dcterms:created xsi:type="dcterms:W3CDTF">2021-03-08T05:44:48Z</dcterms:created>
  <dcterms:modified xsi:type="dcterms:W3CDTF">2021-09-30T03:33:51Z</dcterms:modified>
</cp:coreProperties>
</file>