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E5B9-B8DD-4436-9142-53F385935653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2D3E-E32B-43D6-B3BB-CB443CCAEA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4581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E5B9-B8DD-4436-9142-53F385935653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2D3E-E32B-43D6-B3BB-CB443CCAEA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030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E5B9-B8DD-4436-9142-53F385935653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2D3E-E32B-43D6-B3BB-CB443CCAEA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685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E5B9-B8DD-4436-9142-53F385935653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2D3E-E32B-43D6-B3BB-CB443CCAEA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460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E5B9-B8DD-4436-9142-53F385935653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2D3E-E32B-43D6-B3BB-CB443CCAEA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5898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E5B9-B8DD-4436-9142-53F385935653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2D3E-E32B-43D6-B3BB-CB443CCAEA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575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E5B9-B8DD-4436-9142-53F385935653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2D3E-E32B-43D6-B3BB-CB443CCAEA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327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E5B9-B8DD-4436-9142-53F385935653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2D3E-E32B-43D6-B3BB-CB443CCAEA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314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E5B9-B8DD-4436-9142-53F385935653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2D3E-E32B-43D6-B3BB-CB443CCAEA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49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E5B9-B8DD-4436-9142-53F385935653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2D3E-E32B-43D6-B3BB-CB443CCAEA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65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E5B9-B8DD-4436-9142-53F385935653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E2D3E-E32B-43D6-B3BB-CB443CCAEA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017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4E5B9-B8DD-4436-9142-53F385935653}" type="datetimeFigureOut">
              <a:rPr kumimoji="1" lang="ja-JP" altLang="en-US" smtClean="0"/>
              <a:t>2024/2/6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E2D3E-E32B-43D6-B3BB-CB443CCAEAF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922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010096"/>
              </p:ext>
            </p:extLst>
          </p:nvPr>
        </p:nvGraphicFramePr>
        <p:xfrm>
          <a:off x="738778" y="209008"/>
          <a:ext cx="5544456" cy="4749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72228">
                  <a:extLst>
                    <a:ext uri="{9D8B030D-6E8A-4147-A177-3AD203B41FA5}">
                      <a16:colId xmlns:a16="http://schemas.microsoft.com/office/drawing/2014/main" val="824948385"/>
                    </a:ext>
                  </a:extLst>
                </a:gridCol>
                <a:gridCol w="2772228">
                  <a:extLst>
                    <a:ext uri="{9D8B030D-6E8A-4147-A177-3AD203B41FA5}">
                      <a16:colId xmlns:a16="http://schemas.microsoft.com/office/drawing/2014/main" val="1583453586"/>
                    </a:ext>
                  </a:extLst>
                </a:gridCol>
              </a:tblGrid>
              <a:tr h="949856">
                <a:tc>
                  <a:txBody>
                    <a:bodyPr/>
                    <a:lstStyle/>
                    <a:p>
                      <a:r>
                        <a:rPr kumimoji="1" lang="en-US" altLang="ja-JP" sz="3000" dirty="0" smtClean="0"/>
                        <a:t>1</a:t>
                      </a:r>
                      <a:endParaRPr kumimoji="1" lang="ja-JP" alt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School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604932"/>
                  </a:ext>
                </a:extLst>
              </a:tr>
              <a:tr h="949856">
                <a:tc>
                  <a:txBody>
                    <a:bodyPr/>
                    <a:lstStyle/>
                    <a:p>
                      <a:r>
                        <a:rPr kumimoji="1" lang="en-US" altLang="ja-JP" sz="3000" dirty="0" smtClean="0"/>
                        <a:t>2</a:t>
                      </a:r>
                      <a:endParaRPr kumimoji="1" lang="ja-JP" alt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Park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2864556"/>
                  </a:ext>
                </a:extLst>
              </a:tr>
              <a:tr h="949856">
                <a:tc>
                  <a:txBody>
                    <a:bodyPr/>
                    <a:lstStyle/>
                    <a:p>
                      <a:r>
                        <a:rPr kumimoji="1" lang="en-US" altLang="ja-JP" sz="3000" dirty="0" smtClean="0"/>
                        <a:t>3</a:t>
                      </a:r>
                      <a:endParaRPr kumimoji="1" lang="ja-JP" alt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Mall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089079"/>
                  </a:ext>
                </a:extLst>
              </a:tr>
              <a:tr h="949856">
                <a:tc>
                  <a:txBody>
                    <a:bodyPr/>
                    <a:lstStyle/>
                    <a:p>
                      <a:r>
                        <a:rPr kumimoji="1" lang="en-US" altLang="ja-JP" sz="3000" dirty="0" smtClean="0"/>
                        <a:t>4</a:t>
                      </a:r>
                      <a:endParaRPr kumimoji="1" lang="ja-JP" alt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Zoo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625617"/>
                  </a:ext>
                </a:extLst>
              </a:tr>
              <a:tr h="949856">
                <a:tc>
                  <a:txBody>
                    <a:bodyPr/>
                    <a:lstStyle/>
                    <a:p>
                      <a:r>
                        <a:rPr kumimoji="1" lang="en-US" altLang="ja-JP" sz="3000" dirty="0" smtClean="0"/>
                        <a:t>5</a:t>
                      </a:r>
                      <a:endParaRPr kumimoji="1" lang="ja-JP" alt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Aquarium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201883"/>
                  </a:ext>
                </a:extLst>
              </a:tr>
            </a:tbl>
          </a:graphicData>
        </a:graphic>
      </p:graphicFrame>
      <p:pic>
        <p:nvPicPr>
          <p:cNvPr id="1026" name="Picture 2" descr="School Clip Art - Schools Clipart Transparent Background , Free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392" y="300448"/>
            <a:ext cx="1106499" cy="836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arklandschaft flach 462556 Vektor Kunst bei Vecteez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543" y="1227909"/>
            <a:ext cx="972195" cy="729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lat Shopping Center Vector 173463 Vector Art at Vecteez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4543" y="2181499"/>
            <a:ext cx="836021" cy="836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18 Photos Luxury Aquarium Clipar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9345" y="4205052"/>
            <a:ext cx="1302590" cy="732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Zoo African Animals 472438 Vector Art at Vecteez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4042" y="3144587"/>
            <a:ext cx="826522" cy="826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Rock Music Festival Flat Vector Illustration Open Air Live Concert In ..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2678" y="609600"/>
            <a:ext cx="1777104" cy="1074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Batandball Games,Sports Uniform,Baseball Player PNG Clipart - Royalty ...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7563" y="2240928"/>
            <a:ext cx="1359543" cy="984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Shopping Woman Clipart Free Stock Photo - Public Domain Pictures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072" y="3420840"/>
            <a:ext cx="994798" cy="11611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177339"/>
              </p:ext>
            </p:extLst>
          </p:nvPr>
        </p:nvGraphicFramePr>
        <p:xfrm>
          <a:off x="6517136" y="209008"/>
          <a:ext cx="5473700" cy="6109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850">
                  <a:extLst>
                    <a:ext uri="{9D8B030D-6E8A-4147-A177-3AD203B41FA5}">
                      <a16:colId xmlns:a16="http://schemas.microsoft.com/office/drawing/2014/main" val="1668714307"/>
                    </a:ext>
                  </a:extLst>
                </a:gridCol>
                <a:gridCol w="2736850">
                  <a:extLst>
                    <a:ext uri="{9D8B030D-6E8A-4147-A177-3AD203B41FA5}">
                      <a16:colId xmlns:a16="http://schemas.microsoft.com/office/drawing/2014/main" val="767984897"/>
                    </a:ext>
                  </a:extLst>
                </a:gridCol>
              </a:tblGrid>
              <a:tr h="1527315">
                <a:tc>
                  <a:txBody>
                    <a:bodyPr/>
                    <a:lstStyle/>
                    <a:p>
                      <a:r>
                        <a:rPr kumimoji="1" lang="en-US" altLang="ja-JP" sz="4000" dirty="0" smtClean="0"/>
                        <a:t>A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500" dirty="0" smtClean="0"/>
                        <a:t>The Concert</a:t>
                      </a:r>
                      <a:endParaRPr kumimoji="1" lang="ja-JP" altLang="en-US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545398"/>
                  </a:ext>
                </a:extLst>
              </a:tr>
              <a:tr h="1527315">
                <a:tc>
                  <a:txBody>
                    <a:bodyPr/>
                    <a:lstStyle/>
                    <a:p>
                      <a:r>
                        <a:rPr kumimoji="1" lang="en-US" altLang="ja-JP" sz="4000" dirty="0" smtClean="0"/>
                        <a:t>B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500" dirty="0" smtClean="0"/>
                        <a:t>The Baseball Game</a:t>
                      </a:r>
                      <a:endParaRPr kumimoji="1" lang="ja-JP" altLang="en-US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208750"/>
                  </a:ext>
                </a:extLst>
              </a:tr>
              <a:tr h="1527315">
                <a:tc>
                  <a:txBody>
                    <a:bodyPr/>
                    <a:lstStyle/>
                    <a:p>
                      <a:r>
                        <a:rPr kumimoji="1" lang="en-US" altLang="ja-JP" sz="4000" dirty="0" smtClean="0"/>
                        <a:t>C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500" dirty="0" smtClean="0"/>
                        <a:t>The sale</a:t>
                      </a:r>
                      <a:endParaRPr kumimoji="1" lang="ja-JP" altLang="en-US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6029112"/>
                  </a:ext>
                </a:extLst>
              </a:tr>
              <a:tr h="1527315">
                <a:tc>
                  <a:txBody>
                    <a:bodyPr/>
                    <a:lstStyle/>
                    <a:p>
                      <a:r>
                        <a:rPr kumimoji="1" lang="en-US" altLang="ja-JP" sz="4000" dirty="0" smtClean="0"/>
                        <a:t>D</a:t>
                      </a:r>
                      <a:endParaRPr kumimoji="1" lang="ja-JP" alt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500" dirty="0" smtClean="0"/>
                        <a:t>The marathon</a:t>
                      </a:r>
                      <a:endParaRPr kumimoji="1" lang="ja-JP" altLang="en-US" sz="2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457180"/>
                  </a:ext>
                </a:extLst>
              </a:tr>
            </a:tbl>
          </a:graphicData>
        </a:graphic>
      </p:graphicFrame>
      <p:pic>
        <p:nvPicPr>
          <p:cNvPr id="10" name="Picture 12" descr="Transparent Marathon Clipart - Man Running Marathon Clipart, HD Png ...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0252" y="5234156"/>
            <a:ext cx="1164219" cy="1007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483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475970"/>
              </p:ext>
            </p:extLst>
          </p:nvPr>
        </p:nvGraphicFramePr>
        <p:xfrm>
          <a:off x="0" y="2"/>
          <a:ext cx="12192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380872277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75365627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40617981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05673225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64395793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95967823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82010071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242220454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969337397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980638471"/>
                    </a:ext>
                  </a:extLst>
                </a:gridCol>
              </a:tblGrid>
              <a:tr h="1714500">
                <a:tc>
                  <a:txBody>
                    <a:bodyPr/>
                    <a:lstStyle/>
                    <a:p>
                      <a:r>
                        <a:rPr kumimoji="1" lang="ja-JP" altLang="en-US" sz="3500" b="1" dirty="0" smtClean="0"/>
                        <a:t>１</a:t>
                      </a:r>
                      <a:r>
                        <a:rPr kumimoji="1" lang="en-US" altLang="ja-JP" sz="3500" b="1" dirty="0" smtClean="0"/>
                        <a:t>A</a:t>
                      </a:r>
                      <a:endParaRPr kumimoji="1" lang="ja-JP" altLang="en-US" sz="3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500" b="1" dirty="0" smtClean="0"/>
                        <a:t>1A</a:t>
                      </a:r>
                      <a:endParaRPr kumimoji="1" lang="ja-JP" altLang="en-US" sz="3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500" b="1" dirty="0" smtClean="0"/>
                        <a:t>1B</a:t>
                      </a:r>
                      <a:endParaRPr kumimoji="1" lang="ja-JP" altLang="en-US" sz="3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500" b="1" dirty="0" smtClean="0"/>
                        <a:t>1B</a:t>
                      </a:r>
                      <a:endParaRPr kumimoji="1" lang="ja-JP" altLang="en-US" sz="3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500" b="1" dirty="0" smtClean="0"/>
                        <a:t>1C</a:t>
                      </a:r>
                      <a:endParaRPr kumimoji="1" lang="ja-JP" altLang="en-US" sz="3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500" b="1" dirty="0" smtClean="0"/>
                        <a:t>1C</a:t>
                      </a:r>
                      <a:endParaRPr kumimoji="1" lang="ja-JP" altLang="en-US" sz="3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500" b="1" dirty="0" smtClean="0"/>
                        <a:t>2A</a:t>
                      </a:r>
                      <a:endParaRPr kumimoji="1" lang="ja-JP" altLang="en-US" sz="3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500" b="1" dirty="0" smtClean="0"/>
                        <a:t>2A</a:t>
                      </a:r>
                      <a:endParaRPr kumimoji="1" lang="ja-JP" altLang="en-US" sz="3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500" b="1" dirty="0" smtClean="0"/>
                        <a:t>2B</a:t>
                      </a:r>
                      <a:endParaRPr kumimoji="1" lang="ja-JP" altLang="en-US" sz="3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500" b="1" dirty="0" smtClean="0"/>
                        <a:t>2B</a:t>
                      </a:r>
                      <a:endParaRPr kumimoji="1" lang="ja-JP" altLang="en-US" sz="3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3238789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r>
                        <a:rPr kumimoji="1" lang="en-US" altLang="ja-JP" sz="3500" b="1" dirty="0" smtClean="0"/>
                        <a:t>4A</a:t>
                      </a:r>
                      <a:endParaRPr kumimoji="1" lang="ja-JP" altLang="en-US" sz="3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500" b="1" dirty="0" smtClean="0"/>
                        <a:t>4A</a:t>
                      </a:r>
                      <a:endParaRPr kumimoji="1" lang="ja-JP" altLang="en-US" sz="3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500" b="1" dirty="0" smtClean="0"/>
                        <a:t>3C</a:t>
                      </a:r>
                      <a:endParaRPr kumimoji="1" lang="ja-JP" altLang="en-US" sz="3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500" b="1" dirty="0" smtClean="0"/>
                        <a:t>3C</a:t>
                      </a:r>
                      <a:endParaRPr kumimoji="1" lang="ja-JP" altLang="en-US" sz="3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500" b="1" dirty="0" smtClean="0"/>
                        <a:t>3B</a:t>
                      </a:r>
                      <a:endParaRPr kumimoji="1" lang="ja-JP" altLang="en-US" sz="3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500" b="1" dirty="0" smtClean="0"/>
                        <a:t>3B</a:t>
                      </a:r>
                      <a:endParaRPr kumimoji="1" lang="ja-JP" altLang="en-US" sz="3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500" b="1" dirty="0" smtClean="0"/>
                        <a:t>3A</a:t>
                      </a:r>
                      <a:endParaRPr kumimoji="1" lang="ja-JP" altLang="en-US" sz="3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500" b="1" dirty="0" smtClean="0"/>
                        <a:t>3A</a:t>
                      </a:r>
                      <a:endParaRPr kumimoji="1" lang="ja-JP" altLang="en-US" sz="3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500" b="1" dirty="0" smtClean="0"/>
                        <a:t>2C</a:t>
                      </a:r>
                      <a:endParaRPr kumimoji="1" lang="ja-JP" altLang="en-US" sz="3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500" b="1" dirty="0" smtClean="0"/>
                        <a:t>2C</a:t>
                      </a:r>
                      <a:endParaRPr kumimoji="1" lang="ja-JP" altLang="en-US" sz="3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3427899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r>
                        <a:rPr kumimoji="1" lang="en-US" altLang="ja-JP" sz="3500" b="1" dirty="0" smtClean="0"/>
                        <a:t>4B</a:t>
                      </a:r>
                      <a:endParaRPr kumimoji="1" lang="ja-JP" altLang="en-US" sz="3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500" b="1" dirty="0" smtClean="0"/>
                        <a:t>4B</a:t>
                      </a:r>
                      <a:endParaRPr kumimoji="1" lang="ja-JP" altLang="en-US" sz="3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500" b="1" dirty="0" smtClean="0"/>
                        <a:t>4C</a:t>
                      </a:r>
                      <a:endParaRPr kumimoji="1" lang="ja-JP" altLang="en-US" sz="3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500" b="1" dirty="0" smtClean="0"/>
                        <a:t>4C</a:t>
                      </a:r>
                      <a:endParaRPr kumimoji="1" lang="ja-JP" altLang="en-US" sz="3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500" b="1" dirty="0" smtClean="0"/>
                        <a:t>5A</a:t>
                      </a:r>
                      <a:endParaRPr kumimoji="1" lang="ja-JP" altLang="en-US" sz="3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500" b="1" dirty="0" smtClean="0"/>
                        <a:t>5A</a:t>
                      </a:r>
                      <a:endParaRPr kumimoji="1" lang="ja-JP" altLang="en-US" sz="3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500" b="1" dirty="0" smtClean="0"/>
                        <a:t>5B</a:t>
                      </a:r>
                      <a:endParaRPr kumimoji="1" lang="ja-JP" altLang="en-US" sz="3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500" b="1" dirty="0" smtClean="0"/>
                        <a:t>5B</a:t>
                      </a:r>
                      <a:endParaRPr kumimoji="1" lang="ja-JP" altLang="en-US" sz="3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500" b="1" dirty="0" smtClean="0"/>
                        <a:t>5C</a:t>
                      </a:r>
                      <a:endParaRPr kumimoji="1" lang="ja-JP" altLang="en-US" sz="3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500" b="1" dirty="0" smtClean="0"/>
                        <a:t>5C</a:t>
                      </a:r>
                      <a:endParaRPr kumimoji="1" lang="ja-JP" altLang="en-US" sz="3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05545"/>
                  </a:ext>
                </a:extLst>
              </a:tr>
              <a:tr h="1714500">
                <a:tc>
                  <a:txBody>
                    <a:bodyPr/>
                    <a:lstStyle/>
                    <a:p>
                      <a:r>
                        <a:rPr kumimoji="1" lang="en-US" altLang="ja-JP" sz="3500" b="1" dirty="0" smtClean="0"/>
                        <a:t>1D</a:t>
                      </a:r>
                      <a:endParaRPr kumimoji="1" lang="ja-JP" altLang="en-US" sz="3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500" b="1" dirty="0" smtClean="0"/>
                        <a:t>1D</a:t>
                      </a:r>
                      <a:endParaRPr kumimoji="1" lang="ja-JP" altLang="en-US" sz="3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500" b="1" dirty="0" smtClean="0"/>
                        <a:t>2D</a:t>
                      </a:r>
                      <a:endParaRPr kumimoji="1" lang="ja-JP" altLang="en-US" sz="3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500" b="1" dirty="0" smtClean="0"/>
                        <a:t>2D</a:t>
                      </a:r>
                      <a:endParaRPr kumimoji="1" lang="ja-JP" altLang="en-US" sz="3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500" b="1" dirty="0" smtClean="0"/>
                        <a:t>3D</a:t>
                      </a:r>
                      <a:endParaRPr kumimoji="1" lang="ja-JP" altLang="en-US" sz="3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500" b="1" dirty="0" smtClean="0"/>
                        <a:t>3D</a:t>
                      </a:r>
                      <a:endParaRPr kumimoji="1" lang="ja-JP" altLang="en-US" sz="3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500" b="1" dirty="0" smtClean="0"/>
                        <a:t>4D</a:t>
                      </a:r>
                      <a:endParaRPr kumimoji="1" lang="ja-JP" altLang="en-US" sz="3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500" b="1" dirty="0" smtClean="0"/>
                        <a:t>4D</a:t>
                      </a:r>
                      <a:endParaRPr kumimoji="1" lang="ja-JP" altLang="en-US" sz="3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500" b="1" dirty="0" smtClean="0"/>
                        <a:t>5D</a:t>
                      </a:r>
                      <a:endParaRPr kumimoji="1" lang="ja-JP" altLang="en-US" sz="3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3500" b="1" smtClean="0"/>
                        <a:t>5D</a:t>
                      </a:r>
                      <a:endParaRPr kumimoji="1" lang="ja-JP" altLang="en-US" sz="35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22499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6081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64</Words>
  <Application>Microsoft Office PowerPoint</Application>
  <PresentationFormat>ワイド画面</PresentationFormat>
  <Paragraphs>58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>宮崎市教育情報研修センター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宮崎市教育委員会</dc:creator>
  <cp:lastModifiedBy>宮崎市教育委員会</cp:lastModifiedBy>
  <cp:revision>10</cp:revision>
  <dcterms:created xsi:type="dcterms:W3CDTF">2024-02-02T04:24:48Z</dcterms:created>
  <dcterms:modified xsi:type="dcterms:W3CDTF">2024-02-06T04:07:57Z</dcterms:modified>
</cp:coreProperties>
</file>