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2E4C0E-EB77-4633-9DC3-A2D7FB3B9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IE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ED85DA3-BC85-4475-B6E0-C5092AD52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IE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F40E24-CB7E-4EEB-A59C-1BF2D5408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0F67-D613-4F73-9636-C71F94994844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3B3626-D8EB-42D5-A6B5-CFE7B706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9B514F-09AC-4E99-8C95-56091535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154-00BB-4768-A594-B83655FE11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254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AF9261-74A5-4355-B308-B64F0F196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IE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10C6D84-7EC2-4E99-80A7-AEC0C3C26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IE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6CE70B-60BD-4793-AD50-7D13B182C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0F67-D613-4F73-9636-C71F94994844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0E9600-3C7A-4115-80F2-341496CDA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D2C69A-518E-4089-8974-E58F42BA9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154-00BB-4768-A594-B83655FE11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746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A8698F-C704-45B0-8AB3-DAF833B7FC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IE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614E1A-BC0B-4BF3-8E69-E660D8795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IE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4383BC-9ADA-4E1B-9A08-B4C9D7B04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0F67-D613-4F73-9636-C71F94994844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72E9AA-43C2-4464-8521-D00841C41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A6E998-FE60-49B1-B9B7-A217C3809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154-00BB-4768-A594-B83655FE11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020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88C958-F848-462F-8ECF-D6FB0E7A7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IE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482F9A-10E3-4C48-B396-C46C07A59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IE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89479F-306E-4B03-92C3-33B936504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0F67-D613-4F73-9636-C71F94994844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E9291B-FB70-45D7-873D-5948437A6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47D66D-753C-49B4-946E-52901BE6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154-00BB-4768-A594-B83655FE11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425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D5582F-6CAF-4992-A249-E2A628D7D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IE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EF7D7E-6BF4-4A9A-BDDC-15B89CFE4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2EE96C-B7D3-4C5B-8193-45F2567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0F67-D613-4F73-9636-C71F94994844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13DF4C-98AB-4B99-AE87-0BF7CD45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FC8E0-D668-4B1F-83B5-8CB7C4A79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154-00BB-4768-A594-B83655FE11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349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CFFB33-B1EB-4749-AC20-33DCBD76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IE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8E8BF8-794C-4031-8517-4952C1C2D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IE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F85493-E847-4625-8459-992368FEB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IE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0E6BDC-379B-4C9C-802C-06B13A7A4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0F67-D613-4F73-9636-C71F94994844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BDC3A6-7807-4076-AEE9-B6B1019D1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4B0F0B-4E55-4E75-A58D-AB8FC8620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154-00BB-4768-A594-B83655FE11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193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C4370E-B91F-48AF-844A-3220EE5C5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IE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F52D56-8A60-4F9E-A131-288891F3D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7BBAEC-C76E-4298-90D1-0E3DA098E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IE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22762F-B9E4-4461-B3FE-3956F8F45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49A2FEF-78C8-4BB6-8933-59A4AAEDD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IE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1C347C3-E8CC-45D2-94B0-C67F50636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0F67-D613-4F73-9636-C71F94994844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8D9C18D-B9DA-4FAE-ABE4-681E5E3F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EF525A6-9CEE-4EF1-830D-52F1ABD27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154-00BB-4768-A594-B83655FE11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220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6E872B-8CD3-4C5B-8067-A20A134C3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IE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A1DA89B-BE5B-4BF0-BD01-9BB972865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0F67-D613-4F73-9636-C71F94994844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D996E5-7764-4947-8D29-8743BED5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24A909-99F1-44F3-A31D-9AD093A4A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154-00BB-4768-A594-B83655FE11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036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B135EDF-21DA-4AFE-8F95-4A753BD11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0F67-D613-4F73-9636-C71F94994844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CE3BCAE-D36F-4D67-9E2B-62C1FCE40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F6BECDA-5DB1-41A2-B59A-FB711644A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154-00BB-4768-A594-B83655FE11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498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A12C5-B0A6-4887-8618-5A3BA0329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IE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D26238-00A2-4A33-9F85-B376FD66C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IE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75ED647-3EEB-47AF-8963-920D59635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23C300-2D20-48DE-9AC7-3A5C7BCDC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0F67-D613-4F73-9636-C71F94994844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837121-9872-4E2E-87BB-C928C0EE4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797F0C-9E75-4D61-BCDC-CD1C30DC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154-00BB-4768-A594-B83655FE11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021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32C1E8-0F5A-41FE-991D-E743CE4D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IE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9500A9E-F421-4FCC-B833-9268064BCB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88927B-0F17-4875-B916-5596C3E9A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F0C651-4019-4B9C-AD58-317FE11E0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0F67-D613-4F73-9636-C71F94994844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107C0E-8D32-4C5A-8607-0CE16BF5E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12A580-30C2-453B-833B-C7B4E045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154-00BB-4768-A594-B83655FE11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242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25A007E-F009-4A2D-BBB1-398CC9E33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IE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4B8B93-1DE9-47FA-8B08-4CEE78512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IE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FFE069-E34F-4236-AF73-F0569A48DE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F0F67-D613-4F73-9636-C71F94994844}" type="datetimeFigureOut">
              <a:rPr lang="en-IE" smtClean="0"/>
              <a:t>26/01/2024</a:t>
            </a:fld>
            <a:endParaRPr lang="en-IE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2089EB-5FE9-4BE1-AAEE-3C21D8AC5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18AC4E-6236-47BF-9635-1B7A89C37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6A154-00BB-4768-A594-B83655FE11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060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A3E3C4-A51B-BCF3-42F2-BAFAEA3E29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47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5" y="-1524511"/>
            <a:ext cx="4592270" cy="12192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830AD38-DAFF-4C75-8CB8-048519608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n-IE" sz="6600">
                <a:solidFill>
                  <a:schemeClr val="bg1"/>
                </a:solidFill>
              </a:rPr>
              <a:t>Could you…?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9DD51E6-1E00-4687-A8D5-C476B362DF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r>
              <a:rPr lang="en-IE">
                <a:solidFill>
                  <a:schemeClr val="bg1"/>
                </a:solidFill>
              </a:rPr>
              <a:t>Tamatsu JHS</a:t>
            </a:r>
          </a:p>
        </p:txBody>
      </p:sp>
    </p:spTree>
    <p:extLst>
      <p:ext uri="{BB962C8B-B14F-4D97-AF65-F5344CB8AC3E}">
        <p14:creationId xmlns:p14="http://schemas.microsoft.com/office/powerpoint/2010/main" val="185411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夕方の教壇のイラスト（背景素材） | かわいいフリー素材集 いらすとや">
            <a:extLst>
              <a:ext uri="{FF2B5EF4-FFF2-40B4-BE49-F238E27FC236}">
                <a16:creationId xmlns:a16="http://schemas.microsoft.com/office/drawing/2014/main" id="{83297580-6787-4D87-BA90-2CCDCF8D5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534"/>
            <a:ext cx="114300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黒人の先生・講師のイラスト（男性）">
            <a:extLst>
              <a:ext uri="{FF2B5EF4-FFF2-40B4-BE49-F238E27FC236}">
                <a16:creationId xmlns:a16="http://schemas.microsoft.com/office/drawing/2014/main" id="{D0D35FB2-CC1D-4322-B4CC-5E81580DD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175" y="1206125"/>
            <a:ext cx="4143778" cy="522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楕円 6">
            <a:extLst>
              <a:ext uri="{FF2B5EF4-FFF2-40B4-BE49-F238E27FC236}">
                <a16:creationId xmlns:a16="http://schemas.microsoft.com/office/drawing/2014/main" id="{349B2812-29FC-442D-A1C1-DD9FFA8E9277}"/>
              </a:ext>
            </a:extLst>
          </p:cNvPr>
          <p:cNvSpPr/>
          <p:nvPr/>
        </p:nvSpPr>
        <p:spPr>
          <a:xfrm>
            <a:off x="4933950" y="560082"/>
            <a:ext cx="2540000" cy="11560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E" sz="800" b="1" dirty="0">
                <a:solidFill>
                  <a:schemeClr val="tx1"/>
                </a:solidFill>
              </a:rPr>
              <a:t>Today we are going to learn about different types of foods.</a:t>
            </a:r>
          </a:p>
        </p:txBody>
      </p:sp>
      <p:sp>
        <p:nvSpPr>
          <p:cNvPr id="9" name="直角三角形 8">
            <a:extLst>
              <a:ext uri="{FF2B5EF4-FFF2-40B4-BE49-F238E27FC236}">
                <a16:creationId xmlns:a16="http://schemas.microsoft.com/office/drawing/2014/main" id="{D2371241-E746-43BA-B181-1C9D055B3CFF}"/>
              </a:ext>
            </a:extLst>
          </p:cNvPr>
          <p:cNvSpPr/>
          <p:nvPr/>
        </p:nvSpPr>
        <p:spPr>
          <a:xfrm rot="4220628" flipV="1">
            <a:off x="6850907" y="1600527"/>
            <a:ext cx="584200" cy="494173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3970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机と椅子のイラスト | かわいいフリー素材集 いらすとや">
            <a:extLst>
              <a:ext uri="{FF2B5EF4-FFF2-40B4-BE49-F238E27FC236}">
                <a16:creationId xmlns:a16="http://schemas.microsoft.com/office/drawing/2014/main" id="{23147321-B3C8-4A82-9684-932C4E1C4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06" t="1903"/>
          <a:stretch/>
        </p:blipFill>
        <p:spPr bwMode="auto">
          <a:xfrm>
            <a:off x="1100379" y="3600611"/>
            <a:ext cx="3200320" cy="3257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E532542-F5E2-46C3-8E03-757C57212BB2}"/>
              </a:ext>
            </a:extLst>
          </p:cNvPr>
          <p:cNvSpPr txBox="1"/>
          <p:nvPr/>
        </p:nvSpPr>
        <p:spPr>
          <a:xfrm>
            <a:off x="4463512" y="2055882"/>
            <a:ext cx="64147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000" dirty="0"/>
              <a:t>I can’t hear what he is saying. </a:t>
            </a:r>
            <a:br>
              <a:rPr lang="en-IE" sz="4000" dirty="0"/>
            </a:br>
            <a:r>
              <a:rPr lang="en-IE" sz="4000" dirty="0"/>
              <a:t>He’s speaking too quietly.</a:t>
            </a:r>
          </a:p>
        </p:txBody>
      </p:sp>
      <p:pic>
        <p:nvPicPr>
          <p:cNvPr id="2056" name="Picture 8" descr="指で数を数える男の子のイラスト">
            <a:extLst>
              <a:ext uri="{FF2B5EF4-FFF2-40B4-BE49-F238E27FC236}">
                <a16:creationId xmlns:a16="http://schemas.microsoft.com/office/drawing/2014/main" id="{9F9E1473-CBA7-463E-9EE6-D1A362930F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6" y="978962"/>
            <a:ext cx="3475193" cy="316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33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机と椅子のイラスト | かわいいフリー素材集 いらすとや">
            <a:extLst>
              <a:ext uri="{FF2B5EF4-FFF2-40B4-BE49-F238E27FC236}">
                <a16:creationId xmlns:a16="http://schemas.microsoft.com/office/drawing/2014/main" id="{23147321-B3C8-4A82-9684-932C4E1C4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06" t="1903"/>
          <a:stretch/>
        </p:blipFill>
        <p:spPr bwMode="auto">
          <a:xfrm>
            <a:off x="1100379" y="3600611"/>
            <a:ext cx="3200320" cy="3257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E532542-F5E2-46C3-8E03-757C57212BB2}"/>
              </a:ext>
            </a:extLst>
          </p:cNvPr>
          <p:cNvSpPr txBox="1"/>
          <p:nvPr/>
        </p:nvSpPr>
        <p:spPr>
          <a:xfrm>
            <a:off x="4107051" y="2105561"/>
            <a:ext cx="74061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000" dirty="0"/>
              <a:t>Sensei! ______________________</a:t>
            </a:r>
          </a:p>
          <a:p>
            <a:r>
              <a:rPr lang="en-IE" sz="4000" dirty="0"/>
              <a:t>		_____________________</a:t>
            </a:r>
          </a:p>
        </p:txBody>
      </p:sp>
      <p:pic>
        <p:nvPicPr>
          <p:cNvPr id="4098" name="Picture 2" descr="指で数を数える男の子のイラスト（5）">
            <a:extLst>
              <a:ext uri="{FF2B5EF4-FFF2-40B4-BE49-F238E27FC236}">
                <a16:creationId xmlns:a16="http://schemas.microsoft.com/office/drawing/2014/main" id="{ED05C5A2-8418-499A-A8EC-971521C21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31" y="1174097"/>
            <a:ext cx="3200320" cy="296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55EFA40-3F7D-432A-920C-74C2C3F5B567}"/>
              </a:ext>
            </a:extLst>
          </p:cNvPr>
          <p:cNvSpPr txBox="1"/>
          <p:nvPr/>
        </p:nvSpPr>
        <p:spPr>
          <a:xfrm>
            <a:off x="5752149" y="2105561"/>
            <a:ext cx="5669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/>
              <a:t>Could you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D21D96-307C-44B6-9EC7-361239222600}"/>
              </a:ext>
            </a:extLst>
          </p:cNvPr>
          <p:cNvSpPr txBox="1"/>
          <p:nvPr/>
        </p:nvSpPr>
        <p:spPr>
          <a:xfrm>
            <a:off x="5821198" y="2705725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4000" dirty="0"/>
              <a:t>please speak a little louder?</a:t>
            </a:r>
          </a:p>
        </p:txBody>
      </p:sp>
    </p:spTree>
    <p:extLst>
      <p:ext uri="{BB962C8B-B14F-4D97-AF65-F5344CB8AC3E}">
        <p14:creationId xmlns:p14="http://schemas.microsoft.com/office/powerpoint/2010/main" val="134745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夕方の教壇のイラスト（背景素材） | かわいいフリー素材集 いらすとや">
            <a:extLst>
              <a:ext uri="{FF2B5EF4-FFF2-40B4-BE49-F238E27FC236}">
                <a16:creationId xmlns:a16="http://schemas.microsoft.com/office/drawing/2014/main" id="{83297580-6787-4D87-BA90-2CCDCF8D5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7025"/>
            <a:ext cx="114300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黒人の先生・講師のイラスト（男性）">
            <a:extLst>
              <a:ext uri="{FF2B5EF4-FFF2-40B4-BE49-F238E27FC236}">
                <a16:creationId xmlns:a16="http://schemas.microsoft.com/office/drawing/2014/main" id="{D0D35FB2-CC1D-4322-B4CC-5E81580DD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175" y="1206125"/>
            <a:ext cx="4143778" cy="522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97C19BD-B2C7-4614-929E-600979BA9ADF}"/>
              </a:ext>
            </a:extLst>
          </p:cNvPr>
          <p:cNvSpPr txBox="1"/>
          <p:nvPr/>
        </p:nvSpPr>
        <p:spPr>
          <a:xfrm>
            <a:off x="8166100" y="428625"/>
            <a:ext cx="5727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6600" b="1" dirty="0">
                <a:solidFill>
                  <a:schemeClr val="bg1"/>
                </a:solidFill>
              </a:rPr>
              <a:t>!</a:t>
            </a:r>
            <a:endParaRPr lang="en-IE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1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夕方の教壇のイラスト（背景素材） | かわいいフリー素材集 いらすとや">
            <a:extLst>
              <a:ext uri="{FF2B5EF4-FFF2-40B4-BE49-F238E27FC236}">
                <a16:creationId xmlns:a16="http://schemas.microsoft.com/office/drawing/2014/main" id="{83297580-6787-4D87-BA90-2CCDCF8D5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534"/>
            <a:ext cx="114300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黒人の先生・講師のイラスト（男性）">
            <a:extLst>
              <a:ext uri="{FF2B5EF4-FFF2-40B4-BE49-F238E27FC236}">
                <a16:creationId xmlns:a16="http://schemas.microsoft.com/office/drawing/2014/main" id="{D0D35FB2-CC1D-4322-B4CC-5E81580DD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175" y="1206125"/>
            <a:ext cx="4143778" cy="522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楕円 6">
            <a:extLst>
              <a:ext uri="{FF2B5EF4-FFF2-40B4-BE49-F238E27FC236}">
                <a16:creationId xmlns:a16="http://schemas.microsoft.com/office/drawing/2014/main" id="{349B2812-29FC-442D-A1C1-DD9FFA8E9277}"/>
              </a:ext>
            </a:extLst>
          </p:cNvPr>
          <p:cNvSpPr/>
          <p:nvPr/>
        </p:nvSpPr>
        <p:spPr>
          <a:xfrm>
            <a:off x="2311400" y="320534"/>
            <a:ext cx="5162550" cy="15971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E" sz="2400" b="1" dirty="0">
                <a:solidFill>
                  <a:schemeClr val="tx1"/>
                </a:solidFill>
              </a:rPr>
              <a:t>Oh! Of course, so I was saying that today we are going to…...</a:t>
            </a:r>
          </a:p>
        </p:txBody>
      </p:sp>
      <p:sp>
        <p:nvSpPr>
          <p:cNvPr id="9" name="直角三角形 8">
            <a:extLst>
              <a:ext uri="{FF2B5EF4-FFF2-40B4-BE49-F238E27FC236}">
                <a16:creationId xmlns:a16="http://schemas.microsoft.com/office/drawing/2014/main" id="{D2371241-E746-43BA-B181-1C9D055B3CFF}"/>
              </a:ext>
            </a:extLst>
          </p:cNvPr>
          <p:cNvSpPr/>
          <p:nvPr/>
        </p:nvSpPr>
        <p:spPr>
          <a:xfrm rot="4220628" flipV="1">
            <a:off x="6850907" y="1600527"/>
            <a:ext cx="584200" cy="494173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3575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62</Words>
  <Application>Microsoft Office PowerPoint</Application>
  <PresentationFormat>ワイド画面</PresentationFormat>
  <Paragraphs>10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テーマ</vt:lpstr>
      <vt:lpstr>Could you…?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Could you…?</dc:title>
  <dc:creator>ＡＬＴ　玉津中(玉津中学校)</dc:creator>
  <cp:lastModifiedBy>ＡＬＴ　玉津中(玉津中学校)</cp:lastModifiedBy>
  <cp:revision>1</cp:revision>
  <dcterms:created xsi:type="dcterms:W3CDTF">2024-01-26T04:20:47Z</dcterms:created>
  <dcterms:modified xsi:type="dcterms:W3CDTF">2024-01-26T04:59:52Z</dcterms:modified>
</cp:coreProperties>
</file>