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B5F4E-F120-495E-A4AD-44EF0586533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8F323-4A81-4B7A-B815-D20C43F30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05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8F323-4A81-4B7A-B815-D20C43F304B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822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8F323-4A81-4B7A-B815-D20C43F304B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298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8F323-4A81-4B7A-B815-D20C43F304B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66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8F323-4A81-4B7A-B815-D20C43F304B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14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8F323-4A81-4B7A-B815-D20C43F304B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042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8F323-4A81-4B7A-B815-D20C43F304B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936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8F323-4A81-4B7A-B815-D20C43F304B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512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8F323-4A81-4B7A-B815-D20C43F304B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413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8F323-4A81-4B7A-B815-D20C43F304B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80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E8525-F0B8-5C5B-5B5E-F1460C820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AE1BF-B406-2748-DD1C-0806B443B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59A33-B2CF-3EC3-4611-7C09D3FCE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B2BE-8C01-4F3C-86F8-8B58742BBF6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09FC7-53E4-5FA4-E69C-70DE041AA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99DC2-A464-4F22-AC9F-FE0B5C7B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87B2-1418-45CF-BB4E-28A2AEDEB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43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8FF1D-2DE5-8E5C-8411-2F8E35C66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A6CF0-91D3-002B-2EC2-B1C524C7D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27491-2B29-7F61-2BBF-5EDCD8EAB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D08FA-4E1B-20B8-2440-56682F5E1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B2BE-8C01-4F3C-86F8-8B58742BBF6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17CD0-AAF2-7D23-1C8B-854B216DF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CE1AC-DB16-F7F1-B9AA-E058F21D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87B2-1418-45CF-BB4E-28A2AEDEB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07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D990-A3BA-9942-60AD-D3E80173C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6819FC-AAC9-8DCE-2A86-9457286696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5E417-EBC1-2AA0-88B4-4403F8ADE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95124-3828-C6A1-49D5-4260D984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B2BE-8C01-4F3C-86F8-8B58742BBF6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79220-5B23-2A40-8D6E-DB5812D73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4AC9F-DF29-383F-038C-7DEA629A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87B2-1418-45CF-BB4E-28A2AEDEB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037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8DABF-4B20-E216-E767-6B1B195B7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34695B-CB69-0B1E-F079-A7C757B3C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73B1D-A2FE-FAB8-8DB1-B99DFD5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B2BE-8C01-4F3C-86F8-8B58742BBF6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B990C-25A5-F809-C90B-B8CCC9C68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72395-6356-FB52-C823-C57C98C96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87B2-1418-45CF-BB4E-28A2AEDEB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875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708D15-F588-2A63-57C7-C726F9E62B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8B055-7422-9676-7F96-9ADA6A32B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8745B-C5D3-9B3C-4607-53C169DFD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B2BE-8C01-4F3C-86F8-8B58742BBF6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28797-D315-1A16-4773-447C48941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60135-95C9-CC56-5DB9-9F0EB5A90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87B2-1418-45CF-BB4E-28A2AEDEB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17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EFA1C-7B73-4F56-7CE9-44CA7A45C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2C927-D46F-92DC-ADCB-329806192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2F926-22A9-697A-1EB3-4536D6294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B2BE-8C01-4F3C-86F8-8B58742BBF6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6A53F-D85E-BFBF-1387-A38409701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9B9D2-47D1-E63E-430B-4900326EC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87B2-1418-45CF-BB4E-28A2AEDEB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51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9B8F0-F719-F7CB-D05D-715C8BE94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61B1F-1D30-AB11-4469-2DDAA47E3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DC6F2-43DC-25A5-1D6E-0D150327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B2BE-8C01-4F3C-86F8-8B58742BBF6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1FBEC-89FE-F88C-6B33-90653204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70614-07B6-B84D-F7CE-CFA319D8E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87B2-1418-45CF-BB4E-28A2AEDEB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81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21D27-D638-5F4B-E50F-FFF4F7B9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C5AA9-6449-B2AB-923C-A855B79ED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C61AB4-C08E-11EC-7741-DE693CEA5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C75480-B6AE-1F93-E930-42B12BE50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B2BE-8C01-4F3C-86F8-8B58742BBF6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C4398-C7B4-473E-D139-1DE7D9C1D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A2FE7-B59C-81AE-E919-6D14D2320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87B2-1418-45CF-BB4E-28A2AEDEB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29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9FD01-653D-3820-A208-4949688EF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FE178-E0E8-72DB-E5E1-CF9D9C391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F5120-23A7-0AF8-5AAC-B9CF3848C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763C89-30FC-0E23-341D-401506266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A4DB0F-8089-7673-6A0E-EA9EE0EB7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3B9172-0A4D-3FFF-A84B-39BF5A584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B2BE-8C01-4F3C-86F8-8B58742BBF6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E8FF99-D22D-B4E4-9824-BC6239E2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58E512-3AC7-E1B0-B404-913E1DE5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87B2-1418-45CF-BB4E-28A2AEDEB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0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7AB06-1E73-3767-5910-40D5B4EF6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62357C-9113-9B15-DEE2-898BA0D01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B2BE-8C01-4F3C-86F8-8B58742BBF6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66C7F5-27EB-B174-31E6-9D00B2AE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936E76-5B70-1738-3AB4-7BCA87A8D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87B2-1418-45CF-BB4E-28A2AEDEB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7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i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B86097F-4A9D-DE01-DAB3-052D63E7B18E}"/>
              </a:ext>
            </a:extLst>
          </p:cNvPr>
          <p:cNvSpPr/>
          <p:nvPr userDrawn="1"/>
        </p:nvSpPr>
        <p:spPr>
          <a:xfrm>
            <a:off x="838199" y="1812897"/>
            <a:ext cx="10444701" cy="4524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08C553AC-C4E9-84BF-53B6-408F45176F4C}"/>
              </a:ext>
            </a:extLst>
          </p:cNvPr>
          <p:cNvSpPr/>
          <p:nvPr userDrawn="1"/>
        </p:nvSpPr>
        <p:spPr>
          <a:xfrm flipH="1">
            <a:off x="838200" y="691763"/>
            <a:ext cx="10444701" cy="803082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+mj-lt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7B1664E-7658-0979-4DA5-DD7D0960E939}"/>
              </a:ext>
            </a:extLst>
          </p:cNvPr>
          <p:cNvSpPr/>
          <p:nvPr userDrawn="1"/>
        </p:nvSpPr>
        <p:spPr>
          <a:xfrm>
            <a:off x="115625" y="1929230"/>
            <a:ext cx="1689321" cy="686749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16E44AF-F560-68EA-83D2-DA10419F3A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65956" y="831643"/>
            <a:ext cx="1716944" cy="647783"/>
          </a:xfrm>
        </p:spPr>
        <p:txBody>
          <a:bodyPr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/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Bold"/>
                <a:ea typeface="游ゴシック Light"/>
                <a:cs typeface="+mj-cs"/>
              </a:rPr>
              <a:t>“high”</a:t>
            </a:r>
            <a:endParaRPr kumimoji="1" lang="ja-JP" altLang="en-US" dirty="0"/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63E9C645-240F-770B-D359-6A2289646F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199" y="831642"/>
            <a:ext cx="1716944" cy="647783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+mj-lt"/>
              </a:defRPr>
            </a:lvl1pPr>
          </a:lstStyle>
          <a:p>
            <a:pPr lvl="0"/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Bold"/>
                <a:ea typeface="游ゴシック Light"/>
                <a:cs typeface="+mj-cs"/>
              </a:rPr>
              <a:t>“low”</a:t>
            </a:r>
            <a:endParaRPr kumimoji="1" lang="ja-JP" alt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DF4CE93-4A72-A594-AC59-E3630264F16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5888" y="2027583"/>
            <a:ext cx="1689100" cy="4850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en-US" altLang="ja-JP" dirty="0"/>
              <a:t>Category</a:t>
            </a:r>
            <a:endParaRPr kumimoji="1" lang="ja-JP" altLang="en-US" dirty="0"/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4751BF6D-E322-CF3D-7A65-82102961204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96155" y="2736574"/>
            <a:ext cx="1870613" cy="485029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en-US" altLang="ja-JP" dirty="0"/>
              <a:t>*example word*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081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3C4C13-8281-8003-B7D6-C58386B5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B2BE-8C01-4F3C-86F8-8B58742BBF6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07333-0169-F7F2-1996-AF9CA443A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3EB3A9-523F-A5B1-65DA-198B9F20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87B2-1418-45CF-BB4E-28A2AEDEB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2F0A62-8EFE-0585-F35D-F22B61F3240F}"/>
              </a:ext>
            </a:extLst>
          </p:cNvPr>
          <p:cNvSpPr/>
          <p:nvPr userDrawn="1"/>
        </p:nvSpPr>
        <p:spPr>
          <a:xfrm>
            <a:off x="8150748" y="159190"/>
            <a:ext cx="3882887" cy="32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E12ED0-5870-2ED4-87AB-09111F18A048}"/>
              </a:ext>
            </a:extLst>
          </p:cNvPr>
          <p:cNvSpPr/>
          <p:nvPr userDrawn="1"/>
        </p:nvSpPr>
        <p:spPr>
          <a:xfrm>
            <a:off x="8150748" y="3458810"/>
            <a:ext cx="3882887" cy="32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3CB7C1-B7B3-3AA9-6F77-E0ECF9F0F879}"/>
              </a:ext>
            </a:extLst>
          </p:cNvPr>
          <p:cNvSpPr/>
          <p:nvPr userDrawn="1"/>
        </p:nvSpPr>
        <p:spPr>
          <a:xfrm>
            <a:off x="158365" y="159190"/>
            <a:ext cx="3882887" cy="32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E46ADE3-7530-5E33-1FA2-8B0B6D3B4C04}"/>
              </a:ext>
            </a:extLst>
          </p:cNvPr>
          <p:cNvSpPr/>
          <p:nvPr userDrawn="1"/>
        </p:nvSpPr>
        <p:spPr>
          <a:xfrm>
            <a:off x="68913" y="39755"/>
            <a:ext cx="1658506" cy="715617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D0E710-ACAA-128A-413E-49A420B9E4EE}"/>
              </a:ext>
            </a:extLst>
          </p:cNvPr>
          <p:cNvSpPr/>
          <p:nvPr userDrawn="1"/>
        </p:nvSpPr>
        <p:spPr>
          <a:xfrm>
            <a:off x="158365" y="3458810"/>
            <a:ext cx="3882887" cy="32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8827F5-17FB-B49D-10A9-85BE3644EED2}"/>
              </a:ext>
            </a:extLst>
          </p:cNvPr>
          <p:cNvSpPr/>
          <p:nvPr userDrawn="1"/>
        </p:nvSpPr>
        <p:spPr>
          <a:xfrm>
            <a:off x="4154556" y="159190"/>
            <a:ext cx="3882887" cy="32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8C389C-5379-B74E-8C52-2C6DFCDC0553}"/>
              </a:ext>
            </a:extLst>
          </p:cNvPr>
          <p:cNvSpPr/>
          <p:nvPr userDrawn="1"/>
        </p:nvSpPr>
        <p:spPr>
          <a:xfrm>
            <a:off x="4154556" y="3458810"/>
            <a:ext cx="3882887" cy="32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7D25A70-E30E-B453-39E5-6EDBE6D751D0}"/>
              </a:ext>
            </a:extLst>
          </p:cNvPr>
          <p:cNvSpPr/>
          <p:nvPr userDrawn="1"/>
        </p:nvSpPr>
        <p:spPr>
          <a:xfrm>
            <a:off x="68913" y="3319674"/>
            <a:ext cx="1684352" cy="715617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F2C461A-56D4-3AF7-80C8-472AA01B97B5}"/>
              </a:ext>
            </a:extLst>
          </p:cNvPr>
          <p:cNvSpPr/>
          <p:nvPr userDrawn="1"/>
        </p:nvSpPr>
        <p:spPr>
          <a:xfrm>
            <a:off x="4106850" y="39753"/>
            <a:ext cx="1684352" cy="715617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6886582-A35E-593F-8F77-49CD32872751}"/>
              </a:ext>
            </a:extLst>
          </p:cNvPr>
          <p:cNvSpPr/>
          <p:nvPr userDrawn="1"/>
        </p:nvSpPr>
        <p:spPr>
          <a:xfrm>
            <a:off x="4110491" y="3319675"/>
            <a:ext cx="1985508" cy="715617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663DF1E-854B-C0F3-174C-39D5DAD2C70A}"/>
              </a:ext>
            </a:extLst>
          </p:cNvPr>
          <p:cNvSpPr/>
          <p:nvPr userDrawn="1"/>
        </p:nvSpPr>
        <p:spPr>
          <a:xfrm>
            <a:off x="8093100" y="39752"/>
            <a:ext cx="1684352" cy="715617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776332A-0FE3-4052-02B3-740E1141D4D2}"/>
              </a:ext>
            </a:extLst>
          </p:cNvPr>
          <p:cNvSpPr/>
          <p:nvPr userDrawn="1"/>
        </p:nvSpPr>
        <p:spPr>
          <a:xfrm>
            <a:off x="8093100" y="3319675"/>
            <a:ext cx="1985508" cy="715617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8" name="Text Placeholder 26">
            <a:extLst>
              <a:ext uri="{FF2B5EF4-FFF2-40B4-BE49-F238E27FC236}">
                <a16:creationId xmlns:a16="http://schemas.microsoft.com/office/drawing/2014/main" id="{8D21CE90-36FD-B570-A2F7-5ED20CA27C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128" y="173967"/>
            <a:ext cx="1614115" cy="4850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en-US" altLang="ja-JP" dirty="0"/>
              <a:t>Category</a:t>
            </a:r>
            <a:endParaRPr kumimoji="1" lang="ja-JP" altLang="en-US" dirty="0"/>
          </a:p>
        </p:txBody>
      </p:sp>
      <p:sp>
        <p:nvSpPr>
          <p:cNvPr id="19" name="Text Placeholder 26">
            <a:extLst>
              <a:ext uri="{FF2B5EF4-FFF2-40B4-BE49-F238E27FC236}">
                <a16:creationId xmlns:a16="http://schemas.microsoft.com/office/drawing/2014/main" id="{D1E168D1-4228-F210-5C81-8C99E6567F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30704" y="138014"/>
            <a:ext cx="1614115" cy="4850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en-US" altLang="ja-JP" dirty="0"/>
              <a:t>Category</a:t>
            </a:r>
            <a:endParaRPr kumimoji="1" lang="ja-JP" altLang="en-US" dirty="0"/>
          </a:p>
        </p:txBody>
      </p:sp>
      <p:sp>
        <p:nvSpPr>
          <p:cNvPr id="20" name="Text Placeholder 26">
            <a:extLst>
              <a:ext uri="{FF2B5EF4-FFF2-40B4-BE49-F238E27FC236}">
                <a16:creationId xmlns:a16="http://schemas.microsoft.com/office/drawing/2014/main" id="{3DC8C149-BFC6-915F-05F0-975084E49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93100" y="155045"/>
            <a:ext cx="1614115" cy="4850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en-US" altLang="ja-JP" dirty="0"/>
              <a:t>Category</a:t>
            </a:r>
            <a:endParaRPr kumimoji="1" lang="ja-JP" altLang="en-US" dirty="0"/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id="{BF03776C-3F53-3D35-C979-D2A9E67F652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78796" y="3440101"/>
            <a:ext cx="1614115" cy="4850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en-US" altLang="ja-JP" dirty="0"/>
              <a:t>Category</a:t>
            </a:r>
            <a:endParaRPr kumimoji="1" lang="ja-JP" altLang="en-US" dirty="0"/>
          </a:p>
        </p:txBody>
      </p:sp>
      <p:sp>
        <p:nvSpPr>
          <p:cNvPr id="22" name="Text Placeholder 26">
            <a:extLst>
              <a:ext uri="{FF2B5EF4-FFF2-40B4-BE49-F238E27FC236}">
                <a16:creationId xmlns:a16="http://schemas.microsoft.com/office/drawing/2014/main" id="{B2775681-748A-AE42-5FD7-B12807D7854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296187" y="3440101"/>
            <a:ext cx="1614115" cy="4850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en-US" altLang="ja-JP" dirty="0"/>
              <a:t>Category</a:t>
            </a:r>
            <a:endParaRPr kumimoji="1" lang="ja-JP" altLang="en-US" dirty="0"/>
          </a:p>
        </p:txBody>
      </p:sp>
      <p:sp>
        <p:nvSpPr>
          <p:cNvPr id="24" name="Text Placeholder 26">
            <a:extLst>
              <a:ext uri="{FF2B5EF4-FFF2-40B4-BE49-F238E27FC236}">
                <a16:creationId xmlns:a16="http://schemas.microsoft.com/office/drawing/2014/main" id="{A05333D5-6EEC-3454-04D6-30841A45D7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8127" y="3424992"/>
            <a:ext cx="1614115" cy="4850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en-US" altLang="ja-JP" dirty="0"/>
              <a:t>Category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295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4F7AF3-0001-E9F1-2339-E714380DB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B2BE-8C01-4F3C-86F8-8B58742BBF6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DB89BB-E5D2-B6A8-EDD0-D3160BBC5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A25C0-039F-249A-90EB-9D796A36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87B2-1418-45CF-BB4E-28A2AEDEB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33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C12A92-B59F-38F5-004E-EBA39DECB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2B6C5-80CA-5358-8FAD-0FF1C5965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30ADD-96CE-FD84-570B-3249804466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5B2BE-8C01-4F3C-86F8-8B58742BBF6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D22AB-8FBC-A85B-5334-CBDB32757C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4E39C-4020-E740-1AE3-52CDCEBBC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C87B2-1418-45CF-BB4E-28A2AEDEB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29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90" r:id="rId7"/>
    <p:sldLayoutId id="2147483691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2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0C6B6-6E41-81D3-6846-DDABA1CCA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7" y="2550515"/>
            <a:ext cx="10455965" cy="175697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Semantic Gradients &amp; Synonyms</a:t>
            </a:r>
            <a:br>
              <a:rPr lang="en-US" altLang="ja-JP" dirty="0"/>
            </a:br>
            <a:r>
              <a:rPr lang="ja-JP" altLang="en-US" dirty="0"/>
              <a:t>意味グラディエントと同意語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502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6E636B-8935-9FD1-6614-1E28D977984E}"/>
              </a:ext>
            </a:extLst>
          </p:cNvPr>
          <p:cNvSpPr/>
          <p:nvPr/>
        </p:nvSpPr>
        <p:spPr>
          <a:xfrm>
            <a:off x="838199" y="1812897"/>
            <a:ext cx="10444701" cy="4524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4C61C972-4221-5A1F-7DA6-63766593B90E}"/>
              </a:ext>
            </a:extLst>
          </p:cNvPr>
          <p:cNvSpPr/>
          <p:nvPr/>
        </p:nvSpPr>
        <p:spPr>
          <a:xfrm flipH="1">
            <a:off x="838200" y="691763"/>
            <a:ext cx="10444701" cy="803082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7F50DB-5114-079C-8D2B-EC2D86E5C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altLang="ja-JP" sz="4000" dirty="0"/>
              <a:t>“few”</a:t>
            </a:r>
            <a:endParaRPr kumimoji="1" lang="ja-JP" altLang="en-US" sz="40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0E2796-6D6D-B850-8939-3961ABD1BE0F}"/>
              </a:ext>
            </a:extLst>
          </p:cNvPr>
          <p:cNvSpPr/>
          <p:nvPr/>
        </p:nvSpPr>
        <p:spPr>
          <a:xfrm>
            <a:off x="115625" y="1929230"/>
            <a:ext cx="1586949" cy="686749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/>
              <a:t>Amount</a:t>
            </a:r>
            <a:endParaRPr kumimoji="1" lang="ja-JP" altLang="en-US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952F8B3-03BA-337C-B355-BA63AEC5E73E}"/>
              </a:ext>
            </a:extLst>
          </p:cNvPr>
          <p:cNvSpPr txBox="1">
            <a:spLocks/>
          </p:cNvSpPr>
          <p:nvPr/>
        </p:nvSpPr>
        <p:spPr>
          <a:xfrm>
            <a:off x="9541896" y="691763"/>
            <a:ext cx="1811904" cy="8637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altLang="ja-JP" sz="4000" dirty="0"/>
              <a:t>“many”</a:t>
            </a:r>
            <a:endParaRPr lang="ja-JP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522717-5E63-FD43-505A-5F5AF22F7A35}"/>
              </a:ext>
            </a:extLst>
          </p:cNvPr>
          <p:cNvSpPr txBox="1"/>
          <p:nvPr/>
        </p:nvSpPr>
        <p:spPr>
          <a:xfrm>
            <a:off x="630499" y="2900848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none</a:t>
            </a:r>
            <a:endParaRPr kumimoji="1" lang="ja-JP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0BB13A-199C-D21F-BAE0-C41D14E92287}"/>
              </a:ext>
            </a:extLst>
          </p:cNvPr>
          <p:cNvSpPr txBox="1"/>
          <p:nvPr/>
        </p:nvSpPr>
        <p:spPr>
          <a:xfrm>
            <a:off x="2117702" y="2836881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EA4F3-9042-7AF4-1DB6-843432420CBF}"/>
              </a:ext>
            </a:extLst>
          </p:cNvPr>
          <p:cNvSpPr txBox="1"/>
          <p:nvPr/>
        </p:nvSpPr>
        <p:spPr>
          <a:xfrm>
            <a:off x="2091793" y="5343185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one</a:t>
            </a:r>
            <a:endParaRPr kumimoji="1" lang="ja-JP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FEA008-C988-87E0-F17E-4EBABC32F753}"/>
              </a:ext>
            </a:extLst>
          </p:cNvPr>
          <p:cNvSpPr txBox="1"/>
          <p:nvPr/>
        </p:nvSpPr>
        <p:spPr>
          <a:xfrm>
            <a:off x="1269893" y="5859364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single</a:t>
            </a:r>
            <a:endParaRPr kumimoji="1" lang="ja-JP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1D3124-36B3-BB17-FC84-39F5A9334B66}"/>
              </a:ext>
            </a:extLst>
          </p:cNvPr>
          <p:cNvSpPr txBox="1"/>
          <p:nvPr/>
        </p:nvSpPr>
        <p:spPr>
          <a:xfrm>
            <a:off x="935231" y="5392760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lone</a:t>
            </a:r>
            <a:endParaRPr kumimoji="1" lang="ja-JP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BF7128-4AA9-C41B-0858-41148F30D798}"/>
              </a:ext>
            </a:extLst>
          </p:cNvPr>
          <p:cNvSpPr txBox="1"/>
          <p:nvPr/>
        </p:nvSpPr>
        <p:spPr>
          <a:xfrm>
            <a:off x="1141682" y="5020783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sole</a:t>
            </a:r>
            <a:endParaRPr kumimoji="1" lang="ja-JP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C6DD54-1643-C87A-FC61-2167B7DB9F91}"/>
              </a:ext>
            </a:extLst>
          </p:cNvPr>
          <p:cNvSpPr txBox="1"/>
          <p:nvPr/>
        </p:nvSpPr>
        <p:spPr>
          <a:xfrm>
            <a:off x="2331601" y="3121652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two</a:t>
            </a:r>
            <a:endParaRPr kumimoji="1" lang="ja-JP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2AD4B2-FA1A-C989-0CB9-E047C205E7E9}"/>
              </a:ext>
            </a:extLst>
          </p:cNvPr>
          <p:cNvSpPr txBox="1"/>
          <p:nvPr/>
        </p:nvSpPr>
        <p:spPr>
          <a:xfrm>
            <a:off x="2625797" y="3648431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 couple</a:t>
            </a:r>
            <a:endParaRPr kumimoji="1" lang="ja-JP" alt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2DEAF7-B461-F026-82D1-DCC43B6FCCB2}"/>
              </a:ext>
            </a:extLst>
          </p:cNvPr>
          <p:cNvSpPr txBox="1"/>
          <p:nvPr/>
        </p:nvSpPr>
        <p:spPr>
          <a:xfrm>
            <a:off x="2347420" y="3378929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pair</a:t>
            </a:r>
            <a:endParaRPr kumimoji="1" lang="ja-JP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D6744B-7A98-98DC-0312-8BCE94ECD17F}"/>
              </a:ext>
            </a:extLst>
          </p:cNvPr>
          <p:cNvSpPr txBox="1"/>
          <p:nvPr/>
        </p:nvSpPr>
        <p:spPr>
          <a:xfrm>
            <a:off x="604969" y="4511678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few</a:t>
            </a:r>
            <a:endParaRPr kumimoji="1" lang="ja-JP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506C56-47BE-208C-D8FB-9B5276294E21}"/>
              </a:ext>
            </a:extLst>
          </p:cNvPr>
          <p:cNvSpPr txBox="1"/>
          <p:nvPr/>
        </p:nvSpPr>
        <p:spPr>
          <a:xfrm>
            <a:off x="1798817" y="3889167"/>
            <a:ext cx="2485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far and few between</a:t>
            </a:r>
            <a:endParaRPr kumimoji="1" lang="ja-JP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CCF784-6AF9-71D4-C8B8-DD9309615427}"/>
              </a:ext>
            </a:extLst>
          </p:cNvPr>
          <p:cNvSpPr txBox="1"/>
          <p:nvPr/>
        </p:nvSpPr>
        <p:spPr>
          <a:xfrm>
            <a:off x="3045725" y="2723621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sparse</a:t>
            </a:r>
            <a:endParaRPr kumimoji="1" lang="ja-JP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36056D-DFA6-6CA8-EE53-3620B489F23B}"/>
              </a:ext>
            </a:extLst>
          </p:cNvPr>
          <p:cNvSpPr txBox="1"/>
          <p:nvPr/>
        </p:nvSpPr>
        <p:spPr>
          <a:xfrm>
            <a:off x="2352261" y="4244819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limited</a:t>
            </a:r>
            <a:endParaRPr kumimoji="1" lang="ja-JP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887F8DC-E1E6-1515-15EA-59C40ADE2FE1}"/>
              </a:ext>
            </a:extLst>
          </p:cNvPr>
          <p:cNvSpPr txBox="1"/>
          <p:nvPr/>
        </p:nvSpPr>
        <p:spPr>
          <a:xfrm>
            <a:off x="2117702" y="4754437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some</a:t>
            </a:r>
            <a:endParaRPr kumimoji="1" lang="ja-JP" alt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20DD8EC-C9F5-15DF-3B64-7CA686327515}"/>
              </a:ext>
            </a:extLst>
          </p:cNvPr>
          <p:cNvSpPr txBox="1"/>
          <p:nvPr/>
        </p:nvSpPr>
        <p:spPr>
          <a:xfrm>
            <a:off x="3863669" y="3381014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several</a:t>
            </a:r>
            <a:endParaRPr kumimoji="1" lang="ja-JP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D289CD-75BD-304E-CCA8-E9495778DAD2}"/>
              </a:ext>
            </a:extLst>
          </p:cNvPr>
          <p:cNvSpPr txBox="1"/>
          <p:nvPr/>
        </p:nvSpPr>
        <p:spPr>
          <a:xfrm>
            <a:off x="3596640" y="4930966"/>
            <a:ext cx="1497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 handful of</a:t>
            </a:r>
            <a:endParaRPr kumimoji="1" lang="ja-JP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673EA2-FC0C-36EA-9444-355D5191BF3A}"/>
              </a:ext>
            </a:extLst>
          </p:cNvPr>
          <p:cNvSpPr txBox="1"/>
          <p:nvPr/>
        </p:nvSpPr>
        <p:spPr>
          <a:xfrm>
            <a:off x="4169131" y="2429125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 dozen</a:t>
            </a:r>
            <a:endParaRPr kumimoji="1" lang="ja-JP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4846D3-9EAE-187C-25CD-58238439B305}"/>
              </a:ext>
            </a:extLst>
          </p:cNvPr>
          <p:cNvSpPr txBox="1"/>
          <p:nvPr/>
        </p:nvSpPr>
        <p:spPr>
          <a:xfrm>
            <a:off x="4580077" y="2844067"/>
            <a:ext cx="1445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 bunch (of)</a:t>
            </a:r>
            <a:endParaRPr kumimoji="1" lang="ja-JP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88F71A-2FC9-1BB1-B312-29DB1688C347}"/>
              </a:ext>
            </a:extLst>
          </p:cNvPr>
          <p:cNvSpPr txBox="1"/>
          <p:nvPr/>
        </p:nvSpPr>
        <p:spPr>
          <a:xfrm>
            <a:off x="5267871" y="2123350"/>
            <a:ext cx="1706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 multitude of</a:t>
            </a:r>
            <a:endParaRPr kumimoji="1" lang="ja-JP" alt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F30F8CF-328C-93C5-084A-CC05EBCA8C0C}"/>
              </a:ext>
            </a:extLst>
          </p:cNvPr>
          <p:cNvSpPr txBox="1"/>
          <p:nvPr/>
        </p:nvSpPr>
        <p:spPr>
          <a:xfrm>
            <a:off x="5807492" y="5857578"/>
            <a:ext cx="130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abundant</a:t>
            </a:r>
            <a:endParaRPr kumimoji="1" lang="ja-JP" alt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4A20E65-3D72-9B98-C92F-07A420AFB049}"/>
              </a:ext>
            </a:extLst>
          </p:cNvPr>
          <p:cNvSpPr txBox="1"/>
          <p:nvPr/>
        </p:nvSpPr>
        <p:spPr>
          <a:xfrm>
            <a:off x="4936516" y="3718541"/>
            <a:ext cx="1301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numerous</a:t>
            </a:r>
            <a:endParaRPr kumimoji="1" lang="ja-JP" alt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5E8CDC-81C1-137A-2CCC-9EDDB467181D}"/>
              </a:ext>
            </a:extLst>
          </p:cNvPr>
          <p:cNvSpPr txBox="1"/>
          <p:nvPr/>
        </p:nvSpPr>
        <p:spPr>
          <a:xfrm>
            <a:off x="6629392" y="5634945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many</a:t>
            </a:r>
            <a:endParaRPr kumimoji="1" lang="ja-JP" alt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EF7CAB7-B5E8-272A-B573-B29572C87323}"/>
              </a:ext>
            </a:extLst>
          </p:cNvPr>
          <p:cNvSpPr txBox="1"/>
          <p:nvPr/>
        </p:nvSpPr>
        <p:spPr>
          <a:xfrm>
            <a:off x="7361710" y="3273767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plentiful</a:t>
            </a:r>
            <a:endParaRPr kumimoji="1" lang="ja-JP" alt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F7AFF9D-6BDB-788D-F16A-256663F796A6}"/>
              </a:ext>
            </a:extLst>
          </p:cNvPr>
          <p:cNvSpPr txBox="1"/>
          <p:nvPr/>
        </p:nvSpPr>
        <p:spPr>
          <a:xfrm>
            <a:off x="7014455" y="5179633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ample</a:t>
            </a:r>
            <a:endParaRPr kumimoji="1" lang="ja-JP" alt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D5DDFBF-DD67-468C-F1ED-77BE1936961A}"/>
              </a:ext>
            </a:extLst>
          </p:cNvPr>
          <p:cNvSpPr txBox="1"/>
          <p:nvPr/>
        </p:nvSpPr>
        <p:spPr>
          <a:xfrm>
            <a:off x="6891044" y="4399792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profuse</a:t>
            </a:r>
            <a:endParaRPr kumimoji="1" lang="ja-JP" alt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3651834-8D82-FBF2-0F21-931A28DC3C08}"/>
              </a:ext>
            </a:extLst>
          </p:cNvPr>
          <p:cNvSpPr txBox="1"/>
          <p:nvPr/>
        </p:nvSpPr>
        <p:spPr>
          <a:xfrm>
            <a:off x="8025183" y="3066615"/>
            <a:ext cx="1445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overflowing</a:t>
            </a:r>
            <a:endParaRPr kumimoji="1" lang="ja-JP" alt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F69A138-1777-E210-63E8-5356FAB39D0F}"/>
              </a:ext>
            </a:extLst>
          </p:cNvPr>
          <p:cNvSpPr txBox="1"/>
          <p:nvPr/>
        </p:nvSpPr>
        <p:spPr>
          <a:xfrm>
            <a:off x="6314576" y="2900848"/>
            <a:ext cx="1243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generous</a:t>
            </a:r>
            <a:endParaRPr kumimoji="1" lang="ja-JP" alt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326DF0-D6A7-E3A4-8D0E-27C2011D4327}"/>
              </a:ext>
            </a:extLst>
          </p:cNvPr>
          <p:cNvSpPr txBox="1"/>
          <p:nvPr/>
        </p:nvSpPr>
        <p:spPr>
          <a:xfrm>
            <a:off x="7342943" y="3925623"/>
            <a:ext cx="124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bountiful</a:t>
            </a:r>
            <a:endParaRPr kumimoji="1" lang="ja-JP" alt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6EE31A-FA33-586D-76A2-52D74E2EE024}"/>
              </a:ext>
            </a:extLst>
          </p:cNvPr>
          <p:cNvSpPr txBox="1"/>
          <p:nvPr/>
        </p:nvSpPr>
        <p:spPr>
          <a:xfrm>
            <a:off x="7552413" y="2538257"/>
            <a:ext cx="1243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e</a:t>
            </a:r>
            <a:r>
              <a:rPr lang="en-US" altLang="ja-JP" dirty="0"/>
              <a:t>xtensive</a:t>
            </a:r>
            <a:endParaRPr kumimoji="1" lang="ja-JP" alt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C11389E-054A-9BA1-B923-2C5BAAB7F469}"/>
              </a:ext>
            </a:extLst>
          </p:cNvPr>
          <p:cNvSpPr txBox="1"/>
          <p:nvPr/>
        </p:nvSpPr>
        <p:spPr>
          <a:xfrm>
            <a:off x="6851831" y="4724321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prolific</a:t>
            </a:r>
            <a:endParaRPr kumimoji="1" lang="ja-JP" alt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66E74C3-59FA-8A99-C8D9-AE739B06E10B}"/>
              </a:ext>
            </a:extLst>
          </p:cNvPr>
          <p:cNvSpPr txBox="1"/>
          <p:nvPr/>
        </p:nvSpPr>
        <p:spPr>
          <a:xfrm>
            <a:off x="6891044" y="3523407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myriad</a:t>
            </a:r>
            <a:endParaRPr kumimoji="1" lang="ja-JP" alt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3DF62E3-E369-0DF6-6A34-BDAD77A60B6B}"/>
              </a:ext>
            </a:extLst>
          </p:cNvPr>
          <p:cNvSpPr txBox="1"/>
          <p:nvPr/>
        </p:nvSpPr>
        <p:spPr>
          <a:xfrm>
            <a:off x="8915516" y="4967438"/>
            <a:ext cx="123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countless</a:t>
            </a:r>
            <a:endParaRPr kumimoji="1" lang="ja-JP" alt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B21EE73-95B4-272D-033E-C9F164CE0A79}"/>
              </a:ext>
            </a:extLst>
          </p:cNvPr>
          <p:cNvSpPr txBox="1"/>
          <p:nvPr/>
        </p:nvSpPr>
        <p:spPr>
          <a:xfrm>
            <a:off x="7552413" y="2109514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copious</a:t>
            </a:r>
            <a:endParaRPr kumimoji="1" lang="ja-JP" alt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257C16A-16A5-4BC2-3D38-44331BF606EE}"/>
              </a:ext>
            </a:extLst>
          </p:cNvPr>
          <p:cNvSpPr txBox="1"/>
          <p:nvPr/>
        </p:nvSpPr>
        <p:spPr>
          <a:xfrm>
            <a:off x="9546369" y="5240230"/>
            <a:ext cx="1850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limitless</a:t>
            </a:r>
          </a:p>
          <a:p>
            <a:pPr algn="ctr"/>
            <a:r>
              <a:rPr kumimoji="1" lang="en-US" altLang="ja-JP" dirty="0"/>
              <a:t>infinite</a:t>
            </a:r>
          </a:p>
          <a:p>
            <a:pPr algn="ctr"/>
            <a:r>
              <a:rPr kumimoji="1" lang="en-US" altLang="ja-JP" dirty="0"/>
              <a:t>infinitely many</a:t>
            </a:r>
          </a:p>
          <a:p>
            <a:pPr algn="ctr"/>
            <a:r>
              <a:rPr lang="en-US" altLang="ja-JP" dirty="0">
                <a:latin typeface="MS UI Gothic" panose="020B0600070205080204" pitchFamily="50" charset="-128"/>
                <a:ea typeface="MS UI Gothic" panose="020B0600070205080204" pitchFamily="50" charset="-128"/>
              </a:rPr>
              <a:t>∞</a:t>
            </a:r>
            <a:endParaRPr kumimoji="1" lang="ja-JP" alt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8D943C2-17A5-A62C-0E1D-B21AAD4E2FB5}"/>
              </a:ext>
            </a:extLst>
          </p:cNvPr>
          <p:cNvSpPr txBox="1"/>
          <p:nvPr/>
        </p:nvSpPr>
        <p:spPr>
          <a:xfrm>
            <a:off x="9216117" y="4664846"/>
            <a:ext cx="150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innumerable</a:t>
            </a:r>
            <a:endParaRPr kumimoji="1" lang="ja-JP" alt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F6E5788-F2A7-DBCF-5518-27EDFB8BFC7D}"/>
              </a:ext>
            </a:extLst>
          </p:cNvPr>
          <p:cNvSpPr txBox="1"/>
          <p:nvPr/>
        </p:nvSpPr>
        <p:spPr>
          <a:xfrm>
            <a:off x="598400" y="3167194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zero</a:t>
            </a:r>
            <a:endParaRPr kumimoji="1" lang="ja-JP" alt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FC1C0D-CF25-8D4F-63EB-926320013D01}"/>
              </a:ext>
            </a:extLst>
          </p:cNvPr>
          <p:cNvSpPr txBox="1"/>
          <p:nvPr/>
        </p:nvSpPr>
        <p:spPr>
          <a:xfrm>
            <a:off x="794247" y="3392393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zip/zilch</a:t>
            </a:r>
            <a:endParaRPr kumimoji="1" lang="ja-JP" alt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5DC1552-F396-FC7D-54D0-AA9908D92E7F}"/>
              </a:ext>
            </a:extLst>
          </p:cNvPr>
          <p:cNvSpPr txBox="1"/>
          <p:nvPr/>
        </p:nvSpPr>
        <p:spPr>
          <a:xfrm>
            <a:off x="616618" y="2572788"/>
            <a:ext cx="246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absolutely nothing</a:t>
            </a:r>
            <a:endParaRPr kumimoji="1" lang="ja-JP" alt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9724CED-C27B-9FB3-2282-85A50722CB58}"/>
              </a:ext>
            </a:extLst>
          </p:cNvPr>
          <p:cNvSpPr txBox="1"/>
          <p:nvPr/>
        </p:nvSpPr>
        <p:spPr>
          <a:xfrm>
            <a:off x="4517161" y="4135185"/>
            <a:ext cx="1445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 lot (of)</a:t>
            </a:r>
          </a:p>
          <a:p>
            <a:pPr algn="ctr"/>
            <a:r>
              <a:rPr lang="en-US" altLang="ja-JP" dirty="0"/>
              <a:t>lots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154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3D7D6073-7B01-69CE-2489-BB68601662E0}"/>
              </a:ext>
            </a:extLst>
          </p:cNvPr>
          <p:cNvSpPr/>
          <p:nvPr/>
        </p:nvSpPr>
        <p:spPr>
          <a:xfrm>
            <a:off x="838199" y="1812897"/>
            <a:ext cx="10444701" cy="4524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4C61C972-4221-5A1F-7DA6-63766593B90E}"/>
              </a:ext>
            </a:extLst>
          </p:cNvPr>
          <p:cNvSpPr/>
          <p:nvPr/>
        </p:nvSpPr>
        <p:spPr>
          <a:xfrm flipH="1">
            <a:off x="838200" y="691763"/>
            <a:ext cx="10444701" cy="803082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7F50DB-5114-079C-8D2B-EC2D86E5C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750" y="661428"/>
            <a:ext cx="1811904" cy="863752"/>
          </a:xfrm>
        </p:spPr>
        <p:txBody>
          <a:bodyPr>
            <a:noAutofit/>
          </a:bodyPr>
          <a:lstStyle/>
          <a:p>
            <a:pPr algn="just"/>
            <a:r>
              <a:rPr lang="en-US" altLang="ja-JP" sz="4000" dirty="0"/>
              <a:t>“small”</a:t>
            </a:r>
            <a:endParaRPr kumimoji="1" lang="ja-JP" altLang="en-US" sz="40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0E2796-6D6D-B850-8939-3961ABD1BE0F}"/>
              </a:ext>
            </a:extLst>
          </p:cNvPr>
          <p:cNvSpPr/>
          <p:nvPr/>
        </p:nvSpPr>
        <p:spPr>
          <a:xfrm>
            <a:off x="243777" y="1913684"/>
            <a:ext cx="1173727" cy="669941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/>
              <a:t>Size</a:t>
            </a:r>
            <a:endParaRPr kumimoji="1" lang="ja-JP" altLang="en-US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952F8B3-03BA-337C-B355-BA63AEC5E73E}"/>
              </a:ext>
            </a:extLst>
          </p:cNvPr>
          <p:cNvSpPr txBox="1">
            <a:spLocks/>
          </p:cNvSpPr>
          <p:nvPr/>
        </p:nvSpPr>
        <p:spPr>
          <a:xfrm>
            <a:off x="9999840" y="691763"/>
            <a:ext cx="1353960" cy="8637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4000" dirty="0"/>
              <a:t>“big”</a:t>
            </a:r>
            <a:endParaRPr lang="ja-JP" altLang="en-US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23B023-41FF-D436-FB28-8FD61528254E}"/>
              </a:ext>
            </a:extLst>
          </p:cNvPr>
          <p:cNvSpPr txBox="1"/>
          <p:nvPr/>
        </p:nvSpPr>
        <p:spPr>
          <a:xfrm>
            <a:off x="823081" y="4141842"/>
            <a:ext cx="1559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microscopic</a:t>
            </a:r>
            <a:endParaRPr kumimoji="1" lang="ja-JP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8D9057-EBCB-4E4E-5262-3620BB1106F8}"/>
              </a:ext>
            </a:extLst>
          </p:cNvPr>
          <p:cNvSpPr txBox="1"/>
          <p:nvPr/>
        </p:nvSpPr>
        <p:spPr>
          <a:xfrm>
            <a:off x="1655447" y="3452638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tiny</a:t>
            </a:r>
            <a:endParaRPr kumimoji="1" lang="ja-JP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DE179B-6FC3-2D3B-FDD9-5EB64B3ABF4C}"/>
              </a:ext>
            </a:extLst>
          </p:cNvPr>
          <p:cNvSpPr txBox="1"/>
          <p:nvPr/>
        </p:nvSpPr>
        <p:spPr>
          <a:xfrm>
            <a:off x="2077181" y="2607122"/>
            <a:ext cx="123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miniature</a:t>
            </a:r>
            <a:endParaRPr kumimoji="1" lang="ja-JP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26500B-74C8-BF61-4EC4-D6AFF82D986D}"/>
              </a:ext>
            </a:extLst>
          </p:cNvPr>
          <p:cNvSpPr txBox="1"/>
          <p:nvPr/>
        </p:nvSpPr>
        <p:spPr>
          <a:xfrm>
            <a:off x="2049213" y="2906015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mini</a:t>
            </a:r>
            <a:endParaRPr kumimoji="1" lang="ja-JP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A3FFF8-BBD1-ABB3-B154-65D09DBE4095}"/>
              </a:ext>
            </a:extLst>
          </p:cNvPr>
          <p:cNvSpPr txBox="1"/>
          <p:nvPr/>
        </p:nvSpPr>
        <p:spPr>
          <a:xfrm>
            <a:off x="3796677" y="1880543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small</a:t>
            </a:r>
            <a:endParaRPr kumimoji="1" lang="ja-JP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615818-F066-F965-1C8C-82C47BD1CFB8}"/>
              </a:ext>
            </a:extLst>
          </p:cNvPr>
          <p:cNvSpPr txBox="1"/>
          <p:nvPr/>
        </p:nvSpPr>
        <p:spPr>
          <a:xfrm>
            <a:off x="2652493" y="1904392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little</a:t>
            </a:r>
            <a:endParaRPr kumimoji="1" lang="ja-JP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6C582F-7B0F-28BD-0368-16B440434369}"/>
              </a:ext>
            </a:extLst>
          </p:cNvPr>
          <p:cNvSpPr txBox="1"/>
          <p:nvPr/>
        </p:nvSpPr>
        <p:spPr>
          <a:xfrm>
            <a:off x="3383329" y="3918433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compact</a:t>
            </a:r>
            <a:endParaRPr kumimoji="1" lang="ja-JP" alt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743C16-ECAB-7313-374F-E4EB15C9EC5C}"/>
              </a:ext>
            </a:extLst>
          </p:cNvPr>
          <p:cNvSpPr txBox="1"/>
          <p:nvPr/>
        </p:nvSpPr>
        <p:spPr>
          <a:xfrm>
            <a:off x="3415455" y="3078451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petite</a:t>
            </a:r>
            <a:endParaRPr kumimoji="1" lang="ja-JP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29A564-89B2-2EF5-9776-BA027A95C9C1}"/>
              </a:ext>
            </a:extLst>
          </p:cNvPr>
          <p:cNvSpPr txBox="1"/>
          <p:nvPr/>
        </p:nvSpPr>
        <p:spPr>
          <a:xfrm>
            <a:off x="3860779" y="2621877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minor</a:t>
            </a:r>
            <a:endParaRPr kumimoji="1" lang="ja-JP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944719-08A5-6D3A-239F-E5D47C2457D9}"/>
              </a:ext>
            </a:extLst>
          </p:cNvPr>
          <p:cNvSpPr txBox="1"/>
          <p:nvPr/>
        </p:nvSpPr>
        <p:spPr>
          <a:xfrm>
            <a:off x="4507497" y="4286882"/>
            <a:ext cx="129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moderate</a:t>
            </a:r>
            <a:endParaRPr kumimoji="1" lang="ja-JP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A76752-D48E-558A-3879-48C5DD5AF890}"/>
              </a:ext>
            </a:extLst>
          </p:cNvPr>
          <p:cNvSpPr txBox="1"/>
          <p:nvPr/>
        </p:nvSpPr>
        <p:spPr>
          <a:xfrm>
            <a:off x="5207903" y="2398959"/>
            <a:ext cx="122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standard</a:t>
            </a:r>
            <a:endParaRPr kumimoji="1" lang="ja-JP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C6CBA4-CBDA-BDDB-201C-8765E3158F1A}"/>
              </a:ext>
            </a:extLst>
          </p:cNvPr>
          <p:cNvSpPr txBox="1"/>
          <p:nvPr/>
        </p:nvSpPr>
        <p:spPr>
          <a:xfrm>
            <a:off x="5063354" y="3749498"/>
            <a:ext cx="162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middle-sized</a:t>
            </a:r>
            <a:endParaRPr kumimoji="1" lang="ja-JP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8A90127-7B8B-3392-841A-309A67F3666E}"/>
              </a:ext>
            </a:extLst>
          </p:cNvPr>
          <p:cNvSpPr txBox="1"/>
          <p:nvPr/>
        </p:nvSpPr>
        <p:spPr>
          <a:xfrm>
            <a:off x="5301746" y="2987339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regular</a:t>
            </a:r>
            <a:endParaRPr kumimoji="1" lang="ja-JP" alt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249BF2B-75CF-D260-1812-D71434A467F3}"/>
              </a:ext>
            </a:extLst>
          </p:cNvPr>
          <p:cNvSpPr txBox="1"/>
          <p:nvPr/>
        </p:nvSpPr>
        <p:spPr>
          <a:xfrm>
            <a:off x="5284103" y="1921597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medium</a:t>
            </a:r>
            <a:endParaRPr kumimoji="1" lang="ja-JP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953E28-45C2-316E-CA6F-0227D5D6FF1D}"/>
              </a:ext>
            </a:extLst>
          </p:cNvPr>
          <p:cNvSpPr txBox="1"/>
          <p:nvPr/>
        </p:nvSpPr>
        <p:spPr>
          <a:xfrm>
            <a:off x="5284103" y="4974265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average</a:t>
            </a:r>
            <a:endParaRPr kumimoji="1" lang="ja-JP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AD30DEE-5E86-0FA1-BF71-545C0108B78C}"/>
              </a:ext>
            </a:extLst>
          </p:cNvPr>
          <p:cNvSpPr txBox="1"/>
          <p:nvPr/>
        </p:nvSpPr>
        <p:spPr>
          <a:xfrm>
            <a:off x="5844007" y="4485993"/>
            <a:ext cx="117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adequate</a:t>
            </a:r>
            <a:endParaRPr kumimoji="1" lang="ja-JP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F09D821-0BB2-69DF-0BA9-F3D55BF6A482}"/>
              </a:ext>
            </a:extLst>
          </p:cNvPr>
          <p:cNvSpPr txBox="1"/>
          <p:nvPr/>
        </p:nvSpPr>
        <p:spPr>
          <a:xfrm>
            <a:off x="6088829" y="1906481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big</a:t>
            </a:r>
            <a:endParaRPr kumimoji="1" lang="ja-JP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E86061-7833-E8D2-7E98-BDF753520DA0}"/>
              </a:ext>
            </a:extLst>
          </p:cNvPr>
          <p:cNvSpPr txBox="1"/>
          <p:nvPr/>
        </p:nvSpPr>
        <p:spPr>
          <a:xfrm>
            <a:off x="7087713" y="1891365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large</a:t>
            </a:r>
            <a:endParaRPr kumimoji="1" lang="ja-JP" alt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6C7E8D-FC75-7CC3-35B0-09452263AB57}"/>
              </a:ext>
            </a:extLst>
          </p:cNvPr>
          <p:cNvSpPr txBox="1"/>
          <p:nvPr/>
        </p:nvSpPr>
        <p:spPr>
          <a:xfrm>
            <a:off x="7173852" y="3561546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ample</a:t>
            </a:r>
            <a:endParaRPr kumimoji="1" lang="ja-JP" alt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34ED3DB-E415-E688-F39E-2ADF934BA72F}"/>
              </a:ext>
            </a:extLst>
          </p:cNvPr>
          <p:cNvSpPr txBox="1"/>
          <p:nvPr/>
        </p:nvSpPr>
        <p:spPr>
          <a:xfrm>
            <a:off x="7087713" y="3087378"/>
            <a:ext cx="124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generous</a:t>
            </a:r>
            <a:endParaRPr kumimoji="1" lang="ja-JP" alt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171028-DD16-EDF2-466D-C3AC25A46C67}"/>
              </a:ext>
            </a:extLst>
          </p:cNvPr>
          <p:cNvSpPr txBox="1"/>
          <p:nvPr/>
        </p:nvSpPr>
        <p:spPr>
          <a:xfrm>
            <a:off x="7135707" y="2666389"/>
            <a:ext cx="1468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substantial</a:t>
            </a:r>
            <a:endParaRPr kumimoji="1" lang="ja-JP" alt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F62F239-D101-3759-6086-7F4AD905708E}"/>
              </a:ext>
            </a:extLst>
          </p:cNvPr>
          <p:cNvSpPr txBox="1"/>
          <p:nvPr/>
        </p:nvSpPr>
        <p:spPr>
          <a:xfrm>
            <a:off x="8790287" y="2702719"/>
            <a:ext cx="719097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vast</a:t>
            </a:r>
            <a:endParaRPr kumimoji="1" lang="ja-JP" alt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FA21D80-50BC-44E8-8148-EEC2451DB4A6}"/>
              </a:ext>
            </a:extLst>
          </p:cNvPr>
          <p:cNvSpPr txBox="1"/>
          <p:nvPr/>
        </p:nvSpPr>
        <p:spPr>
          <a:xfrm>
            <a:off x="8308532" y="1873533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huge</a:t>
            </a:r>
            <a:endParaRPr kumimoji="1" lang="ja-JP" alt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E231A94-EA48-EA97-E168-173B1E7F7664}"/>
              </a:ext>
            </a:extLst>
          </p:cNvPr>
          <p:cNvSpPr txBox="1"/>
          <p:nvPr/>
        </p:nvSpPr>
        <p:spPr>
          <a:xfrm>
            <a:off x="9463127" y="3344208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massive</a:t>
            </a:r>
            <a:endParaRPr kumimoji="1" lang="ja-JP" alt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19969FB-767B-429B-C0CD-BE7E3163E078}"/>
              </a:ext>
            </a:extLst>
          </p:cNvPr>
          <p:cNvSpPr txBox="1"/>
          <p:nvPr/>
        </p:nvSpPr>
        <p:spPr>
          <a:xfrm>
            <a:off x="8399303" y="4084221"/>
            <a:ext cx="1382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enormous</a:t>
            </a:r>
            <a:endParaRPr kumimoji="1" lang="ja-JP" alt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FA306F1-8F93-0A89-0B88-20334891C2CC}"/>
              </a:ext>
            </a:extLst>
          </p:cNvPr>
          <p:cNvSpPr txBox="1"/>
          <p:nvPr/>
        </p:nvSpPr>
        <p:spPr>
          <a:xfrm>
            <a:off x="9278296" y="3725859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gigantic</a:t>
            </a:r>
            <a:endParaRPr kumimoji="1" lang="ja-JP" alt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B9BB389-9B54-6BA1-D9B4-CA98E8CE23F6}"/>
              </a:ext>
            </a:extLst>
          </p:cNvPr>
          <p:cNvSpPr txBox="1"/>
          <p:nvPr/>
        </p:nvSpPr>
        <p:spPr>
          <a:xfrm>
            <a:off x="9827563" y="4942040"/>
            <a:ext cx="1073426" cy="3657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colossal</a:t>
            </a:r>
            <a:endParaRPr kumimoji="1" lang="ja-JP" alt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377C1E1-E41C-1C56-C834-BB57205E1DCD}"/>
              </a:ext>
            </a:extLst>
          </p:cNvPr>
          <p:cNvSpPr txBox="1"/>
          <p:nvPr/>
        </p:nvSpPr>
        <p:spPr>
          <a:xfrm>
            <a:off x="8604050" y="5061736"/>
            <a:ext cx="12814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mammoth</a:t>
            </a:r>
            <a:endParaRPr kumimoji="1" lang="ja-JP" alt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27E8CB2-FC15-A8F8-86F5-A85A7D4E63BC}"/>
              </a:ext>
            </a:extLst>
          </p:cNvPr>
          <p:cNvSpPr txBox="1"/>
          <p:nvPr/>
        </p:nvSpPr>
        <p:spPr>
          <a:xfrm>
            <a:off x="9621516" y="4107510"/>
            <a:ext cx="11940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immense</a:t>
            </a:r>
            <a:endParaRPr kumimoji="1" lang="ja-JP" alt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D3C89AE-DBE8-36C5-119C-5851061B5C2C}"/>
              </a:ext>
            </a:extLst>
          </p:cNvPr>
          <p:cNvSpPr txBox="1"/>
          <p:nvPr/>
        </p:nvSpPr>
        <p:spPr>
          <a:xfrm>
            <a:off x="8764077" y="4416675"/>
            <a:ext cx="12357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towering</a:t>
            </a:r>
            <a:endParaRPr kumimoji="1" lang="ja-JP" alt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3F1417C-C133-5306-B1A3-52E8C17F4FD4}"/>
              </a:ext>
            </a:extLst>
          </p:cNvPr>
          <p:cNvSpPr txBox="1"/>
          <p:nvPr/>
        </p:nvSpPr>
        <p:spPr>
          <a:xfrm>
            <a:off x="8604050" y="4749339"/>
            <a:ext cx="13484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monstrous</a:t>
            </a:r>
            <a:endParaRPr kumimoji="1" lang="ja-JP" alt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96647A3-C080-465B-EB37-E7FD5F820981}"/>
              </a:ext>
            </a:extLst>
          </p:cNvPr>
          <p:cNvSpPr txBox="1"/>
          <p:nvPr/>
        </p:nvSpPr>
        <p:spPr>
          <a:xfrm>
            <a:off x="10035166" y="5346331"/>
            <a:ext cx="825364" cy="3657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titanic</a:t>
            </a:r>
            <a:endParaRPr kumimoji="1" lang="ja-JP" alt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AFAC498-5C1A-CE0B-E631-F4F69803AC2E}"/>
              </a:ext>
            </a:extLst>
          </p:cNvPr>
          <p:cNvSpPr txBox="1"/>
          <p:nvPr/>
        </p:nvSpPr>
        <p:spPr>
          <a:xfrm>
            <a:off x="9541896" y="5634538"/>
            <a:ext cx="14708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gargantuan</a:t>
            </a:r>
            <a:endParaRPr kumimoji="1" lang="ja-JP" alt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7AE4D94-BDF5-5B05-3812-5CE02E884CF8}"/>
              </a:ext>
            </a:extLst>
          </p:cNvPr>
          <p:cNvSpPr txBox="1"/>
          <p:nvPr/>
        </p:nvSpPr>
        <p:spPr>
          <a:xfrm>
            <a:off x="6195854" y="2668175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major</a:t>
            </a:r>
            <a:endParaRPr kumimoji="1" lang="ja-JP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AA1045-62B3-89DF-77A5-2B116550E383}"/>
              </a:ext>
            </a:extLst>
          </p:cNvPr>
          <p:cNvSpPr txBox="1"/>
          <p:nvPr/>
        </p:nvSpPr>
        <p:spPr>
          <a:xfrm>
            <a:off x="1841156" y="4925637"/>
            <a:ext cx="1281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i</a:t>
            </a:r>
            <a:r>
              <a:rPr kumimoji="1" lang="en-US" altLang="ja-JP" dirty="0"/>
              <a:t>tsy-bit</a:t>
            </a:r>
            <a:r>
              <a:rPr lang="en-US" altLang="ja-JP" dirty="0"/>
              <a:t>sy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501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D0FC485-5FA0-B322-AE98-1CD4D9478FAF}"/>
              </a:ext>
            </a:extLst>
          </p:cNvPr>
          <p:cNvSpPr/>
          <p:nvPr/>
        </p:nvSpPr>
        <p:spPr>
          <a:xfrm>
            <a:off x="838199" y="1812897"/>
            <a:ext cx="10444701" cy="4524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4C61C972-4221-5A1F-7DA6-63766593B90E}"/>
              </a:ext>
            </a:extLst>
          </p:cNvPr>
          <p:cNvSpPr/>
          <p:nvPr/>
        </p:nvSpPr>
        <p:spPr>
          <a:xfrm flipH="1">
            <a:off x="838200" y="691763"/>
            <a:ext cx="10444701" cy="803082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7F50DB-5114-079C-8D2B-EC2D86E5C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750" y="661428"/>
            <a:ext cx="1811904" cy="863752"/>
          </a:xfrm>
        </p:spPr>
        <p:txBody>
          <a:bodyPr>
            <a:noAutofit/>
          </a:bodyPr>
          <a:lstStyle/>
          <a:p>
            <a:pPr algn="ctr"/>
            <a:r>
              <a:rPr lang="en-US" altLang="ja-JP" sz="4000" dirty="0"/>
              <a:t>“close”</a:t>
            </a:r>
            <a:endParaRPr kumimoji="1" lang="ja-JP" altLang="en-US" sz="40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0E2796-6D6D-B850-8939-3961ABD1BE0F}"/>
              </a:ext>
            </a:extLst>
          </p:cNvPr>
          <p:cNvSpPr/>
          <p:nvPr/>
        </p:nvSpPr>
        <p:spPr>
          <a:xfrm>
            <a:off x="98728" y="1890539"/>
            <a:ext cx="1642608" cy="658116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/>
              <a:t>Distance</a:t>
            </a:r>
            <a:endParaRPr kumimoji="1" lang="ja-JP" altLang="en-US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952F8B3-03BA-337C-B355-BA63AEC5E73E}"/>
              </a:ext>
            </a:extLst>
          </p:cNvPr>
          <p:cNvSpPr txBox="1">
            <a:spLocks/>
          </p:cNvSpPr>
          <p:nvPr/>
        </p:nvSpPr>
        <p:spPr>
          <a:xfrm>
            <a:off x="9994790" y="691763"/>
            <a:ext cx="1359010" cy="8637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4000" dirty="0"/>
              <a:t>“far”</a:t>
            </a:r>
            <a:endParaRPr lang="ja-JP" altLang="en-US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6CBF64-56D1-A888-A50F-14476029CE06}"/>
              </a:ext>
            </a:extLst>
          </p:cNvPr>
          <p:cNvSpPr txBox="1"/>
          <p:nvPr/>
        </p:nvSpPr>
        <p:spPr>
          <a:xfrm>
            <a:off x="814159" y="2574301"/>
            <a:ext cx="64056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on</a:t>
            </a:r>
            <a:endParaRPr kumimoji="1" lang="ja-JP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B93C87-3226-52B0-35DC-8E4BA14401A4}"/>
              </a:ext>
            </a:extLst>
          </p:cNvPr>
          <p:cNvSpPr txBox="1"/>
          <p:nvPr/>
        </p:nvSpPr>
        <p:spPr>
          <a:xfrm>
            <a:off x="3946389" y="2672874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adjacent</a:t>
            </a:r>
            <a:endParaRPr kumimoji="1" lang="ja-JP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E12932-6E11-6DE8-476B-D3114839FDF3}"/>
              </a:ext>
            </a:extLst>
          </p:cNvPr>
          <p:cNvSpPr txBox="1"/>
          <p:nvPr/>
        </p:nvSpPr>
        <p:spPr>
          <a:xfrm>
            <a:off x="4025633" y="2387578"/>
            <a:ext cx="1200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adjoining</a:t>
            </a:r>
            <a:endParaRPr kumimoji="1" lang="ja-JP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A1B373-3D39-658E-4732-D24B3D87B3F5}"/>
              </a:ext>
            </a:extLst>
          </p:cNvPr>
          <p:cNvSpPr txBox="1"/>
          <p:nvPr/>
        </p:nvSpPr>
        <p:spPr>
          <a:xfrm>
            <a:off x="3941315" y="1880425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next to</a:t>
            </a:r>
            <a:endParaRPr kumimoji="1" lang="ja-JP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096B47-E2B4-D210-D96C-5ED8BD9725B1}"/>
              </a:ext>
            </a:extLst>
          </p:cNvPr>
          <p:cNvSpPr txBox="1"/>
          <p:nvPr/>
        </p:nvSpPr>
        <p:spPr>
          <a:xfrm>
            <a:off x="942048" y="2898386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“on me”</a:t>
            </a:r>
            <a:endParaRPr kumimoji="1" lang="ja-JP" alt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3C0B95-ACC3-B4BE-DA81-59278DA07A61}"/>
              </a:ext>
            </a:extLst>
          </p:cNvPr>
          <p:cNvSpPr txBox="1"/>
          <p:nvPr/>
        </p:nvSpPr>
        <p:spPr>
          <a:xfrm>
            <a:off x="2152631" y="3996194"/>
            <a:ext cx="231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within (arm’s) reach</a:t>
            </a:r>
            <a:endParaRPr kumimoji="1" lang="ja-JP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1A4BD8-C554-469F-FDCA-875E3983914C}"/>
              </a:ext>
            </a:extLst>
          </p:cNvPr>
          <p:cNvSpPr txBox="1"/>
          <p:nvPr/>
        </p:nvSpPr>
        <p:spPr>
          <a:xfrm>
            <a:off x="4321091" y="3285867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close by</a:t>
            </a:r>
            <a:endParaRPr kumimoji="1" lang="ja-JP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AA41A1-14ED-CC1B-183A-58C45C8DF5D6}"/>
              </a:ext>
            </a:extLst>
          </p:cNvPr>
          <p:cNvSpPr txBox="1"/>
          <p:nvPr/>
        </p:nvSpPr>
        <p:spPr>
          <a:xfrm>
            <a:off x="4632542" y="4126106"/>
            <a:ext cx="178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in the ballpark</a:t>
            </a:r>
            <a:endParaRPr kumimoji="1" lang="ja-JP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F024E6-ECDC-60D3-A7F8-0A9E4AA6C808}"/>
              </a:ext>
            </a:extLst>
          </p:cNvPr>
          <p:cNvSpPr txBox="1"/>
          <p:nvPr/>
        </p:nvSpPr>
        <p:spPr>
          <a:xfrm>
            <a:off x="2954350" y="4605033"/>
            <a:ext cx="2320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give or take (a little)</a:t>
            </a:r>
            <a:endParaRPr kumimoji="1" lang="ja-JP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DEEE17-A8F8-0EE9-4314-E8713C88D209}"/>
              </a:ext>
            </a:extLst>
          </p:cNvPr>
          <p:cNvSpPr txBox="1"/>
          <p:nvPr/>
        </p:nvSpPr>
        <p:spPr>
          <a:xfrm>
            <a:off x="2633678" y="5341708"/>
            <a:ext cx="1073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near</a:t>
            </a:r>
          </a:p>
          <a:p>
            <a:pPr algn="ctr"/>
            <a:r>
              <a:rPr kumimoji="1" lang="en-US" altLang="ja-JP" dirty="0"/>
              <a:t>nearby</a:t>
            </a:r>
            <a:endParaRPr kumimoji="1" lang="ja-JP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3B8DFE-037C-BA11-B6BC-B38805209BED}"/>
              </a:ext>
            </a:extLst>
          </p:cNvPr>
          <p:cNvSpPr txBox="1"/>
          <p:nvPr/>
        </p:nvSpPr>
        <p:spPr>
          <a:xfrm>
            <a:off x="4223232" y="3536275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close</a:t>
            </a:r>
            <a:endParaRPr kumimoji="1" lang="ja-JP" alt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9514ED-BD48-4D69-6DDD-65A848F63515}"/>
              </a:ext>
            </a:extLst>
          </p:cNvPr>
          <p:cNvSpPr txBox="1"/>
          <p:nvPr/>
        </p:nvSpPr>
        <p:spPr>
          <a:xfrm>
            <a:off x="5569185" y="2622810"/>
            <a:ext cx="120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moderate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438A30-1390-2E7C-6BC9-63042C85309F}"/>
              </a:ext>
            </a:extLst>
          </p:cNvPr>
          <p:cNvSpPr txBox="1"/>
          <p:nvPr/>
        </p:nvSpPr>
        <p:spPr>
          <a:xfrm>
            <a:off x="5419311" y="4688082"/>
            <a:ext cx="15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mid-range</a:t>
            </a:r>
            <a:endParaRPr kumimoji="1" lang="ja-JP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61AC988-A9F5-D8ED-C7CF-4F0BDBE4FC09}"/>
              </a:ext>
            </a:extLst>
          </p:cNvPr>
          <p:cNvSpPr txBox="1"/>
          <p:nvPr/>
        </p:nvSpPr>
        <p:spPr>
          <a:xfrm>
            <a:off x="5657591" y="2310560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midway</a:t>
            </a:r>
            <a:endParaRPr kumimoji="1" lang="ja-JP" alt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EB37851-1E37-3A28-BB41-2174DBBAC940}"/>
              </a:ext>
            </a:extLst>
          </p:cNvPr>
          <p:cNvSpPr txBox="1"/>
          <p:nvPr/>
        </p:nvSpPr>
        <p:spPr>
          <a:xfrm>
            <a:off x="4104694" y="5664874"/>
            <a:ext cx="1835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down the road</a:t>
            </a:r>
            <a:endParaRPr kumimoji="1" lang="ja-JP" alt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A9DC5B-9D9B-C13D-FDB5-A268D12FEE33}"/>
              </a:ext>
            </a:extLst>
          </p:cNvPr>
          <p:cNvSpPr txBox="1"/>
          <p:nvPr/>
        </p:nvSpPr>
        <p:spPr>
          <a:xfrm>
            <a:off x="6812766" y="3423239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far</a:t>
            </a:r>
            <a:endParaRPr kumimoji="1" lang="ja-JP" alt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1B82B0-2CB4-1AE5-9CBA-1A6A8E873D39}"/>
              </a:ext>
            </a:extLst>
          </p:cNvPr>
          <p:cNvSpPr txBox="1"/>
          <p:nvPr/>
        </p:nvSpPr>
        <p:spPr>
          <a:xfrm>
            <a:off x="6842645" y="3179444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afar</a:t>
            </a:r>
            <a:endParaRPr kumimoji="1" lang="ja-JP" alt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9DC8F38-7799-38F8-BB39-3AA488C68005}"/>
              </a:ext>
            </a:extLst>
          </p:cNvPr>
          <p:cNvSpPr txBox="1"/>
          <p:nvPr/>
        </p:nvSpPr>
        <p:spPr>
          <a:xfrm>
            <a:off x="7322295" y="4101868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fa</a:t>
            </a:r>
            <a:r>
              <a:rPr lang="en-US" altLang="ja-JP" dirty="0"/>
              <a:t>rther</a:t>
            </a:r>
            <a:endParaRPr kumimoji="1" lang="ja-JP" alt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11EFCD5-57E3-7173-12C1-D92D48006390}"/>
              </a:ext>
            </a:extLst>
          </p:cNvPr>
          <p:cNvSpPr txBox="1"/>
          <p:nvPr/>
        </p:nvSpPr>
        <p:spPr>
          <a:xfrm>
            <a:off x="6452238" y="4402521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miles</a:t>
            </a:r>
            <a:endParaRPr kumimoji="1" lang="ja-JP" alt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CAD4F1D-7D51-BDA8-3AC0-4D5C77C0336F}"/>
              </a:ext>
            </a:extLst>
          </p:cNvPr>
          <p:cNvSpPr txBox="1"/>
          <p:nvPr/>
        </p:nvSpPr>
        <p:spPr>
          <a:xfrm>
            <a:off x="3756986" y="2137192"/>
            <a:ext cx="1442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neighboring</a:t>
            </a:r>
            <a:endParaRPr kumimoji="1" lang="ja-JP" alt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5A2F6CC-1246-587D-E033-C55446BF0CDD}"/>
              </a:ext>
            </a:extLst>
          </p:cNvPr>
          <p:cNvSpPr txBox="1"/>
          <p:nvPr/>
        </p:nvSpPr>
        <p:spPr>
          <a:xfrm>
            <a:off x="3226508" y="2985835"/>
            <a:ext cx="1289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immediate</a:t>
            </a:r>
            <a:endParaRPr kumimoji="1" lang="ja-JP" alt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6F153ED-8D20-10B7-4AC5-4E3E884777BF}"/>
              </a:ext>
            </a:extLst>
          </p:cNvPr>
          <p:cNvSpPr txBox="1"/>
          <p:nvPr/>
        </p:nvSpPr>
        <p:spPr>
          <a:xfrm>
            <a:off x="1098031" y="4850591"/>
            <a:ext cx="2208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in front of your face</a:t>
            </a:r>
            <a:endParaRPr kumimoji="1" lang="ja-JP" alt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EEA70DB-C181-79E1-ADA0-426F175994F5}"/>
              </a:ext>
            </a:extLst>
          </p:cNvPr>
          <p:cNvSpPr txBox="1"/>
          <p:nvPr/>
        </p:nvSpPr>
        <p:spPr>
          <a:xfrm>
            <a:off x="1010494" y="4503565"/>
            <a:ext cx="2153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under </a:t>
            </a:r>
            <a:r>
              <a:rPr lang="en-US" altLang="ja-JP" dirty="0"/>
              <a:t>your</a:t>
            </a:r>
            <a:r>
              <a:rPr kumimoji="1" lang="en-US" altLang="ja-JP" dirty="0"/>
              <a:t> nose</a:t>
            </a:r>
            <a:endParaRPr kumimoji="1" lang="ja-JP" alt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C3A5449-6DC0-03E6-D72D-99A17D8B196F}"/>
              </a:ext>
            </a:extLst>
          </p:cNvPr>
          <p:cNvSpPr txBox="1"/>
          <p:nvPr/>
        </p:nvSpPr>
        <p:spPr>
          <a:xfrm>
            <a:off x="1876202" y="3381696"/>
            <a:ext cx="1589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near-at-hand</a:t>
            </a:r>
            <a:endParaRPr kumimoji="1" lang="ja-JP" alt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A1E4842-E30D-2477-6112-7E4C434F955E}"/>
              </a:ext>
            </a:extLst>
          </p:cNvPr>
          <p:cNvSpPr txBox="1"/>
          <p:nvPr/>
        </p:nvSpPr>
        <p:spPr>
          <a:xfrm>
            <a:off x="4533532" y="5312140"/>
            <a:ext cx="617023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bit</a:t>
            </a:r>
            <a:endParaRPr kumimoji="1" lang="ja-JP" alt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A95BD2-729D-63C8-E040-41DC5C5FCD7C}"/>
              </a:ext>
            </a:extLst>
          </p:cNvPr>
          <p:cNvSpPr txBox="1"/>
          <p:nvPr/>
        </p:nvSpPr>
        <p:spPr>
          <a:xfrm>
            <a:off x="5710608" y="5766876"/>
            <a:ext cx="171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not too far</a:t>
            </a:r>
            <a:endParaRPr kumimoji="1" lang="ja-JP" alt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96E8354-F425-8E26-C6EA-6A767558EEA6}"/>
              </a:ext>
            </a:extLst>
          </p:cNvPr>
          <p:cNvSpPr txBox="1"/>
          <p:nvPr/>
        </p:nvSpPr>
        <p:spPr>
          <a:xfrm>
            <a:off x="6988951" y="2463465"/>
            <a:ext cx="1785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l</a:t>
            </a:r>
            <a:r>
              <a:rPr kumimoji="1" lang="en-US" altLang="ja-JP" dirty="0"/>
              <a:t>ong-distance</a:t>
            </a:r>
            <a:endParaRPr kumimoji="1" lang="ja-JP" alt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26B503D-9804-6337-E30B-7D6E1BA798C7}"/>
              </a:ext>
            </a:extLst>
          </p:cNvPr>
          <p:cNvSpPr txBox="1"/>
          <p:nvPr/>
        </p:nvSpPr>
        <p:spPr>
          <a:xfrm>
            <a:off x="6786020" y="3720431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distant</a:t>
            </a:r>
            <a:endParaRPr kumimoji="1" lang="ja-JP" alt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F9ADC06-D4B6-CBBA-9F13-D9C24CE2AE4C}"/>
              </a:ext>
            </a:extLst>
          </p:cNvPr>
          <p:cNvSpPr txBox="1"/>
          <p:nvPr/>
        </p:nvSpPr>
        <p:spPr>
          <a:xfrm>
            <a:off x="8753747" y="2359114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remote</a:t>
            </a:r>
            <a:endParaRPr kumimoji="1" lang="ja-JP" alt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97B2E89-A08E-B554-81FF-FFBF1487BDD1}"/>
              </a:ext>
            </a:extLst>
          </p:cNvPr>
          <p:cNvSpPr txBox="1"/>
          <p:nvPr/>
        </p:nvSpPr>
        <p:spPr>
          <a:xfrm>
            <a:off x="8877899" y="2763161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far-off</a:t>
            </a:r>
            <a:endParaRPr kumimoji="1" lang="ja-JP" alt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69A875E-EED5-23A6-03C2-1A50E549E9DA}"/>
              </a:ext>
            </a:extLst>
          </p:cNvPr>
          <p:cNvSpPr txBox="1"/>
          <p:nvPr/>
        </p:nvSpPr>
        <p:spPr>
          <a:xfrm>
            <a:off x="7991109" y="3235372"/>
            <a:ext cx="107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far away</a:t>
            </a:r>
            <a:endParaRPr kumimoji="1" lang="ja-JP" alt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40F2139-1063-E64F-0BED-E3444FA8CFB2}"/>
              </a:ext>
            </a:extLst>
          </p:cNvPr>
          <p:cNvSpPr txBox="1"/>
          <p:nvPr/>
        </p:nvSpPr>
        <p:spPr>
          <a:xfrm>
            <a:off x="9263660" y="2010681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outlying</a:t>
            </a:r>
            <a:endParaRPr kumimoji="1" lang="ja-JP" alt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98A307-4CAD-206D-C6D0-B1AACF7FEB02}"/>
              </a:ext>
            </a:extLst>
          </p:cNvPr>
          <p:cNvSpPr txBox="1"/>
          <p:nvPr/>
        </p:nvSpPr>
        <p:spPr>
          <a:xfrm>
            <a:off x="8246334" y="5051277"/>
            <a:ext cx="120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removed</a:t>
            </a:r>
            <a:endParaRPr kumimoji="1" lang="ja-JP" alt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B5F457B-D622-5A34-D49D-0D9F772DF711}"/>
              </a:ext>
            </a:extLst>
          </p:cNvPr>
          <p:cNvSpPr txBox="1"/>
          <p:nvPr/>
        </p:nvSpPr>
        <p:spPr>
          <a:xfrm>
            <a:off x="9672719" y="3030076"/>
            <a:ext cx="1557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far </a:t>
            </a:r>
            <a:r>
              <a:rPr lang="en-US" altLang="ja-JP" dirty="0" err="1"/>
              <a:t>far</a:t>
            </a:r>
            <a:r>
              <a:rPr lang="en-US" altLang="ja-JP" dirty="0"/>
              <a:t> away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51705AC-6F4E-FC84-5C12-DCE45B1487BF}"/>
              </a:ext>
            </a:extLst>
          </p:cNvPr>
          <p:cNvSpPr txBox="1"/>
          <p:nvPr/>
        </p:nvSpPr>
        <p:spPr>
          <a:xfrm>
            <a:off x="8980632" y="3930244"/>
            <a:ext cx="2249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m</a:t>
            </a:r>
            <a:r>
              <a:rPr kumimoji="1" lang="en-US" altLang="ja-JP" dirty="0"/>
              <a:t>iddle-of-nowhere</a:t>
            </a:r>
            <a:endParaRPr kumimoji="1" lang="ja-JP" alt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2A1296E-8B6C-7109-5124-AECA0EEE64B2}"/>
              </a:ext>
            </a:extLst>
          </p:cNvPr>
          <p:cNvSpPr txBox="1"/>
          <p:nvPr/>
        </p:nvSpPr>
        <p:spPr>
          <a:xfrm>
            <a:off x="7959026" y="5362203"/>
            <a:ext cx="1837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out-of-the-way</a:t>
            </a:r>
            <a:endParaRPr kumimoji="1" lang="ja-JP" alt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ED917B8-3252-C4EC-FD7E-2D2F62730AFC}"/>
              </a:ext>
            </a:extLst>
          </p:cNvPr>
          <p:cNvSpPr txBox="1"/>
          <p:nvPr/>
        </p:nvSpPr>
        <p:spPr>
          <a:xfrm>
            <a:off x="993081" y="5845287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“warm”</a:t>
            </a:r>
            <a:endParaRPr kumimoji="1" lang="ja-JP" alt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26D85C4-4D2F-AF78-A6C9-5B85700039BE}"/>
              </a:ext>
            </a:extLst>
          </p:cNvPr>
          <p:cNvSpPr txBox="1"/>
          <p:nvPr/>
        </p:nvSpPr>
        <p:spPr>
          <a:xfrm>
            <a:off x="10209474" y="5887439"/>
            <a:ext cx="107342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“cold”</a:t>
            </a:r>
            <a:endParaRPr kumimoji="1" lang="ja-JP" alt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E1D6B16-D770-B422-76F2-662B23382F81}"/>
              </a:ext>
            </a:extLst>
          </p:cNvPr>
          <p:cNvSpPr txBox="1"/>
          <p:nvPr/>
        </p:nvSpPr>
        <p:spPr>
          <a:xfrm>
            <a:off x="10123127" y="3522853"/>
            <a:ext cx="120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lightyear</a:t>
            </a:r>
            <a:endParaRPr kumimoji="1" lang="ja-JP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120239-143D-7FFB-9932-0E404D1EC6C8}"/>
              </a:ext>
            </a:extLst>
          </p:cNvPr>
          <p:cNvSpPr txBox="1"/>
          <p:nvPr/>
        </p:nvSpPr>
        <p:spPr>
          <a:xfrm>
            <a:off x="7076886" y="2761375"/>
            <a:ext cx="15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long</a:t>
            </a:r>
            <a:r>
              <a:rPr kumimoji="1" lang="en-US" altLang="ja-JP" dirty="0"/>
              <a:t>-range</a:t>
            </a:r>
            <a:endParaRPr kumimoji="1" lang="ja-JP" alt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0798C0F-8AE1-788B-25D0-28C0BF6D7FD2}"/>
              </a:ext>
            </a:extLst>
          </p:cNvPr>
          <p:cNvSpPr txBox="1"/>
          <p:nvPr/>
        </p:nvSpPr>
        <p:spPr>
          <a:xfrm>
            <a:off x="4061087" y="5020093"/>
            <a:ext cx="15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close</a:t>
            </a:r>
            <a:r>
              <a:rPr kumimoji="1" lang="en-US" altLang="ja-JP" dirty="0"/>
              <a:t>-range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798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12836-B964-1A02-88DD-B26CE23673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838199" y="840906"/>
            <a:ext cx="1716944" cy="647783"/>
          </a:xfrm>
        </p:spPr>
        <p:txBody>
          <a:bodyPr>
            <a:noAutofit/>
          </a:bodyPr>
          <a:lstStyle/>
          <a:p>
            <a:r>
              <a:rPr lang="en-US" altLang="ja-JP" sz="4400" dirty="0">
                <a:latin typeface="+mj-lt"/>
              </a:rPr>
              <a:t>“new”</a:t>
            </a:r>
            <a:endParaRPr lang="ja-JP" altLang="en-US" sz="4400" dirty="0">
              <a:latin typeface="+mj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B5D9FC-4C71-D395-F1FD-9D4A325699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flipH="1">
            <a:off x="9565956" y="834940"/>
            <a:ext cx="1716944" cy="647783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“old”</a:t>
            </a:r>
            <a:endParaRPr lang="ja-JP" altLang="en-US" sz="40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D297656-4700-EAA3-BBBB-5788D14996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ja-JP" dirty="0"/>
              <a:t>Age</a:t>
            </a:r>
            <a:endParaRPr lang="ja-JP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716560-5482-B2D3-6681-49E535C3F1DB}"/>
              </a:ext>
            </a:extLst>
          </p:cNvPr>
          <p:cNvSpPr txBox="1"/>
          <p:nvPr/>
        </p:nvSpPr>
        <p:spPr>
          <a:xfrm flipH="1">
            <a:off x="1828985" y="2763653"/>
            <a:ext cx="6637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n</a:t>
            </a:r>
            <a:r>
              <a:rPr lang="ja-JP" altLang="en-US" dirty="0"/>
              <a:t>ew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0F6631-F9EC-1BD2-DE82-7E6657CEF41E}"/>
              </a:ext>
            </a:extLst>
          </p:cNvPr>
          <p:cNvSpPr txBox="1"/>
          <p:nvPr/>
        </p:nvSpPr>
        <p:spPr>
          <a:xfrm flipH="1">
            <a:off x="2606224" y="3144112"/>
            <a:ext cx="746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f</a:t>
            </a:r>
            <a:r>
              <a:rPr lang="ja-JP" altLang="en-US" dirty="0"/>
              <a:t>resh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FE2831-0C93-54C1-E7E8-4043300D8A82}"/>
              </a:ext>
            </a:extLst>
          </p:cNvPr>
          <p:cNvSpPr txBox="1"/>
          <p:nvPr/>
        </p:nvSpPr>
        <p:spPr>
          <a:xfrm flipH="1">
            <a:off x="3347648" y="3661984"/>
            <a:ext cx="880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r</a:t>
            </a:r>
            <a:r>
              <a:rPr lang="ja-JP" altLang="en-US" dirty="0"/>
              <a:t>ecent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3BF788-6C73-3223-B17A-25AEAD577B23}"/>
              </a:ext>
            </a:extLst>
          </p:cNvPr>
          <p:cNvSpPr txBox="1"/>
          <p:nvPr/>
        </p:nvSpPr>
        <p:spPr>
          <a:xfrm flipH="1">
            <a:off x="3416090" y="2520018"/>
            <a:ext cx="8488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y</a:t>
            </a:r>
            <a:r>
              <a:rPr lang="ja-JP" altLang="en-US" dirty="0"/>
              <a:t>oung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613567-D77C-D01E-3933-E749AD770D67}"/>
              </a:ext>
            </a:extLst>
          </p:cNvPr>
          <p:cNvSpPr txBox="1"/>
          <p:nvPr/>
        </p:nvSpPr>
        <p:spPr>
          <a:xfrm flipH="1">
            <a:off x="4542511" y="4097683"/>
            <a:ext cx="999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m</a:t>
            </a:r>
            <a:r>
              <a:rPr lang="ja-JP" altLang="en-US" dirty="0"/>
              <a:t>odern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F32122-42B1-98CF-0BAB-F8E3F1DF7A8C}"/>
              </a:ext>
            </a:extLst>
          </p:cNvPr>
          <p:cNvSpPr txBox="1"/>
          <p:nvPr/>
        </p:nvSpPr>
        <p:spPr>
          <a:xfrm flipH="1">
            <a:off x="4228254" y="3728351"/>
            <a:ext cx="16280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c</a:t>
            </a:r>
            <a:r>
              <a:rPr lang="ja-JP" altLang="en-US" dirty="0"/>
              <a:t>ontemporary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789FB0-26BC-E500-C534-8EA2437C5347}"/>
              </a:ext>
            </a:extLst>
          </p:cNvPr>
          <p:cNvSpPr txBox="1"/>
          <p:nvPr/>
        </p:nvSpPr>
        <p:spPr>
          <a:xfrm flipH="1">
            <a:off x="5620175" y="3110180"/>
            <a:ext cx="999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c</a:t>
            </a:r>
            <a:r>
              <a:rPr lang="ja-JP" altLang="en-US" dirty="0"/>
              <a:t>urrent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A3D2F3F-26DB-8F60-1650-5FCEC02FD16D}"/>
              </a:ext>
            </a:extLst>
          </p:cNvPr>
          <p:cNvSpPr/>
          <p:nvPr/>
        </p:nvSpPr>
        <p:spPr>
          <a:xfrm>
            <a:off x="115888" y="5068863"/>
            <a:ext cx="1689100" cy="696781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Human Ages</a:t>
            </a:r>
            <a:endParaRPr kumimoji="1" lang="ja-JP" altLang="en-US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ECA31B9-4CE9-A105-B380-E1B7FB9F9916}"/>
              </a:ext>
            </a:extLst>
          </p:cNvPr>
          <p:cNvCxnSpPr>
            <a:stCxn id="34" idx="3"/>
          </p:cNvCxnSpPr>
          <p:nvPr/>
        </p:nvCxnSpPr>
        <p:spPr>
          <a:xfrm flipV="1">
            <a:off x="1804988" y="5417253"/>
            <a:ext cx="9477912" cy="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5258B25D-D62C-B49E-962E-238D80B692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81260" y="5646567"/>
            <a:ext cx="972892" cy="349467"/>
          </a:xfrm>
        </p:spPr>
        <p:txBody>
          <a:bodyPr/>
          <a:lstStyle/>
          <a:p>
            <a:r>
              <a:rPr lang="en-US" altLang="ja-JP" dirty="0"/>
              <a:t>infant</a:t>
            </a:r>
          </a:p>
          <a:p>
            <a:endParaRPr lang="ja-JP" altLang="en-US" dirty="0"/>
          </a:p>
        </p:txBody>
      </p:sp>
      <p:sp>
        <p:nvSpPr>
          <p:cNvPr id="40" name="Text Placeholder 9">
            <a:extLst>
              <a:ext uri="{FF2B5EF4-FFF2-40B4-BE49-F238E27FC236}">
                <a16:creationId xmlns:a16="http://schemas.microsoft.com/office/drawing/2014/main" id="{A9CDF43F-B359-5738-5191-E3FEB9FDC074}"/>
              </a:ext>
            </a:extLst>
          </p:cNvPr>
          <p:cNvSpPr txBox="1">
            <a:spLocks/>
          </p:cNvSpPr>
          <p:nvPr/>
        </p:nvSpPr>
        <p:spPr>
          <a:xfrm flipH="1">
            <a:off x="8083467" y="2360209"/>
            <a:ext cx="1369685" cy="366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/>
              <a:t>“old as dirt”</a:t>
            </a:r>
            <a:endParaRPr lang="ja-JP" altLang="en-US" dirty="0"/>
          </a:p>
        </p:txBody>
      </p:sp>
      <p:sp>
        <p:nvSpPr>
          <p:cNvPr id="41" name="Text Placeholder 9">
            <a:extLst>
              <a:ext uri="{FF2B5EF4-FFF2-40B4-BE49-F238E27FC236}">
                <a16:creationId xmlns:a16="http://schemas.microsoft.com/office/drawing/2014/main" id="{CCF13A16-65FB-F493-014A-E073F70A1436}"/>
              </a:ext>
            </a:extLst>
          </p:cNvPr>
          <p:cNvSpPr txBox="1">
            <a:spLocks/>
          </p:cNvSpPr>
          <p:nvPr/>
        </p:nvSpPr>
        <p:spPr>
          <a:xfrm flipH="1">
            <a:off x="7308186" y="2942078"/>
            <a:ext cx="1041682" cy="36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 fossil</a:t>
            </a:r>
            <a:endParaRPr lang="ja-JP" altLang="en-US" dirty="0"/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0FC7C1D7-34A9-6BDD-B36E-9678ED3EBE22}"/>
              </a:ext>
            </a:extLst>
          </p:cNvPr>
          <p:cNvSpPr txBox="1">
            <a:spLocks/>
          </p:cNvSpPr>
          <p:nvPr/>
        </p:nvSpPr>
        <p:spPr>
          <a:xfrm flipH="1">
            <a:off x="6937206" y="3552667"/>
            <a:ext cx="1108178" cy="366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ancient</a:t>
            </a:r>
            <a:endParaRPr lang="ja-JP" alt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F32FFDB-5A57-C8EB-B17D-B8D8526A3582}"/>
              </a:ext>
            </a:extLst>
          </p:cNvPr>
          <p:cNvSpPr txBox="1"/>
          <p:nvPr/>
        </p:nvSpPr>
        <p:spPr>
          <a:xfrm flipH="1">
            <a:off x="9599275" y="2056946"/>
            <a:ext cx="761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a</a:t>
            </a:r>
            <a:r>
              <a:rPr lang="ja-JP" altLang="en-US" dirty="0"/>
              <a:t>ged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5CF12E1-4DF2-B08E-2ABE-363DAB9D2609}"/>
              </a:ext>
            </a:extLst>
          </p:cNvPr>
          <p:cNvSpPr txBox="1"/>
          <p:nvPr/>
        </p:nvSpPr>
        <p:spPr>
          <a:xfrm flipH="1">
            <a:off x="9171743" y="4530274"/>
            <a:ext cx="10101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v</a:t>
            </a:r>
            <a:r>
              <a:rPr lang="ja-JP" altLang="en-US" dirty="0"/>
              <a:t>intage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228AF2E-4E8D-1352-F35E-FE690E258053}"/>
              </a:ext>
            </a:extLst>
          </p:cNvPr>
          <p:cNvSpPr txBox="1"/>
          <p:nvPr/>
        </p:nvSpPr>
        <p:spPr>
          <a:xfrm flipH="1">
            <a:off x="8459256" y="4136327"/>
            <a:ext cx="16280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o</a:t>
            </a:r>
            <a:r>
              <a:rPr lang="ja-JP" altLang="en-US" dirty="0"/>
              <a:t>ld-fashioned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DC18D60-8942-B1E6-C5C9-6ED0BECB55C3}"/>
              </a:ext>
            </a:extLst>
          </p:cNvPr>
          <p:cNvSpPr txBox="1"/>
          <p:nvPr/>
        </p:nvSpPr>
        <p:spPr>
          <a:xfrm flipH="1">
            <a:off x="8634185" y="3759488"/>
            <a:ext cx="12781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a</a:t>
            </a:r>
            <a:r>
              <a:rPr lang="ja-JP" altLang="en-US" dirty="0"/>
              <a:t>ntiquated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0ED0699-7F57-CD9D-FF52-87FFA5FF900D}"/>
              </a:ext>
            </a:extLst>
          </p:cNvPr>
          <p:cNvSpPr txBox="1"/>
          <p:nvPr/>
        </p:nvSpPr>
        <p:spPr>
          <a:xfrm flipH="1">
            <a:off x="9340857" y="3244334"/>
            <a:ext cx="12781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t</a:t>
            </a:r>
            <a:r>
              <a:rPr lang="ja-JP" altLang="en-US" dirty="0"/>
              <a:t>ime-worn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AA1BFF4-0669-A5E2-39BE-69F003AE7388}"/>
              </a:ext>
            </a:extLst>
          </p:cNvPr>
          <p:cNvSpPr txBox="1"/>
          <p:nvPr/>
        </p:nvSpPr>
        <p:spPr>
          <a:xfrm flipH="1">
            <a:off x="9273271" y="2867416"/>
            <a:ext cx="1413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w</a:t>
            </a:r>
            <a:r>
              <a:rPr lang="ja-JP" altLang="en-US" dirty="0"/>
              <a:t>eathered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DE25306-7438-C3CA-2E16-779D0F94DE6A}"/>
              </a:ext>
            </a:extLst>
          </p:cNvPr>
          <p:cNvSpPr txBox="1"/>
          <p:nvPr/>
        </p:nvSpPr>
        <p:spPr>
          <a:xfrm flipH="1">
            <a:off x="1680513" y="4107763"/>
            <a:ext cx="15801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cutting-edge</a:t>
            </a:r>
            <a:endParaRPr lang="ja-JP" altLang="en-US" dirty="0"/>
          </a:p>
        </p:txBody>
      </p:sp>
      <p:sp>
        <p:nvSpPr>
          <p:cNvPr id="50" name="Text Placeholder 38">
            <a:extLst>
              <a:ext uri="{FF2B5EF4-FFF2-40B4-BE49-F238E27FC236}">
                <a16:creationId xmlns:a16="http://schemas.microsoft.com/office/drawing/2014/main" id="{248AD2DB-9B1B-BCD1-E773-3399A3AB502A}"/>
              </a:ext>
            </a:extLst>
          </p:cNvPr>
          <p:cNvSpPr txBox="1">
            <a:spLocks/>
          </p:cNvSpPr>
          <p:nvPr/>
        </p:nvSpPr>
        <p:spPr>
          <a:xfrm>
            <a:off x="940087" y="5876554"/>
            <a:ext cx="1083435" cy="3494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newborn</a:t>
            </a:r>
          </a:p>
          <a:p>
            <a:endParaRPr lang="ja-JP" altLang="en-US" dirty="0"/>
          </a:p>
        </p:txBody>
      </p:sp>
      <p:sp>
        <p:nvSpPr>
          <p:cNvPr id="51" name="Text Placeholder 38">
            <a:extLst>
              <a:ext uri="{FF2B5EF4-FFF2-40B4-BE49-F238E27FC236}">
                <a16:creationId xmlns:a16="http://schemas.microsoft.com/office/drawing/2014/main" id="{E6141D55-AAA6-C591-DD55-8E83F580C7D8}"/>
              </a:ext>
            </a:extLst>
          </p:cNvPr>
          <p:cNvSpPr txBox="1">
            <a:spLocks/>
          </p:cNvSpPr>
          <p:nvPr/>
        </p:nvSpPr>
        <p:spPr>
          <a:xfrm>
            <a:off x="2228141" y="5957784"/>
            <a:ext cx="972892" cy="349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baby</a:t>
            </a:r>
            <a:endParaRPr lang="ja-JP" altLang="en-US" dirty="0"/>
          </a:p>
        </p:txBody>
      </p:sp>
      <p:sp>
        <p:nvSpPr>
          <p:cNvPr id="52" name="Text Placeholder 38">
            <a:extLst>
              <a:ext uri="{FF2B5EF4-FFF2-40B4-BE49-F238E27FC236}">
                <a16:creationId xmlns:a16="http://schemas.microsoft.com/office/drawing/2014/main" id="{D5E448D7-818E-14F4-3239-8FF41C2E1C33}"/>
              </a:ext>
            </a:extLst>
          </p:cNvPr>
          <p:cNvSpPr txBox="1">
            <a:spLocks/>
          </p:cNvSpPr>
          <p:nvPr/>
        </p:nvSpPr>
        <p:spPr>
          <a:xfrm>
            <a:off x="2751208" y="5646567"/>
            <a:ext cx="972892" cy="349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toddler</a:t>
            </a:r>
            <a:endParaRPr lang="ja-JP" altLang="en-US" dirty="0"/>
          </a:p>
        </p:txBody>
      </p:sp>
      <p:sp>
        <p:nvSpPr>
          <p:cNvPr id="53" name="Text Placeholder 38">
            <a:extLst>
              <a:ext uri="{FF2B5EF4-FFF2-40B4-BE49-F238E27FC236}">
                <a16:creationId xmlns:a16="http://schemas.microsoft.com/office/drawing/2014/main" id="{24D02A4E-F438-2C69-B027-B0F99474B471}"/>
              </a:ext>
            </a:extLst>
          </p:cNvPr>
          <p:cNvSpPr txBox="1">
            <a:spLocks/>
          </p:cNvSpPr>
          <p:nvPr/>
        </p:nvSpPr>
        <p:spPr>
          <a:xfrm>
            <a:off x="3527010" y="5595724"/>
            <a:ext cx="972892" cy="729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child</a:t>
            </a:r>
          </a:p>
          <a:p>
            <a:r>
              <a:rPr lang="en-US" altLang="ja-JP" dirty="0"/>
              <a:t>kid</a:t>
            </a:r>
            <a:endParaRPr lang="ja-JP" altLang="en-US" dirty="0"/>
          </a:p>
        </p:txBody>
      </p:sp>
      <p:sp>
        <p:nvSpPr>
          <p:cNvPr id="54" name="Text Placeholder 38">
            <a:extLst>
              <a:ext uri="{FF2B5EF4-FFF2-40B4-BE49-F238E27FC236}">
                <a16:creationId xmlns:a16="http://schemas.microsoft.com/office/drawing/2014/main" id="{E5297D66-37BD-752B-C26B-AA45EADA8DBA}"/>
              </a:ext>
            </a:extLst>
          </p:cNvPr>
          <p:cNvSpPr txBox="1">
            <a:spLocks/>
          </p:cNvSpPr>
          <p:nvPr/>
        </p:nvSpPr>
        <p:spPr>
          <a:xfrm>
            <a:off x="4398363" y="5782193"/>
            <a:ext cx="972892" cy="349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tween</a:t>
            </a:r>
            <a:endParaRPr lang="ja-JP" altLang="en-US" dirty="0"/>
          </a:p>
        </p:txBody>
      </p:sp>
      <p:sp>
        <p:nvSpPr>
          <p:cNvPr id="55" name="Text Placeholder 38">
            <a:extLst>
              <a:ext uri="{FF2B5EF4-FFF2-40B4-BE49-F238E27FC236}">
                <a16:creationId xmlns:a16="http://schemas.microsoft.com/office/drawing/2014/main" id="{A0AB5AAB-5700-7DC2-93BD-2D37B32924E0}"/>
              </a:ext>
            </a:extLst>
          </p:cNvPr>
          <p:cNvSpPr txBox="1">
            <a:spLocks/>
          </p:cNvSpPr>
          <p:nvPr/>
        </p:nvSpPr>
        <p:spPr>
          <a:xfrm>
            <a:off x="5135147" y="5570250"/>
            <a:ext cx="1256180" cy="753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teen</a:t>
            </a:r>
          </a:p>
          <a:p>
            <a:r>
              <a:rPr lang="en-US" altLang="ja-JP" dirty="0"/>
              <a:t>teenager</a:t>
            </a:r>
            <a:endParaRPr lang="ja-JP" altLang="en-US" dirty="0"/>
          </a:p>
        </p:txBody>
      </p:sp>
      <p:sp>
        <p:nvSpPr>
          <p:cNvPr id="56" name="Text Placeholder 38">
            <a:extLst>
              <a:ext uri="{FF2B5EF4-FFF2-40B4-BE49-F238E27FC236}">
                <a16:creationId xmlns:a16="http://schemas.microsoft.com/office/drawing/2014/main" id="{5FDD141B-66A4-FF26-EAC1-11AFCB2B8CC9}"/>
              </a:ext>
            </a:extLst>
          </p:cNvPr>
          <p:cNvSpPr txBox="1">
            <a:spLocks/>
          </p:cNvSpPr>
          <p:nvPr/>
        </p:nvSpPr>
        <p:spPr>
          <a:xfrm>
            <a:off x="6179414" y="5722303"/>
            <a:ext cx="1449228" cy="3806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young adult</a:t>
            </a:r>
            <a:endParaRPr lang="ja-JP" altLang="en-US" dirty="0"/>
          </a:p>
        </p:txBody>
      </p:sp>
      <p:sp>
        <p:nvSpPr>
          <p:cNvPr id="57" name="Text Placeholder 38">
            <a:extLst>
              <a:ext uri="{FF2B5EF4-FFF2-40B4-BE49-F238E27FC236}">
                <a16:creationId xmlns:a16="http://schemas.microsoft.com/office/drawing/2014/main" id="{D6EE693E-C9BE-BCE4-4BB8-EE0D8226BDA6}"/>
              </a:ext>
            </a:extLst>
          </p:cNvPr>
          <p:cNvSpPr txBox="1">
            <a:spLocks/>
          </p:cNvSpPr>
          <p:nvPr/>
        </p:nvSpPr>
        <p:spPr>
          <a:xfrm>
            <a:off x="7492868" y="5919827"/>
            <a:ext cx="925361" cy="3806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adult</a:t>
            </a:r>
            <a:endParaRPr lang="ja-JP" altLang="en-US" dirty="0"/>
          </a:p>
        </p:txBody>
      </p:sp>
      <p:sp>
        <p:nvSpPr>
          <p:cNvPr id="58" name="Text Placeholder 38">
            <a:extLst>
              <a:ext uri="{FF2B5EF4-FFF2-40B4-BE49-F238E27FC236}">
                <a16:creationId xmlns:a16="http://schemas.microsoft.com/office/drawing/2014/main" id="{5B426DD8-2BE6-ACD8-19BE-50935FA75419}"/>
              </a:ext>
            </a:extLst>
          </p:cNvPr>
          <p:cNvSpPr txBox="1">
            <a:spLocks/>
          </p:cNvSpPr>
          <p:nvPr/>
        </p:nvSpPr>
        <p:spPr>
          <a:xfrm>
            <a:off x="7853948" y="5570250"/>
            <a:ext cx="1570113" cy="3806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middle-aged</a:t>
            </a:r>
            <a:endParaRPr lang="ja-JP" altLang="en-US" dirty="0"/>
          </a:p>
        </p:txBody>
      </p:sp>
      <p:sp>
        <p:nvSpPr>
          <p:cNvPr id="59" name="Text Placeholder 38">
            <a:extLst>
              <a:ext uri="{FF2B5EF4-FFF2-40B4-BE49-F238E27FC236}">
                <a16:creationId xmlns:a16="http://schemas.microsoft.com/office/drawing/2014/main" id="{F690974D-369A-B27C-9612-53DFB5BE95A5}"/>
              </a:ext>
            </a:extLst>
          </p:cNvPr>
          <p:cNvSpPr txBox="1">
            <a:spLocks/>
          </p:cNvSpPr>
          <p:nvPr/>
        </p:nvSpPr>
        <p:spPr>
          <a:xfrm>
            <a:off x="8968578" y="5922181"/>
            <a:ext cx="1002628" cy="3806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mature</a:t>
            </a:r>
            <a:endParaRPr lang="ja-JP" altLang="en-US" dirty="0"/>
          </a:p>
        </p:txBody>
      </p:sp>
      <p:sp>
        <p:nvSpPr>
          <p:cNvPr id="60" name="Text Placeholder 38">
            <a:extLst>
              <a:ext uri="{FF2B5EF4-FFF2-40B4-BE49-F238E27FC236}">
                <a16:creationId xmlns:a16="http://schemas.microsoft.com/office/drawing/2014/main" id="{B591B116-B887-C2CF-DE53-F11C92F625FC}"/>
              </a:ext>
            </a:extLst>
          </p:cNvPr>
          <p:cNvSpPr txBox="1">
            <a:spLocks/>
          </p:cNvSpPr>
          <p:nvPr/>
        </p:nvSpPr>
        <p:spPr>
          <a:xfrm>
            <a:off x="10360611" y="5908163"/>
            <a:ext cx="1002628" cy="3806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elderly</a:t>
            </a:r>
            <a:endParaRPr lang="ja-JP" altLang="en-US" dirty="0"/>
          </a:p>
        </p:txBody>
      </p:sp>
      <p:sp>
        <p:nvSpPr>
          <p:cNvPr id="61" name="Text Placeholder 38">
            <a:extLst>
              <a:ext uri="{FF2B5EF4-FFF2-40B4-BE49-F238E27FC236}">
                <a16:creationId xmlns:a16="http://schemas.microsoft.com/office/drawing/2014/main" id="{F872EAB0-45B2-E15B-8EE9-0A569A0F0DC6}"/>
              </a:ext>
            </a:extLst>
          </p:cNvPr>
          <p:cNvSpPr txBox="1">
            <a:spLocks/>
          </p:cNvSpPr>
          <p:nvPr/>
        </p:nvSpPr>
        <p:spPr>
          <a:xfrm>
            <a:off x="9354779" y="5576311"/>
            <a:ext cx="1808007" cy="3806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senior (citizen)</a:t>
            </a:r>
            <a:endParaRPr lang="ja-JP" altLang="en-US" dirty="0"/>
          </a:p>
        </p:txBody>
      </p:sp>
      <p:sp>
        <p:nvSpPr>
          <p:cNvPr id="62" name="Text Placeholder 38">
            <a:extLst>
              <a:ext uri="{FF2B5EF4-FFF2-40B4-BE49-F238E27FC236}">
                <a16:creationId xmlns:a16="http://schemas.microsoft.com/office/drawing/2014/main" id="{EDC8DC05-0257-0230-F0DF-BC700D3EF5A6}"/>
              </a:ext>
            </a:extLst>
          </p:cNvPr>
          <p:cNvSpPr txBox="1">
            <a:spLocks/>
          </p:cNvSpPr>
          <p:nvPr/>
        </p:nvSpPr>
        <p:spPr>
          <a:xfrm>
            <a:off x="6402714" y="4200799"/>
            <a:ext cx="1002628" cy="3806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mature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939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0D911A-92D9-7B39-3D8E-B1757BD53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“long”</a:t>
            </a:r>
            <a:endParaRPr kumimoji="1" lang="ja-JP" alt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6DB56-BCBA-BBA7-DE74-6E9ACD12A9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“short”</a:t>
            </a:r>
            <a:endParaRPr kumimoji="1" lang="ja-JP" alt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8B6A4-C03D-AAD6-A931-6250CF66E83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en-US" altLang="ja-JP" dirty="0"/>
              <a:t>Time</a:t>
            </a:r>
            <a:endParaRPr kumimoji="1" lang="ja-JP" alt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E1881E-3829-E8DF-3AF2-EAC7354E1A9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2853" y="2657646"/>
            <a:ext cx="1147045" cy="380337"/>
          </a:xfrm>
        </p:spPr>
        <p:txBody>
          <a:bodyPr/>
          <a:lstStyle/>
          <a:p>
            <a:r>
              <a:rPr kumimoji="1" lang="en-US" altLang="ja-JP" dirty="0"/>
              <a:t>instant</a:t>
            </a:r>
            <a:endParaRPr kumimoji="1" lang="ja-JP" alt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63C3B256-976B-220A-A220-AC06D4FF8D4A}"/>
              </a:ext>
            </a:extLst>
          </p:cNvPr>
          <p:cNvSpPr txBox="1">
            <a:spLocks/>
          </p:cNvSpPr>
          <p:nvPr/>
        </p:nvSpPr>
        <p:spPr>
          <a:xfrm>
            <a:off x="873298" y="5921067"/>
            <a:ext cx="1002478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second</a:t>
            </a:r>
            <a:endParaRPr lang="ja-JP" alt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90B2E4B-0484-3014-2E94-5108A854C1DC}"/>
              </a:ext>
            </a:extLst>
          </p:cNvPr>
          <p:cNvSpPr txBox="1">
            <a:spLocks/>
          </p:cNvSpPr>
          <p:nvPr/>
        </p:nvSpPr>
        <p:spPr>
          <a:xfrm>
            <a:off x="1949656" y="5605665"/>
            <a:ext cx="1147045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minute</a:t>
            </a:r>
            <a:endParaRPr lang="ja-JP" alt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1B94F9FF-0274-002D-B916-F7A183523752}"/>
              </a:ext>
            </a:extLst>
          </p:cNvPr>
          <p:cNvSpPr txBox="1">
            <a:spLocks/>
          </p:cNvSpPr>
          <p:nvPr/>
        </p:nvSpPr>
        <p:spPr>
          <a:xfrm>
            <a:off x="3170581" y="5940280"/>
            <a:ext cx="778635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hour</a:t>
            </a:r>
            <a:endParaRPr lang="ja-JP" alt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BD1EA37F-786C-B982-B1D6-5C53107798CB}"/>
              </a:ext>
            </a:extLst>
          </p:cNvPr>
          <p:cNvSpPr txBox="1">
            <a:spLocks/>
          </p:cNvSpPr>
          <p:nvPr/>
        </p:nvSpPr>
        <p:spPr>
          <a:xfrm>
            <a:off x="4023096" y="5643434"/>
            <a:ext cx="778635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day</a:t>
            </a:r>
            <a:endParaRPr lang="ja-JP" alt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16CE3D7-F323-2C45-1FCF-6CA1BC244CE7}"/>
              </a:ext>
            </a:extLst>
          </p:cNvPr>
          <p:cNvSpPr txBox="1">
            <a:spLocks/>
          </p:cNvSpPr>
          <p:nvPr/>
        </p:nvSpPr>
        <p:spPr>
          <a:xfrm>
            <a:off x="4875611" y="5911789"/>
            <a:ext cx="778635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week</a:t>
            </a:r>
            <a:endParaRPr lang="ja-JP" alt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7862D7CD-E2BB-1FAA-8A6D-0920D3FE0538}"/>
              </a:ext>
            </a:extLst>
          </p:cNvPr>
          <p:cNvSpPr txBox="1">
            <a:spLocks/>
          </p:cNvSpPr>
          <p:nvPr/>
        </p:nvSpPr>
        <p:spPr>
          <a:xfrm>
            <a:off x="5728126" y="5642105"/>
            <a:ext cx="905387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month</a:t>
            </a:r>
            <a:endParaRPr lang="ja-JP" altLang="en-US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D252371-A706-9543-6318-E28F6B8C78DC}"/>
              </a:ext>
            </a:extLst>
          </p:cNvPr>
          <p:cNvSpPr txBox="1">
            <a:spLocks/>
          </p:cNvSpPr>
          <p:nvPr/>
        </p:nvSpPr>
        <p:spPr>
          <a:xfrm>
            <a:off x="6707393" y="5940280"/>
            <a:ext cx="905387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year</a:t>
            </a:r>
            <a:endParaRPr lang="ja-JP" altLang="en-US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CEFF5DB6-DE70-3BC9-3DB1-7C7C14663B3F}"/>
              </a:ext>
            </a:extLst>
          </p:cNvPr>
          <p:cNvSpPr txBox="1">
            <a:spLocks/>
          </p:cNvSpPr>
          <p:nvPr/>
        </p:nvSpPr>
        <p:spPr>
          <a:xfrm>
            <a:off x="7686660" y="5642105"/>
            <a:ext cx="1002478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decade</a:t>
            </a:r>
            <a:endParaRPr lang="ja-JP" alt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735F1F0E-F03B-1E70-AD55-80A7E36F01BA}"/>
              </a:ext>
            </a:extLst>
          </p:cNvPr>
          <p:cNvSpPr txBox="1">
            <a:spLocks/>
          </p:cNvSpPr>
          <p:nvPr/>
        </p:nvSpPr>
        <p:spPr>
          <a:xfrm>
            <a:off x="8763018" y="5981361"/>
            <a:ext cx="1002478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century</a:t>
            </a:r>
            <a:endParaRPr lang="ja-JP" alt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8121A7A-41F4-1B37-4EF4-94EFA0266D3A}"/>
              </a:ext>
            </a:extLst>
          </p:cNvPr>
          <p:cNvSpPr txBox="1">
            <a:spLocks/>
          </p:cNvSpPr>
          <p:nvPr/>
        </p:nvSpPr>
        <p:spPr>
          <a:xfrm>
            <a:off x="9839376" y="5576505"/>
            <a:ext cx="1443524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millennium</a:t>
            </a:r>
            <a:endParaRPr lang="ja-JP" alt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9D8AF484-9C9B-1D65-7F04-63C47536C768}"/>
              </a:ext>
            </a:extLst>
          </p:cNvPr>
          <p:cNvSpPr txBox="1">
            <a:spLocks/>
          </p:cNvSpPr>
          <p:nvPr/>
        </p:nvSpPr>
        <p:spPr>
          <a:xfrm>
            <a:off x="2213900" y="2793523"/>
            <a:ext cx="1147045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moment</a:t>
            </a:r>
            <a:endParaRPr lang="ja-JP" altLang="en-US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0DDA9954-992B-CE3C-6E58-9AC5F61DF19C}"/>
              </a:ext>
            </a:extLst>
          </p:cNvPr>
          <p:cNvSpPr txBox="1">
            <a:spLocks/>
          </p:cNvSpPr>
          <p:nvPr/>
        </p:nvSpPr>
        <p:spPr>
          <a:xfrm>
            <a:off x="3200102" y="2384271"/>
            <a:ext cx="1147045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brief</a:t>
            </a:r>
            <a:endParaRPr lang="ja-JP" altLang="en-US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FDFA24BD-1D7C-C12E-A39A-F05D468ECD81}"/>
              </a:ext>
            </a:extLst>
          </p:cNvPr>
          <p:cNvSpPr txBox="1">
            <a:spLocks/>
          </p:cNvSpPr>
          <p:nvPr/>
        </p:nvSpPr>
        <p:spPr>
          <a:xfrm>
            <a:off x="3518090" y="1954055"/>
            <a:ext cx="861296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short</a:t>
            </a:r>
            <a:endParaRPr lang="ja-JP" alt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E246F164-72D5-584D-F48E-7B0DD2EAC32C}"/>
              </a:ext>
            </a:extLst>
          </p:cNvPr>
          <p:cNvSpPr txBox="1">
            <a:spLocks/>
          </p:cNvSpPr>
          <p:nvPr/>
        </p:nvSpPr>
        <p:spPr>
          <a:xfrm>
            <a:off x="2849875" y="3456073"/>
            <a:ext cx="861296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quick</a:t>
            </a:r>
            <a:endParaRPr lang="ja-JP" alt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696D87-07B7-6166-DFB7-99FC614B4BF1}"/>
              </a:ext>
            </a:extLst>
          </p:cNvPr>
          <p:cNvSpPr txBox="1">
            <a:spLocks/>
          </p:cNvSpPr>
          <p:nvPr/>
        </p:nvSpPr>
        <p:spPr>
          <a:xfrm>
            <a:off x="3550329" y="3783946"/>
            <a:ext cx="1360290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temporary</a:t>
            </a:r>
            <a:endParaRPr lang="ja-JP" alt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1ACD5187-CAA7-F7A8-A2BD-85311F40C5FC}"/>
              </a:ext>
            </a:extLst>
          </p:cNvPr>
          <p:cNvSpPr txBox="1">
            <a:spLocks/>
          </p:cNvSpPr>
          <p:nvPr/>
        </p:nvSpPr>
        <p:spPr>
          <a:xfrm>
            <a:off x="1895913" y="3851961"/>
            <a:ext cx="1147044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passing</a:t>
            </a:r>
            <a:endParaRPr lang="ja-JP" altLang="en-US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569FA674-36BC-72AE-3796-1DFBFECB4196}"/>
              </a:ext>
            </a:extLst>
          </p:cNvPr>
          <p:cNvSpPr txBox="1">
            <a:spLocks/>
          </p:cNvSpPr>
          <p:nvPr/>
        </p:nvSpPr>
        <p:spPr>
          <a:xfrm>
            <a:off x="2531888" y="4235525"/>
            <a:ext cx="1147044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transient</a:t>
            </a:r>
            <a:endParaRPr lang="ja-JP" altLang="en-US" dirty="0"/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377E77DA-97B1-2B73-82AA-3F53D40A3D7B}"/>
              </a:ext>
            </a:extLst>
          </p:cNvPr>
          <p:cNvSpPr txBox="1">
            <a:spLocks/>
          </p:cNvSpPr>
          <p:nvPr/>
        </p:nvSpPr>
        <p:spPr>
          <a:xfrm>
            <a:off x="1696671" y="4615862"/>
            <a:ext cx="1147044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fleeting</a:t>
            </a:r>
            <a:endParaRPr lang="ja-JP" altLang="en-US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9C094442-C174-31AA-52C7-6D01A7D5DAFC}"/>
              </a:ext>
            </a:extLst>
          </p:cNvPr>
          <p:cNvSpPr txBox="1">
            <a:spLocks/>
          </p:cNvSpPr>
          <p:nvPr/>
        </p:nvSpPr>
        <p:spPr>
          <a:xfrm>
            <a:off x="5258355" y="2878331"/>
            <a:ext cx="1147044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interim</a:t>
            </a:r>
            <a:endParaRPr lang="ja-JP" altLang="en-US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983465BF-3F35-6640-FC11-3E056A6097B3}"/>
              </a:ext>
            </a:extLst>
          </p:cNvPr>
          <p:cNvSpPr txBox="1">
            <a:spLocks/>
          </p:cNvSpPr>
          <p:nvPr/>
        </p:nvSpPr>
        <p:spPr>
          <a:xfrm>
            <a:off x="5190490" y="2277309"/>
            <a:ext cx="1289096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moderate</a:t>
            </a:r>
            <a:endParaRPr lang="ja-JP" altLang="en-US" dirty="0"/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BB5EB960-41D9-596F-AC8B-857A4C157FBB}"/>
              </a:ext>
            </a:extLst>
          </p:cNvPr>
          <p:cNvSpPr txBox="1">
            <a:spLocks/>
          </p:cNvSpPr>
          <p:nvPr/>
        </p:nvSpPr>
        <p:spPr>
          <a:xfrm>
            <a:off x="4081564" y="3479353"/>
            <a:ext cx="1415996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short-term</a:t>
            </a:r>
            <a:endParaRPr lang="ja-JP" altLang="en-US" dirty="0"/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C2A72F59-3748-8C3B-0343-BE0AA768FA04}"/>
              </a:ext>
            </a:extLst>
          </p:cNvPr>
          <p:cNvSpPr txBox="1">
            <a:spLocks/>
          </p:cNvSpPr>
          <p:nvPr/>
        </p:nvSpPr>
        <p:spPr>
          <a:xfrm>
            <a:off x="8253040" y="2125107"/>
            <a:ext cx="1415996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long-term</a:t>
            </a:r>
            <a:endParaRPr lang="ja-JP" altLang="en-US" dirty="0"/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98C4C1F7-BEAF-C110-3E0F-DB6C592D15F9}"/>
              </a:ext>
            </a:extLst>
          </p:cNvPr>
          <p:cNvSpPr txBox="1">
            <a:spLocks/>
          </p:cNvSpPr>
          <p:nvPr/>
        </p:nvSpPr>
        <p:spPr>
          <a:xfrm>
            <a:off x="7421672" y="2623612"/>
            <a:ext cx="1415996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lengthy</a:t>
            </a:r>
            <a:endParaRPr lang="ja-JP" altLang="en-US" dirty="0"/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D1B8A96A-757F-749F-48D2-B3CF0B8C79B4}"/>
              </a:ext>
            </a:extLst>
          </p:cNvPr>
          <p:cNvSpPr txBox="1">
            <a:spLocks/>
          </p:cNvSpPr>
          <p:nvPr/>
        </p:nvSpPr>
        <p:spPr>
          <a:xfrm>
            <a:off x="8096227" y="3167887"/>
            <a:ext cx="1415996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extended</a:t>
            </a:r>
            <a:endParaRPr lang="ja-JP" altLang="en-US" dirty="0"/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92CF35FA-B891-AEE7-F3C5-00D02372E81B}"/>
              </a:ext>
            </a:extLst>
          </p:cNvPr>
          <p:cNvSpPr txBox="1">
            <a:spLocks/>
          </p:cNvSpPr>
          <p:nvPr/>
        </p:nvSpPr>
        <p:spPr>
          <a:xfrm>
            <a:off x="7545042" y="3625869"/>
            <a:ext cx="1415996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prolonged</a:t>
            </a:r>
            <a:endParaRPr lang="ja-JP" altLang="en-US" dirty="0"/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78FD70B-1FC4-D2B6-7C0F-4BEACC799548}"/>
              </a:ext>
            </a:extLst>
          </p:cNvPr>
          <p:cNvSpPr txBox="1">
            <a:spLocks/>
          </p:cNvSpPr>
          <p:nvPr/>
        </p:nvSpPr>
        <p:spPr>
          <a:xfrm>
            <a:off x="7512683" y="4032946"/>
            <a:ext cx="740357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long</a:t>
            </a:r>
            <a:endParaRPr lang="ja-JP" altLang="en-US" dirty="0"/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AA65AC82-DE20-FD25-DDD2-59407ED08870}"/>
              </a:ext>
            </a:extLst>
          </p:cNvPr>
          <p:cNvSpPr txBox="1">
            <a:spLocks/>
          </p:cNvSpPr>
          <p:nvPr/>
        </p:nvSpPr>
        <p:spPr>
          <a:xfrm>
            <a:off x="9131378" y="4391753"/>
            <a:ext cx="1147044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enduring</a:t>
            </a:r>
            <a:endParaRPr lang="ja-JP" altLang="en-US" dirty="0"/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A25F9005-137C-22E6-3C17-DFB54A470528}"/>
              </a:ext>
            </a:extLst>
          </p:cNvPr>
          <p:cNvSpPr txBox="1">
            <a:spLocks/>
          </p:cNvSpPr>
          <p:nvPr/>
        </p:nvSpPr>
        <p:spPr>
          <a:xfrm>
            <a:off x="9472109" y="3660254"/>
            <a:ext cx="1415996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permanent</a:t>
            </a:r>
            <a:endParaRPr lang="ja-JP" altLang="en-US" dirty="0"/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633BB204-4D8E-F5B5-C006-414F5974A6B6}"/>
              </a:ext>
            </a:extLst>
          </p:cNvPr>
          <p:cNvSpPr txBox="1">
            <a:spLocks/>
          </p:cNvSpPr>
          <p:nvPr/>
        </p:nvSpPr>
        <p:spPr>
          <a:xfrm>
            <a:off x="9765496" y="2374693"/>
            <a:ext cx="1415996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eternal</a:t>
            </a:r>
            <a:endParaRPr lang="ja-JP" altLang="en-US" dirty="0"/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EFCD3915-75CE-F3A7-8235-AB88F57C1E8A}"/>
              </a:ext>
            </a:extLst>
          </p:cNvPr>
          <p:cNvSpPr txBox="1">
            <a:spLocks/>
          </p:cNvSpPr>
          <p:nvPr/>
        </p:nvSpPr>
        <p:spPr>
          <a:xfrm>
            <a:off x="1200841" y="3006204"/>
            <a:ext cx="1147045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 flash</a:t>
            </a:r>
            <a:endParaRPr lang="ja-JP" altLang="en-US" dirty="0"/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340BEDF5-A32B-5BF9-E3A9-154AC95B6651}"/>
              </a:ext>
            </a:extLst>
          </p:cNvPr>
          <p:cNvSpPr txBox="1">
            <a:spLocks/>
          </p:cNvSpPr>
          <p:nvPr/>
        </p:nvSpPr>
        <p:spPr>
          <a:xfrm>
            <a:off x="2882114" y="3135510"/>
            <a:ext cx="1147045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 jiffy</a:t>
            </a:r>
            <a:endParaRPr lang="ja-JP" alt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826684D-3657-BB90-DA1A-C0BF63B44F10}"/>
              </a:ext>
            </a:extLst>
          </p:cNvPr>
          <p:cNvCxnSpPr/>
          <p:nvPr/>
        </p:nvCxnSpPr>
        <p:spPr>
          <a:xfrm>
            <a:off x="838199" y="5544701"/>
            <a:ext cx="1044470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BDC12B1B-DD38-8E33-970B-6ABDCF6CF9DB}"/>
              </a:ext>
            </a:extLst>
          </p:cNvPr>
          <p:cNvSpPr txBox="1">
            <a:spLocks/>
          </p:cNvSpPr>
          <p:nvPr/>
        </p:nvSpPr>
        <p:spPr>
          <a:xfrm>
            <a:off x="2986375" y="4712355"/>
            <a:ext cx="1147045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in a sec</a:t>
            </a:r>
            <a:endParaRPr lang="ja-JP" altLang="en-US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A1A56F61-AA58-1D02-705A-94A060337327}"/>
              </a:ext>
            </a:extLst>
          </p:cNvPr>
          <p:cNvSpPr txBox="1">
            <a:spLocks/>
          </p:cNvSpPr>
          <p:nvPr/>
        </p:nvSpPr>
        <p:spPr>
          <a:xfrm>
            <a:off x="9669036" y="3092205"/>
            <a:ext cx="1415996" cy="380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everlasting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174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E0FC72-1E43-37FC-E3C5-6C18251637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“o</a:t>
            </a:r>
            <a:r>
              <a:rPr kumimoji="1" lang="en-US" altLang="ja-JP" sz="4000" dirty="0"/>
              <a:t>ften”</a:t>
            </a:r>
            <a:endParaRPr kumimoji="1" lang="ja-JP" alt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E2B9A-FD4C-949E-953E-CF5A37AAD8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ja-JP" dirty="0"/>
              <a:t>“r</a:t>
            </a:r>
            <a:r>
              <a:rPr kumimoji="1" lang="en-US" altLang="ja-JP" dirty="0"/>
              <a:t>are”</a:t>
            </a:r>
            <a:endParaRPr kumimoji="1" lang="ja-JP" alt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CBA03-0B1B-CAE7-E390-2098B217E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en-US" altLang="ja-JP" dirty="0"/>
              <a:t>Frequency</a:t>
            </a:r>
            <a:endParaRPr kumimoji="1" lang="ja-JP" alt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E88C5-54D3-6441-A556-89041093657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510" y="2921748"/>
            <a:ext cx="958988" cy="485029"/>
          </a:xfrm>
        </p:spPr>
        <p:txBody>
          <a:bodyPr/>
          <a:lstStyle/>
          <a:p>
            <a:r>
              <a:rPr lang="en-US" altLang="ja-JP" dirty="0"/>
              <a:t>r</a:t>
            </a:r>
            <a:r>
              <a:rPr lang="ja-JP" altLang="en-US" dirty="0"/>
              <a:t>arely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7234E3-5311-6FB4-2BF3-D3F63BC6B9ED}"/>
              </a:ext>
            </a:extLst>
          </p:cNvPr>
          <p:cNvSpPr txBox="1"/>
          <p:nvPr/>
        </p:nvSpPr>
        <p:spPr>
          <a:xfrm>
            <a:off x="9537316" y="4439566"/>
            <a:ext cx="13179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c</a:t>
            </a:r>
            <a:r>
              <a:rPr lang="ja-JP" altLang="en-US" dirty="0"/>
              <a:t>onstantly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BA0CEB-8FB4-DDB6-90CD-40BED2045F35}"/>
              </a:ext>
            </a:extLst>
          </p:cNvPr>
          <p:cNvSpPr txBox="1"/>
          <p:nvPr/>
        </p:nvSpPr>
        <p:spPr>
          <a:xfrm>
            <a:off x="934290" y="4038960"/>
            <a:ext cx="9589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s</a:t>
            </a:r>
            <a:r>
              <a:rPr lang="ja-JP" altLang="en-US" dirty="0"/>
              <a:t>eldom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A95876-BAF6-215D-4B19-897E1DAE7F99}"/>
              </a:ext>
            </a:extLst>
          </p:cNvPr>
          <p:cNvSpPr txBox="1"/>
          <p:nvPr/>
        </p:nvSpPr>
        <p:spPr>
          <a:xfrm>
            <a:off x="2471172" y="4639869"/>
            <a:ext cx="1508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o</a:t>
            </a:r>
            <a:r>
              <a:rPr lang="ja-JP" altLang="en-US" dirty="0"/>
              <a:t>ccasionally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6E56ED-1871-E00E-CB22-A6EA21A585A0}"/>
              </a:ext>
            </a:extLst>
          </p:cNvPr>
          <p:cNvSpPr txBox="1"/>
          <p:nvPr/>
        </p:nvSpPr>
        <p:spPr>
          <a:xfrm>
            <a:off x="1080070" y="3237748"/>
            <a:ext cx="1508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i</a:t>
            </a:r>
            <a:r>
              <a:rPr lang="ja-JP" altLang="en-US" dirty="0"/>
              <a:t>nfrequently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E17B2B-30FC-490D-3CF4-E8A61D74D856}"/>
              </a:ext>
            </a:extLst>
          </p:cNvPr>
          <p:cNvSpPr txBox="1"/>
          <p:nvPr/>
        </p:nvSpPr>
        <p:spPr>
          <a:xfrm>
            <a:off x="1775621" y="1920233"/>
            <a:ext cx="1508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s</a:t>
            </a:r>
            <a:r>
              <a:rPr lang="ja-JP" altLang="en-US" dirty="0"/>
              <a:t>poradically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073C33-507A-5F21-0D99-2CA78AB346E4}"/>
              </a:ext>
            </a:extLst>
          </p:cNvPr>
          <p:cNvSpPr txBox="1"/>
          <p:nvPr/>
        </p:nvSpPr>
        <p:spPr>
          <a:xfrm>
            <a:off x="3166723" y="3838657"/>
            <a:ext cx="1389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s</a:t>
            </a:r>
            <a:r>
              <a:rPr lang="ja-JP" altLang="en-US" dirty="0"/>
              <a:t>ometimes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616627-2A42-3DBD-2FEE-8A5037EA940A}"/>
              </a:ext>
            </a:extLst>
          </p:cNvPr>
          <p:cNvSpPr txBox="1"/>
          <p:nvPr/>
        </p:nvSpPr>
        <p:spPr>
          <a:xfrm>
            <a:off x="3743005" y="2721445"/>
            <a:ext cx="15783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i</a:t>
            </a:r>
            <a:r>
              <a:rPr lang="ja-JP" altLang="en-US" dirty="0"/>
              <a:t>ntermittently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73DA14-FE93-90A0-5B44-CB7248BFD9B7}"/>
              </a:ext>
            </a:extLst>
          </p:cNvPr>
          <p:cNvSpPr txBox="1"/>
          <p:nvPr/>
        </p:nvSpPr>
        <p:spPr>
          <a:xfrm>
            <a:off x="4508186" y="4840172"/>
            <a:ext cx="1508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p</a:t>
            </a:r>
            <a:r>
              <a:rPr lang="ja-JP" altLang="en-US" dirty="0"/>
              <a:t>eriodically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1BC814-613D-0584-E285-BCC6629B136F}"/>
              </a:ext>
            </a:extLst>
          </p:cNvPr>
          <p:cNvSpPr txBox="1"/>
          <p:nvPr/>
        </p:nvSpPr>
        <p:spPr>
          <a:xfrm>
            <a:off x="5203737" y="2320839"/>
            <a:ext cx="12622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r</a:t>
            </a:r>
            <a:r>
              <a:rPr lang="ja-JP" altLang="en-US" dirty="0"/>
              <a:t>egularly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6F0099-2756-3A9F-E84D-D14B06E473FB}"/>
              </a:ext>
            </a:extLst>
          </p:cNvPr>
          <p:cNvSpPr txBox="1"/>
          <p:nvPr/>
        </p:nvSpPr>
        <p:spPr>
          <a:xfrm>
            <a:off x="5652798" y="3438051"/>
            <a:ext cx="1389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f</a:t>
            </a:r>
            <a:r>
              <a:rPr lang="ja-JP" altLang="en-US" dirty="0"/>
              <a:t>requently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239A0A8-2939-6C16-249F-E69469F90AD7}"/>
              </a:ext>
            </a:extLst>
          </p:cNvPr>
          <p:cNvSpPr txBox="1"/>
          <p:nvPr/>
        </p:nvSpPr>
        <p:spPr>
          <a:xfrm>
            <a:off x="6733802" y="4239263"/>
            <a:ext cx="777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o</a:t>
            </a:r>
            <a:r>
              <a:rPr lang="ja-JP" altLang="en-US" dirty="0"/>
              <a:t>ften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0B38CB3-94A9-5F84-AE86-ABFC73B94432}"/>
              </a:ext>
            </a:extLst>
          </p:cNvPr>
          <p:cNvSpPr txBox="1"/>
          <p:nvPr/>
        </p:nvSpPr>
        <p:spPr>
          <a:xfrm>
            <a:off x="6229081" y="5240778"/>
            <a:ext cx="13179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c</a:t>
            </a:r>
            <a:r>
              <a:rPr lang="ja-JP" altLang="en-US" dirty="0"/>
              <a:t>ommonly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A7E0C3D-1694-463C-E913-4B20B8F8E025}"/>
              </a:ext>
            </a:extLst>
          </p:cNvPr>
          <p:cNvSpPr txBox="1"/>
          <p:nvPr/>
        </p:nvSpPr>
        <p:spPr>
          <a:xfrm>
            <a:off x="6697834" y="5641384"/>
            <a:ext cx="13179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r</a:t>
            </a:r>
            <a:r>
              <a:rPr lang="ja-JP" altLang="en-US" dirty="0"/>
              <a:t>outinely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311B24C-D315-EC56-F68C-A2EDEE364CAC}"/>
              </a:ext>
            </a:extLst>
          </p:cNvPr>
          <p:cNvSpPr txBox="1"/>
          <p:nvPr/>
        </p:nvSpPr>
        <p:spPr>
          <a:xfrm>
            <a:off x="8124533" y="5841691"/>
            <a:ext cx="15087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c</a:t>
            </a:r>
            <a:r>
              <a:rPr lang="ja-JP" altLang="en-US" dirty="0"/>
              <a:t>onsistently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AFC62A2-EB76-A61A-F366-D5DF203A7724}"/>
              </a:ext>
            </a:extLst>
          </p:cNvPr>
          <p:cNvSpPr txBox="1"/>
          <p:nvPr/>
        </p:nvSpPr>
        <p:spPr>
          <a:xfrm>
            <a:off x="7202556" y="2521142"/>
            <a:ext cx="1230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h</a:t>
            </a:r>
            <a:r>
              <a:rPr lang="ja-JP" altLang="en-US" dirty="0"/>
              <a:t>abitually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D871EED-4387-11CB-BE6A-35620C0927F4}"/>
              </a:ext>
            </a:extLst>
          </p:cNvPr>
          <p:cNvSpPr txBox="1"/>
          <p:nvPr/>
        </p:nvSpPr>
        <p:spPr>
          <a:xfrm>
            <a:off x="7619812" y="3638354"/>
            <a:ext cx="13179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r</a:t>
            </a:r>
            <a:r>
              <a:rPr lang="ja-JP" altLang="en-US" dirty="0"/>
              <a:t>epeatedly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19F9D02-0826-07EC-DC92-AC0830C27275}"/>
              </a:ext>
            </a:extLst>
          </p:cNvPr>
          <p:cNvSpPr txBox="1"/>
          <p:nvPr/>
        </p:nvSpPr>
        <p:spPr>
          <a:xfrm>
            <a:off x="8820085" y="2120536"/>
            <a:ext cx="15304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c</a:t>
            </a:r>
            <a:r>
              <a:rPr lang="ja-JP" altLang="en-US" dirty="0"/>
              <a:t>ontinuously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7313A62-1BDB-772A-3D55-1907D9080168}"/>
              </a:ext>
            </a:extLst>
          </p:cNvPr>
          <p:cNvSpPr txBox="1"/>
          <p:nvPr/>
        </p:nvSpPr>
        <p:spPr>
          <a:xfrm>
            <a:off x="10312388" y="3164262"/>
            <a:ext cx="9705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always</a:t>
            </a:r>
            <a:endParaRPr lang="ja-JP" alt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6FAFD43-6EDD-0919-09CD-314579E420DA}"/>
              </a:ext>
            </a:extLst>
          </p:cNvPr>
          <p:cNvSpPr txBox="1"/>
          <p:nvPr/>
        </p:nvSpPr>
        <p:spPr>
          <a:xfrm>
            <a:off x="757168" y="5040475"/>
            <a:ext cx="8445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never</a:t>
            </a:r>
            <a:endParaRPr lang="ja-JP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D4F29-D15E-8282-F482-C7E57F35ADD4}"/>
              </a:ext>
            </a:extLst>
          </p:cNvPr>
          <p:cNvSpPr txBox="1"/>
          <p:nvPr/>
        </p:nvSpPr>
        <p:spPr>
          <a:xfrm>
            <a:off x="1645955" y="5194348"/>
            <a:ext cx="22694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once in a blue moon</a:t>
            </a:r>
            <a:endParaRPr lang="ja-JP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FBF465-F894-20E1-466A-2A9DB6C36BEF}"/>
              </a:ext>
            </a:extLst>
          </p:cNvPr>
          <p:cNvSpPr txBox="1"/>
          <p:nvPr/>
        </p:nvSpPr>
        <p:spPr>
          <a:xfrm>
            <a:off x="3743005" y="3322354"/>
            <a:ext cx="17822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once in a while</a:t>
            </a:r>
            <a:endParaRPr lang="ja-JP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1DC2E1-1A5F-169B-1BE0-321E45CACEE2}"/>
              </a:ext>
            </a:extLst>
          </p:cNvPr>
          <p:cNvSpPr txBox="1"/>
          <p:nvPr/>
        </p:nvSpPr>
        <p:spPr>
          <a:xfrm>
            <a:off x="9585304" y="3650726"/>
            <a:ext cx="13179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dirty="0"/>
              <a:t>24-7</a:t>
            </a:r>
          </a:p>
          <a:p>
            <a:pPr algn="ctr"/>
            <a:r>
              <a:rPr lang="en-US" altLang="ja-JP" dirty="0"/>
              <a:t>24-7-365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9787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C1AEF9-5358-6E74-21A8-ADDDE6FC9B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99944" y="831643"/>
            <a:ext cx="2782956" cy="647783"/>
          </a:xfrm>
        </p:spPr>
        <p:txBody>
          <a:bodyPr>
            <a:normAutofit/>
          </a:bodyPr>
          <a:lstStyle/>
          <a:p>
            <a:r>
              <a:rPr kumimoji="1" lang="en-US" altLang="ja-JP" sz="4000" dirty="0"/>
              <a:t>“</a:t>
            </a:r>
            <a:r>
              <a:rPr lang="en-US" altLang="ja-JP" sz="4000" dirty="0"/>
              <a:t>hot</a:t>
            </a:r>
            <a:r>
              <a:rPr kumimoji="1" lang="en-US" altLang="ja-JP" sz="4000" dirty="0"/>
              <a:t>”</a:t>
            </a:r>
            <a:endParaRPr kumimoji="1" lang="ja-JP" alt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1A354-E217-E7C8-45E8-16BAE47B78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199" y="831642"/>
            <a:ext cx="2262810" cy="647783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“cold”</a:t>
            </a:r>
            <a:endParaRPr kumimoji="1" lang="ja-JP" alt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F14C5-C6DE-B35B-7887-0B431FEB196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5888" y="2107097"/>
            <a:ext cx="1689100" cy="341906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/>
              <a:t>Temperature</a:t>
            </a:r>
            <a:endParaRPr kumimoji="1" lang="ja-JP" alt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26342-2620-C8B7-1D02-EED98514349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746740" y="3299129"/>
            <a:ext cx="1870613" cy="485029"/>
          </a:xfrm>
        </p:spPr>
        <p:txBody>
          <a:bodyPr/>
          <a:lstStyle/>
          <a:p>
            <a:r>
              <a:rPr kumimoji="1" lang="en-US" altLang="ja-JP" dirty="0"/>
              <a:t>cold</a:t>
            </a:r>
            <a:endParaRPr kumimoji="1" lang="ja-JP" alt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4EC90522-F0DF-9BAC-D02D-AF00232F33BC}"/>
              </a:ext>
            </a:extLst>
          </p:cNvPr>
          <p:cNvSpPr txBox="1">
            <a:spLocks/>
          </p:cNvSpPr>
          <p:nvPr/>
        </p:nvSpPr>
        <p:spPr>
          <a:xfrm>
            <a:off x="2165702" y="3976976"/>
            <a:ext cx="1870613" cy="4850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freezing</a:t>
            </a:r>
            <a:endParaRPr lang="ja-JP" alt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BFE74D2C-8767-93FF-2969-5F236113F774}"/>
              </a:ext>
            </a:extLst>
          </p:cNvPr>
          <p:cNvSpPr txBox="1">
            <a:spLocks/>
          </p:cNvSpPr>
          <p:nvPr/>
        </p:nvSpPr>
        <p:spPr>
          <a:xfrm>
            <a:off x="1596155" y="4797280"/>
            <a:ext cx="1870613" cy="4850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sub-zero</a:t>
            </a:r>
            <a:endParaRPr lang="ja-JP" alt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6E50BE1-D2BB-9D30-E002-2228E4C5F00E}"/>
              </a:ext>
            </a:extLst>
          </p:cNvPr>
          <p:cNvSpPr txBox="1">
            <a:spLocks/>
          </p:cNvSpPr>
          <p:nvPr/>
        </p:nvSpPr>
        <p:spPr>
          <a:xfrm>
            <a:off x="1575981" y="5182920"/>
            <a:ext cx="1870613" cy="4850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below-zero</a:t>
            </a:r>
            <a:endParaRPr lang="ja-JP" alt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75C0CCE0-115B-0173-A4AB-666C8958FC69}"/>
              </a:ext>
            </a:extLst>
          </p:cNvPr>
          <p:cNvSpPr txBox="1">
            <a:spLocks/>
          </p:cNvSpPr>
          <p:nvPr/>
        </p:nvSpPr>
        <p:spPr>
          <a:xfrm>
            <a:off x="3293759" y="2789253"/>
            <a:ext cx="1870613" cy="4850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chilly</a:t>
            </a:r>
            <a:endParaRPr lang="ja-JP" alt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7182A882-3FBC-82DB-0FF8-3CBF88397E84}"/>
              </a:ext>
            </a:extLst>
          </p:cNvPr>
          <p:cNvSpPr txBox="1">
            <a:spLocks/>
          </p:cNvSpPr>
          <p:nvPr/>
        </p:nvSpPr>
        <p:spPr>
          <a:xfrm>
            <a:off x="3841804" y="2350275"/>
            <a:ext cx="1870613" cy="4850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cool</a:t>
            </a:r>
            <a:endParaRPr lang="ja-JP" altLang="en-US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15E14BB2-F196-1B74-3BC0-8653589F0B93}"/>
              </a:ext>
            </a:extLst>
          </p:cNvPr>
          <p:cNvSpPr txBox="1">
            <a:spLocks/>
          </p:cNvSpPr>
          <p:nvPr/>
        </p:nvSpPr>
        <p:spPr>
          <a:xfrm>
            <a:off x="4433746" y="3323976"/>
            <a:ext cx="1870613" cy="4850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refreshing</a:t>
            </a:r>
            <a:endParaRPr lang="ja-JP" altLang="en-US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5CA8F10-A046-10DF-7DDB-0DA1B737298A}"/>
              </a:ext>
            </a:extLst>
          </p:cNvPr>
          <p:cNvSpPr txBox="1">
            <a:spLocks/>
          </p:cNvSpPr>
          <p:nvPr/>
        </p:nvSpPr>
        <p:spPr>
          <a:xfrm>
            <a:off x="5025294" y="3808343"/>
            <a:ext cx="1870613" cy="4850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“just right”</a:t>
            </a:r>
            <a:endParaRPr lang="ja-JP" alt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3CA5ACF2-3805-E7EC-7CAC-45B8C72FBF2F}"/>
              </a:ext>
            </a:extLst>
          </p:cNvPr>
          <p:cNvSpPr txBox="1">
            <a:spLocks/>
          </p:cNvSpPr>
          <p:nvPr/>
        </p:nvSpPr>
        <p:spPr>
          <a:xfrm>
            <a:off x="5088628" y="4344061"/>
            <a:ext cx="1870613" cy="4850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perfect</a:t>
            </a:r>
            <a:endParaRPr lang="ja-JP" alt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85653858-EA34-429C-5E80-F6FC23B22D0C}"/>
              </a:ext>
            </a:extLst>
          </p:cNvPr>
          <p:cNvSpPr txBox="1">
            <a:spLocks/>
          </p:cNvSpPr>
          <p:nvPr/>
        </p:nvSpPr>
        <p:spPr>
          <a:xfrm>
            <a:off x="5172185" y="4943715"/>
            <a:ext cx="1870613" cy="604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room temperature</a:t>
            </a:r>
            <a:endParaRPr lang="ja-JP" altLang="en-US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F0D38751-36C2-7530-2487-A7C711FDA829}"/>
              </a:ext>
            </a:extLst>
          </p:cNvPr>
          <p:cNvSpPr txBox="1">
            <a:spLocks/>
          </p:cNvSpPr>
          <p:nvPr/>
        </p:nvSpPr>
        <p:spPr>
          <a:xfrm>
            <a:off x="6959241" y="5109436"/>
            <a:ext cx="1209330" cy="410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warm</a:t>
            </a:r>
            <a:endParaRPr lang="ja-JP" altLang="en-US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D9DD63AB-ADAD-4957-357A-C6F20E24A458}"/>
              </a:ext>
            </a:extLst>
          </p:cNvPr>
          <p:cNvSpPr txBox="1">
            <a:spLocks/>
          </p:cNvSpPr>
          <p:nvPr/>
        </p:nvSpPr>
        <p:spPr>
          <a:xfrm>
            <a:off x="7751933" y="4091255"/>
            <a:ext cx="1209330" cy="410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hot</a:t>
            </a:r>
            <a:endParaRPr lang="ja-JP" alt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88CD36F-8AD7-4E1C-7C4F-CCAF6A28D73D}"/>
              </a:ext>
            </a:extLst>
          </p:cNvPr>
          <p:cNvSpPr txBox="1">
            <a:spLocks/>
          </p:cNvSpPr>
          <p:nvPr/>
        </p:nvSpPr>
        <p:spPr>
          <a:xfrm>
            <a:off x="9746003" y="3838549"/>
            <a:ext cx="1209330" cy="410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boiling</a:t>
            </a:r>
            <a:endParaRPr lang="ja-JP" altLang="en-US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25E88C4-17D2-EB9B-2E2A-D808297431F6}"/>
              </a:ext>
            </a:extLst>
          </p:cNvPr>
          <p:cNvSpPr txBox="1">
            <a:spLocks/>
          </p:cNvSpPr>
          <p:nvPr/>
        </p:nvSpPr>
        <p:spPr>
          <a:xfrm>
            <a:off x="7082868" y="3464725"/>
            <a:ext cx="1209330" cy="410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humid</a:t>
            </a:r>
            <a:endParaRPr lang="ja-JP" altLang="en-US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F67C1462-34DE-DC66-B525-FC8BC91A7120}"/>
              </a:ext>
            </a:extLst>
          </p:cNvPr>
          <p:cNvSpPr txBox="1">
            <a:spLocks/>
          </p:cNvSpPr>
          <p:nvPr/>
        </p:nvSpPr>
        <p:spPr>
          <a:xfrm>
            <a:off x="10093588" y="4335934"/>
            <a:ext cx="1209330" cy="410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scorching</a:t>
            </a:r>
            <a:endParaRPr lang="ja-JP" alt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B778A084-ABEE-8676-87B3-BC5FA87F0687}"/>
              </a:ext>
            </a:extLst>
          </p:cNvPr>
          <p:cNvSpPr txBox="1">
            <a:spLocks/>
          </p:cNvSpPr>
          <p:nvPr/>
        </p:nvSpPr>
        <p:spPr>
          <a:xfrm>
            <a:off x="9386515" y="4738635"/>
            <a:ext cx="1209330" cy="410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burning</a:t>
            </a:r>
            <a:endParaRPr lang="ja-JP" alt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319FEDA7-72AF-A707-7DB5-2881A44BBC62}"/>
              </a:ext>
            </a:extLst>
          </p:cNvPr>
          <p:cNvSpPr txBox="1">
            <a:spLocks/>
          </p:cNvSpPr>
          <p:nvPr/>
        </p:nvSpPr>
        <p:spPr>
          <a:xfrm>
            <a:off x="8394224" y="2933859"/>
            <a:ext cx="1870613" cy="410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“I’m melting”</a:t>
            </a:r>
            <a:endParaRPr lang="ja-JP" alt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504A45C7-6145-678B-382D-20B8A54BAF09}"/>
              </a:ext>
            </a:extLst>
          </p:cNvPr>
          <p:cNvSpPr txBox="1">
            <a:spLocks/>
          </p:cNvSpPr>
          <p:nvPr/>
        </p:nvSpPr>
        <p:spPr>
          <a:xfrm>
            <a:off x="760606" y="5887116"/>
            <a:ext cx="1870613" cy="4850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absolute zero</a:t>
            </a:r>
            <a:endParaRPr lang="ja-JP" altLang="en-US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3E52DDB5-4717-9C44-6765-EF9BC76B791B}"/>
              </a:ext>
            </a:extLst>
          </p:cNvPr>
          <p:cNvSpPr txBox="1">
            <a:spLocks/>
          </p:cNvSpPr>
          <p:nvPr/>
        </p:nvSpPr>
        <p:spPr>
          <a:xfrm>
            <a:off x="7386589" y="4616003"/>
            <a:ext cx="1209330" cy="410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tepid</a:t>
            </a:r>
            <a:endParaRPr lang="ja-JP" altLang="en-US" dirty="0"/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5CF22093-0692-6F6C-6E85-FC1911F41E2F}"/>
              </a:ext>
            </a:extLst>
          </p:cNvPr>
          <p:cNvSpPr txBox="1">
            <a:spLocks/>
          </p:cNvSpPr>
          <p:nvPr/>
        </p:nvSpPr>
        <p:spPr>
          <a:xfrm>
            <a:off x="7884886" y="3633470"/>
            <a:ext cx="1209330" cy="410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livid</a:t>
            </a:r>
            <a:endParaRPr lang="ja-JP" altLang="en-US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97013CFB-3305-4997-D368-ABF69C69847A}"/>
              </a:ext>
            </a:extLst>
          </p:cNvPr>
          <p:cNvSpPr txBox="1">
            <a:spLocks/>
          </p:cNvSpPr>
          <p:nvPr/>
        </p:nvSpPr>
        <p:spPr>
          <a:xfrm>
            <a:off x="6333663" y="5656025"/>
            <a:ext cx="1418270" cy="410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lukewarm</a:t>
            </a:r>
            <a:endParaRPr lang="ja-JP" alt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ACA30F7-3423-C6AF-C9D3-CFFF99FF5D8D}"/>
              </a:ext>
            </a:extLst>
          </p:cNvPr>
          <p:cNvSpPr txBox="1">
            <a:spLocks/>
          </p:cNvSpPr>
          <p:nvPr/>
        </p:nvSpPr>
        <p:spPr>
          <a:xfrm>
            <a:off x="3218015" y="3069038"/>
            <a:ext cx="1870613" cy="4850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chilled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3274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712FFA2-38D4-EAF2-2BE7-CD93592C8265}"/>
              </a:ext>
            </a:extLst>
          </p:cNvPr>
          <p:cNvSpPr txBox="1"/>
          <p:nvPr/>
        </p:nvSpPr>
        <p:spPr>
          <a:xfrm>
            <a:off x="158365" y="694948"/>
            <a:ext cx="189771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/>
              <a:t>Consum</a:t>
            </a:r>
            <a:r>
              <a:rPr lang="en-US" altLang="ja-JP" sz="2800" dirty="0"/>
              <a:t>e</a:t>
            </a:r>
            <a:endParaRPr lang="ja-JP" altLang="en-US" sz="2800" dirty="0"/>
          </a:p>
          <a:p>
            <a:pPr algn="ctr"/>
            <a:r>
              <a:rPr lang="ja-JP" altLang="en-US" sz="2800" dirty="0"/>
              <a:t>Feast</a:t>
            </a:r>
          </a:p>
          <a:p>
            <a:pPr algn="ctr"/>
            <a:r>
              <a:rPr lang="ja-JP" altLang="en-US" sz="2800" dirty="0"/>
              <a:t>Din</a:t>
            </a:r>
            <a:r>
              <a:rPr lang="en-US" altLang="ja-JP" sz="2800" dirty="0"/>
              <a:t>e</a:t>
            </a:r>
            <a:endParaRPr lang="ja-JP" altLang="en-US" sz="2800" dirty="0"/>
          </a:p>
          <a:p>
            <a:pPr algn="ctr"/>
            <a:r>
              <a:rPr lang="ja-JP" altLang="en-US" sz="2800" dirty="0"/>
              <a:t>Ingest</a:t>
            </a:r>
            <a:endParaRPr lang="en-US" altLang="ja-JP" sz="2800" dirty="0"/>
          </a:p>
          <a:p>
            <a:pPr algn="ctr"/>
            <a:r>
              <a:rPr lang="en-US" altLang="ja-JP" sz="2800" dirty="0"/>
              <a:t>Gorge</a:t>
            </a:r>
          </a:p>
          <a:p>
            <a:pPr algn="ctr"/>
            <a:r>
              <a:rPr lang="en-US" altLang="ja-JP" sz="2800" dirty="0"/>
              <a:t>Taste</a:t>
            </a:r>
            <a:endParaRPr lang="ja-JP" altLang="en-US" sz="2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C6A15D-451D-07C8-75A6-B418A5FD6B20}"/>
              </a:ext>
            </a:extLst>
          </p:cNvPr>
          <p:cNvSpPr txBox="1"/>
          <p:nvPr/>
        </p:nvSpPr>
        <p:spPr>
          <a:xfrm>
            <a:off x="1653370" y="278291"/>
            <a:ext cx="2359221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/>
              <a:t>Chow down</a:t>
            </a:r>
          </a:p>
          <a:p>
            <a:pPr algn="ctr"/>
            <a:r>
              <a:rPr lang="ja-JP" altLang="en-US" sz="2800" dirty="0"/>
              <a:t>Partak</a:t>
            </a:r>
            <a:r>
              <a:rPr lang="en-US" altLang="ja-JP" sz="2800" dirty="0"/>
              <a:t>e</a:t>
            </a:r>
            <a:endParaRPr lang="ja-JP" altLang="en-US" sz="2800" dirty="0"/>
          </a:p>
          <a:p>
            <a:pPr algn="ctr"/>
            <a:r>
              <a:rPr lang="ja-JP" altLang="en-US" sz="2800" dirty="0"/>
              <a:t>Munch</a:t>
            </a:r>
          </a:p>
          <a:p>
            <a:pPr algn="ctr"/>
            <a:r>
              <a:rPr lang="en-US" altLang="ja-JP" sz="2800" dirty="0"/>
              <a:t>Sample</a:t>
            </a:r>
            <a:endParaRPr lang="ja-JP" altLang="en-US" sz="2800" dirty="0"/>
          </a:p>
          <a:p>
            <a:pPr algn="ctr"/>
            <a:r>
              <a:rPr lang="en-US" altLang="ja-JP" sz="2800" dirty="0"/>
              <a:t>Chomp</a:t>
            </a:r>
          </a:p>
          <a:p>
            <a:pPr algn="ctr"/>
            <a:r>
              <a:rPr lang="en-US" altLang="ja-JP" sz="2800" dirty="0"/>
              <a:t>Devour</a:t>
            </a:r>
          </a:p>
          <a:p>
            <a:pPr algn="ctr"/>
            <a:r>
              <a:rPr lang="en-US" altLang="ja-JP" sz="2800" dirty="0"/>
              <a:t>Nibble</a:t>
            </a:r>
            <a:endParaRPr lang="ja-JP" altLang="en-US" sz="2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0313BA-7B32-FD8B-E419-140556A6B2E1}"/>
              </a:ext>
            </a:extLst>
          </p:cNvPr>
          <p:cNvSpPr txBox="1"/>
          <p:nvPr/>
        </p:nvSpPr>
        <p:spPr>
          <a:xfrm>
            <a:off x="1852649" y="3773348"/>
            <a:ext cx="189771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/>
              <a:t>Sip</a:t>
            </a:r>
          </a:p>
          <a:p>
            <a:pPr algn="ctr"/>
            <a:r>
              <a:rPr lang="en-US" altLang="ja-JP" sz="2800" dirty="0"/>
              <a:t>Chug</a:t>
            </a:r>
          </a:p>
          <a:p>
            <a:pPr algn="ctr"/>
            <a:r>
              <a:rPr lang="en-US" altLang="ja-JP" sz="2800" dirty="0"/>
              <a:t>Down</a:t>
            </a:r>
          </a:p>
          <a:p>
            <a:pPr algn="ctr"/>
            <a:r>
              <a:rPr lang="en-US" altLang="ja-JP" sz="2800" dirty="0"/>
              <a:t>Quench</a:t>
            </a:r>
          </a:p>
          <a:p>
            <a:pPr algn="ctr"/>
            <a:r>
              <a:rPr lang="en-US" altLang="ja-JP" sz="2800" dirty="0"/>
              <a:t>Guzzle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9F5DC0-AC90-FEEF-2EC7-B59813BF093B}"/>
              </a:ext>
            </a:extLst>
          </p:cNvPr>
          <p:cNvSpPr txBox="1"/>
          <p:nvPr/>
        </p:nvSpPr>
        <p:spPr>
          <a:xfrm>
            <a:off x="202091" y="4349829"/>
            <a:ext cx="189771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/>
              <a:t>Slurp</a:t>
            </a:r>
          </a:p>
          <a:p>
            <a:pPr algn="ctr"/>
            <a:r>
              <a:rPr lang="en-US" altLang="ja-JP" sz="2800" dirty="0"/>
              <a:t>Taste</a:t>
            </a:r>
          </a:p>
          <a:p>
            <a:pPr algn="ctr"/>
            <a:r>
              <a:rPr lang="en-US" altLang="ja-JP" sz="2800" dirty="0"/>
              <a:t>Sample</a:t>
            </a:r>
          </a:p>
          <a:p>
            <a:pPr algn="ctr"/>
            <a:r>
              <a:rPr lang="en-US" altLang="ja-JP" sz="2800" dirty="0"/>
              <a:t>Gulp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9C0EBC-D682-887F-BB7C-AEBF3F399998}"/>
              </a:ext>
            </a:extLst>
          </p:cNvPr>
          <p:cNvSpPr txBox="1"/>
          <p:nvPr/>
        </p:nvSpPr>
        <p:spPr>
          <a:xfrm>
            <a:off x="5945754" y="425774"/>
            <a:ext cx="209069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/>
              <a:t>Whisper</a:t>
            </a:r>
          </a:p>
          <a:p>
            <a:pPr algn="ctr"/>
            <a:r>
              <a:rPr lang="ja-JP" altLang="en-US" sz="2400" dirty="0"/>
              <a:t>Speak</a:t>
            </a:r>
          </a:p>
          <a:p>
            <a:pPr algn="ctr"/>
            <a:r>
              <a:rPr lang="ja-JP" altLang="en-US" sz="2400" dirty="0"/>
              <a:t>Talk</a:t>
            </a:r>
          </a:p>
          <a:p>
            <a:pPr algn="ctr"/>
            <a:r>
              <a:rPr lang="ja-JP" altLang="en-US" sz="2400" dirty="0"/>
              <a:t>Converse</a:t>
            </a:r>
          </a:p>
          <a:p>
            <a:pPr algn="ctr"/>
            <a:r>
              <a:rPr lang="ja-JP" altLang="en-US" sz="2400" dirty="0"/>
              <a:t>Communicate</a:t>
            </a:r>
          </a:p>
          <a:p>
            <a:pPr algn="ctr"/>
            <a:r>
              <a:rPr lang="ja-JP" altLang="en-US" sz="2400" dirty="0"/>
              <a:t>Chat</a:t>
            </a:r>
          </a:p>
          <a:p>
            <a:pPr algn="ctr"/>
            <a:r>
              <a:rPr lang="ja-JP" altLang="en-US" sz="2400" dirty="0"/>
              <a:t>Discuss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3EF469-B487-EB4D-F34E-2DB3C0C599E3}"/>
              </a:ext>
            </a:extLst>
          </p:cNvPr>
          <p:cNvSpPr txBox="1"/>
          <p:nvPr/>
        </p:nvSpPr>
        <p:spPr>
          <a:xfrm>
            <a:off x="4232081" y="882967"/>
            <a:ext cx="183575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/>
              <a:t>Dialogue</a:t>
            </a:r>
          </a:p>
          <a:p>
            <a:pPr algn="ctr"/>
            <a:r>
              <a:rPr lang="en-US" altLang="ja-JP" sz="2400" dirty="0"/>
              <a:t>Monologue</a:t>
            </a:r>
          </a:p>
          <a:p>
            <a:pPr algn="ctr"/>
            <a:r>
              <a:rPr lang="en-US" altLang="ja-JP" sz="2400" dirty="0"/>
              <a:t>Spill the tea</a:t>
            </a:r>
          </a:p>
          <a:p>
            <a:pPr algn="ctr"/>
            <a:r>
              <a:rPr lang="en-US" altLang="ja-JP" sz="2400" dirty="0"/>
              <a:t>Gossip</a:t>
            </a:r>
          </a:p>
          <a:p>
            <a:pPr algn="ctr"/>
            <a:r>
              <a:rPr lang="en-US" altLang="ja-JP" sz="2400" dirty="0"/>
              <a:t>Slander</a:t>
            </a:r>
          </a:p>
          <a:p>
            <a:pPr algn="ctr"/>
            <a:r>
              <a:rPr lang="en-US" altLang="ja-JP" sz="2400" dirty="0"/>
              <a:t>Interject</a:t>
            </a:r>
            <a:endParaRPr lang="ja-JP" altLang="en-US" sz="2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0764B4-3C64-64FC-8202-D73FC3F0EE3C}"/>
              </a:ext>
            </a:extLst>
          </p:cNvPr>
          <p:cNvSpPr txBox="1"/>
          <p:nvPr/>
        </p:nvSpPr>
        <p:spPr>
          <a:xfrm>
            <a:off x="6209969" y="4081125"/>
            <a:ext cx="189274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Eavesdrop</a:t>
            </a:r>
          </a:p>
          <a:p>
            <a:r>
              <a:rPr lang="ja-JP" altLang="en-US" sz="2400" dirty="0"/>
              <a:t>Absorb</a:t>
            </a:r>
          </a:p>
          <a:p>
            <a:r>
              <a:rPr lang="ja-JP" altLang="en-US" sz="2400" dirty="0"/>
              <a:t>Take in</a:t>
            </a:r>
          </a:p>
          <a:p>
            <a:r>
              <a:rPr lang="ja-JP" altLang="en-US" sz="2400" dirty="0"/>
              <a:t>Be all ears</a:t>
            </a:r>
          </a:p>
          <a:p>
            <a:r>
              <a:rPr lang="ja-JP" altLang="en-US" sz="2400" dirty="0"/>
              <a:t>Lend an ear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76FC1C1-05F2-519B-2EE7-97D7880A0B87}"/>
              </a:ext>
            </a:extLst>
          </p:cNvPr>
          <p:cNvSpPr txBox="1"/>
          <p:nvPr/>
        </p:nvSpPr>
        <p:spPr>
          <a:xfrm>
            <a:off x="4175097" y="4035291"/>
            <a:ext cx="20348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Hear</a:t>
            </a:r>
          </a:p>
          <a:p>
            <a:r>
              <a:rPr lang="ja-JP" altLang="en-US" sz="2400" dirty="0"/>
              <a:t>Listen</a:t>
            </a:r>
          </a:p>
          <a:p>
            <a:r>
              <a:rPr lang="ja-JP" altLang="en-US" sz="2400" dirty="0"/>
              <a:t>Pay attention</a:t>
            </a:r>
          </a:p>
          <a:p>
            <a:r>
              <a:rPr lang="ja-JP" altLang="en-US" sz="2400" dirty="0"/>
              <a:t>Attend</a:t>
            </a:r>
          </a:p>
          <a:p>
            <a:r>
              <a:rPr lang="ja-JP" altLang="en-US" sz="2400" dirty="0"/>
              <a:t>Tune in</a:t>
            </a:r>
          </a:p>
          <a:p>
            <a:r>
              <a:rPr lang="ja-JP" altLang="en-US" sz="2400" dirty="0"/>
              <a:t>Concentrate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6B4C9C7-BCAA-9095-B8AB-400BC1DA9E4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ja-JP" dirty="0"/>
              <a:t>Eating</a:t>
            </a:r>
            <a:endParaRPr lang="ja-JP" alt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0318E173-D614-EC66-18BD-2A150F9BBB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ja-JP" dirty="0"/>
              <a:t>Talking</a:t>
            </a:r>
            <a:endParaRPr lang="ja-JP" altLang="en-US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56F61AB5-F4DC-D7EE-A503-F1471C83AAB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Moving</a:t>
            </a:r>
            <a:endParaRPr lang="ja-JP" alt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EA749162-E6FB-C144-C56B-E9CF2DE6EF2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ja-JP" dirty="0"/>
              <a:t>Looking</a:t>
            </a:r>
            <a:endParaRPr lang="ja-JP" altLang="en-US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3A700AB4-B7A0-122B-1717-208827649F4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175097" y="3440101"/>
            <a:ext cx="1851991" cy="485029"/>
          </a:xfrm>
        </p:spPr>
        <p:txBody>
          <a:bodyPr>
            <a:normAutofit/>
          </a:bodyPr>
          <a:lstStyle/>
          <a:p>
            <a:r>
              <a:rPr lang="en-US" altLang="ja-JP" dirty="0"/>
              <a:t>Listening</a:t>
            </a:r>
            <a:endParaRPr lang="ja-JP" altLang="en-US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5A356892-E1FC-9E13-3203-43B1B19A270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ja-JP" dirty="0"/>
              <a:t>Drinking</a:t>
            </a:r>
            <a:endParaRPr lang="ja-JP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024D08-1E08-ABE5-EDDB-608062701EB4}"/>
              </a:ext>
            </a:extLst>
          </p:cNvPr>
          <p:cNvSpPr txBox="1"/>
          <p:nvPr/>
        </p:nvSpPr>
        <p:spPr>
          <a:xfrm>
            <a:off x="8278796" y="700001"/>
            <a:ext cx="185199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/>
              <a:t>A standstill</a:t>
            </a:r>
          </a:p>
          <a:p>
            <a:pPr algn="ctr"/>
            <a:r>
              <a:rPr lang="en-US" altLang="ja-JP" sz="2400" dirty="0"/>
              <a:t>Crawl</a:t>
            </a:r>
          </a:p>
          <a:p>
            <a:pPr algn="ctr"/>
            <a:r>
              <a:rPr lang="en-US" altLang="ja-JP" sz="2400" dirty="0"/>
              <a:t>Slither</a:t>
            </a:r>
          </a:p>
          <a:p>
            <a:pPr algn="ctr"/>
            <a:r>
              <a:rPr lang="en-US" altLang="ja-JP" sz="2400" dirty="0"/>
              <a:t>Slide</a:t>
            </a:r>
          </a:p>
          <a:p>
            <a:pPr algn="ctr"/>
            <a:r>
              <a:rPr lang="en-US" altLang="ja-JP" sz="2400" dirty="0"/>
              <a:t>Creep</a:t>
            </a:r>
          </a:p>
          <a:p>
            <a:pPr algn="ctr"/>
            <a:r>
              <a:rPr lang="en-US" altLang="ja-JP" sz="2400" dirty="0"/>
              <a:t>Walk</a:t>
            </a:r>
          </a:p>
          <a:p>
            <a:pPr algn="ctr"/>
            <a:r>
              <a:rPr lang="en-US" altLang="ja-JP" sz="2400" dirty="0"/>
              <a:t>Jog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856E4A-45DC-9557-30C6-97BB37732955}"/>
              </a:ext>
            </a:extLst>
          </p:cNvPr>
          <p:cNvSpPr txBox="1"/>
          <p:nvPr/>
        </p:nvSpPr>
        <p:spPr>
          <a:xfrm>
            <a:off x="10065027" y="493734"/>
            <a:ext cx="169081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/>
              <a:t>Dash</a:t>
            </a:r>
          </a:p>
          <a:p>
            <a:pPr algn="ctr"/>
            <a:r>
              <a:rPr lang="en-US" altLang="ja-JP" sz="2400" dirty="0"/>
              <a:t>Charge</a:t>
            </a:r>
          </a:p>
          <a:p>
            <a:pPr algn="ctr"/>
            <a:r>
              <a:rPr lang="en-US" altLang="ja-JP" sz="2400" dirty="0"/>
              <a:t>Run</a:t>
            </a:r>
          </a:p>
          <a:p>
            <a:pPr algn="ctr"/>
            <a:r>
              <a:rPr lang="en-US" altLang="ja-JP" sz="2400" dirty="0"/>
              <a:t>Sprint</a:t>
            </a:r>
          </a:p>
          <a:p>
            <a:pPr algn="ctr"/>
            <a:r>
              <a:rPr lang="en-US" altLang="ja-JP" sz="2400" dirty="0"/>
              <a:t>Bolt</a:t>
            </a:r>
          </a:p>
          <a:p>
            <a:pPr algn="ctr"/>
            <a:r>
              <a:rPr lang="en-US" altLang="ja-JP" sz="2400" dirty="0"/>
              <a:t>Book it</a:t>
            </a:r>
          </a:p>
          <a:p>
            <a:pPr algn="ctr"/>
            <a:r>
              <a:rPr lang="en-US" altLang="ja-JP" sz="2400" dirty="0"/>
              <a:t>Zoom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926835-20C0-5E3D-582E-E19717391827}"/>
              </a:ext>
            </a:extLst>
          </p:cNvPr>
          <p:cNvSpPr txBox="1"/>
          <p:nvPr/>
        </p:nvSpPr>
        <p:spPr>
          <a:xfrm>
            <a:off x="8244841" y="4177293"/>
            <a:ext cx="169081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/>
              <a:t>Look</a:t>
            </a:r>
          </a:p>
          <a:p>
            <a:pPr algn="ctr"/>
            <a:r>
              <a:rPr lang="en-US" altLang="ja-JP" sz="2400" dirty="0"/>
              <a:t>See</a:t>
            </a:r>
          </a:p>
          <a:p>
            <a:pPr algn="ctr"/>
            <a:r>
              <a:rPr lang="en-US" altLang="ja-JP" sz="2400" dirty="0"/>
              <a:t>Watch</a:t>
            </a:r>
          </a:p>
          <a:p>
            <a:pPr algn="ctr"/>
            <a:r>
              <a:rPr lang="en-US" altLang="ja-JP" sz="2400" dirty="0"/>
              <a:t>View</a:t>
            </a:r>
          </a:p>
          <a:p>
            <a:pPr algn="ctr"/>
            <a:r>
              <a:rPr lang="en-US" altLang="ja-JP" sz="2400" dirty="0"/>
              <a:t>Gaze</a:t>
            </a:r>
          </a:p>
          <a:p>
            <a:pPr algn="ctr"/>
            <a:r>
              <a:rPr lang="en-US" altLang="ja-JP" sz="2400" dirty="0"/>
              <a:t>Take 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4E5A85-685B-570A-511C-BFD84D1414F5}"/>
              </a:ext>
            </a:extLst>
          </p:cNvPr>
          <p:cNvSpPr txBox="1"/>
          <p:nvPr/>
        </p:nvSpPr>
        <p:spPr>
          <a:xfrm>
            <a:off x="9935656" y="3931061"/>
            <a:ext cx="185199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/>
              <a:t>Stare</a:t>
            </a:r>
          </a:p>
          <a:p>
            <a:pPr algn="ctr"/>
            <a:r>
              <a:rPr lang="en-US" altLang="ja-JP" sz="2400" dirty="0"/>
              <a:t>Peer</a:t>
            </a:r>
          </a:p>
          <a:p>
            <a:pPr algn="ctr"/>
            <a:r>
              <a:rPr lang="en-US" altLang="ja-JP" sz="2400" dirty="0"/>
              <a:t>Glance</a:t>
            </a:r>
          </a:p>
          <a:p>
            <a:pPr algn="ctr"/>
            <a:r>
              <a:rPr lang="en-US" altLang="ja-JP" sz="2400" dirty="0"/>
              <a:t>Take a peek</a:t>
            </a:r>
          </a:p>
          <a:p>
            <a:pPr algn="ctr"/>
            <a:r>
              <a:rPr lang="en-US" altLang="ja-JP" sz="2400" dirty="0"/>
              <a:t>Peek</a:t>
            </a:r>
          </a:p>
          <a:p>
            <a:pPr algn="ctr"/>
            <a:r>
              <a:rPr lang="en-US" altLang="ja-JP" sz="2400" dirty="0"/>
              <a:t>Spy</a:t>
            </a:r>
          </a:p>
        </p:txBody>
      </p:sp>
    </p:spTree>
    <p:extLst>
      <p:ext uri="{BB962C8B-B14F-4D97-AF65-F5344CB8AC3E}">
        <p14:creationId xmlns:p14="http://schemas.microsoft.com/office/powerpoint/2010/main" val="32428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Nuance Gradients">
      <a:majorFont>
        <a:latin typeface="Bahnschrift SemiBold"/>
        <a:ea typeface="游ゴシック Light"/>
        <a:cs typeface=""/>
      </a:majorFont>
      <a:minorFont>
        <a:latin typeface="Bahnschrift SemiLight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513</Words>
  <Application>Microsoft Office PowerPoint</Application>
  <PresentationFormat>Widescreen</PresentationFormat>
  <Paragraphs>343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UI Gothic</vt:lpstr>
      <vt:lpstr>游ゴシック</vt:lpstr>
      <vt:lpstr>Arial</vt:lpstr>
      <vt:lpstr>Bahnschrift SemiBold</vt:lpstr>
      <vt:lpstr>Bahnschrift SemiLight</vt:lpstr>
      <vt:lpstr>Office Theme</vt:lpstr>
      <vt:lpstr>Semantic Gradients &amp; Synonyms 意味グラディエントと同意語</vt:lpstr>
      <vt:lpstr>“few”</vt:lpstr>
      <vt:lpstr>“small”</vt:lpstr>
      <vt:lpstr>“close”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MitchellWard</dc:creator>
  <cp:lastModifiedBy>MitchellWard</cp:lastModifiedBy>
  <cp:revision>43</cp:revision>
  <dcterms:created xsi:type="dcterms:W3CDTF">2024-03-14T02:18:44Z</dcterms:created>
  <dcterms:modified xsi:type="dcterms:W3CDTF">2024-04-04T07:07:37Z</dcterms:modified>
</cp:coreProperties>
</file>