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2178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455121-F6B2-F017-DB94-A64F21210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02F357F-DB1F-BA11-EE72-9F242CB8C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7467E0-2C12-4087-2C99-9FF4C0109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5466-7EC3-4590-A1FC-8BCEC0A5ACF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023D1F-62BA-E7BA-EC5D-C7120E2A3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2D096D-F59E-06C4-D0F5-822EA48EE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6B5-9BE9-4574-8827-05763A565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94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F78A29-7384-1D96-00A7-13C6C4F30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079BF1-528B-5509-FB2D-B1E091458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549D29-B1CE-27FD-988A-F0D45353C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5466-7EC3-4590-A1FC-8BCEC0A5ACF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8204FC-80CA-9D92-8946-04DCE8CE1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B19EA6-CF4B-58DF-59FB-7DA4627A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6B5-9BE9-4574-8827-05763A565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15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D8A9308-9970-499A-2A58-EBCAC56CD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E199A3-457E-124B-5CD9-7381F3BCF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C0F22D-A9FA-4284-2AE4-E043A4359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5466-7EC3-4590-A1FC-8BCEC0A5ACF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0A317A-8D88-592B-C7EB-B93D53E16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0366D3-4B98-8DAF-5FD2-BE4CE266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6B5-9BE9-4574-8827-05763A565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90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046239-EA63-2B03-B1DE-556B70647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D1B891-426E-193A-B094-D93EF27EA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7B5519-8A2D-9723-AB86-BF0038326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5466-7EC3-4590-A1FC-8BCEC0A5ACF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A2D0A0-6129-B417-11AB-59939AFAB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B245DE-E6B1-A255-D38A-77E38F7C4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6B5-9BE9-4574-8827-05763A565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77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57ACBA-32EB-F1FA-E1E2-E059DFCC6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26C289-00BF-BDE9-F77E-6CDF6B121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5F5E03-076A-A464-593C-88DC7B3A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5466-7EC3-4590-A1FC-8BCEC0A5ACF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CF1991-5359-DE75-8113-F6940B419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048070-CE81-8CF0-F0E8-7CEC6AFA7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6B5-9BE9-4574-8827-05763A565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54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23A4B1-1566-0BFB-5A8E-2610C9B47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809E79-A6E2-3578-5348-8C8084635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A5D79C-4C76-79A9-0EE5-A729CC480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E876CB-D0B2-99BA-8FEC-F066D344A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5466-7EC3-4590-A1FC-8BCEC0A5ACF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E17213-C77D-C1D8-06C3-8165765F8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AE5299-7028-8290-2875-7D3F1DC96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6B5-9BE9-4574-8827-05763A565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67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879308-68F3-A8A5-8394-50EE842F2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527E59-D69E-EE62-22ED-81DA4818E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6896E8A-7790-792E-CC3D-9FB54205A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C5FF21B-88FF-B6B4-D0A5-F8864FF18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C9F4DA6-3629-3CE3-A40C-B55A0C4C6F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06E8C5D-AEAC-DF53-651D-D43FC4391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5466-7EC3-4590-A1FC-8BCEC0A5ACF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5EDD448-471A-4B0F-BC37-B19E0632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6C5E513-2504-7A29-89BC-8D0CB4E9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6B5-9BE9-4574-8827-05763A565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3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E2EDE-2F18-B953-F66F-386A6CC4F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AB23C1-C779-9624-612C-90E786B4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5466-7EC3-4590-A1FC-8BCEC0A5ACF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87B87F-8898-2DCA-EF8F-57213081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27660F-BC39-386F-4C11-781495426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6B5-9BE9-4574-8827-05763A565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56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7D0DF36-AE1C-CDA8-4B9B-310796813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5466-7EC3-4590-A1FC-8BCEC0A5ACF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F2AD6C0-74C1-F3BB-968B-6FC3039F9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7E434E1-AB21-B7ED-D000-D69DAF10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6B5-9BE9-4574-8827-05763A565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302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5F8090-7646-98B6-D9CD-288B0A181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95DEB3-EE84-2CB5-DECD-1071113FA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6860B0-D49A-F7B9-BCA9-7A9AB0889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5D8C2E-0BE4-15C1-49DF-1DA074D71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5466-7EC3-4590-A1FC-8BCEC0A5ACF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21A804-ADE3-D19E-489A-3E5BE3F88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23807D-FA1A-C2BC-F117-588E4C369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6B5-9BE9-4574-8827-05763A565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51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2FBE1B-AE08-8C12-32E1-6CB0846EB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478CF77-DDD4-7011-3605-B998E1A7B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62E099B-E104-4E7F-21BC-A22170F84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936FCF-E07E-78A6-B806-4E7CB8FB1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5466-7EC3-4590-A1FC-8BCEC0A5ACF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286BA3-48EA-01BB-D998-C7AF7212F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616CF9-AA25-0B79-61A1-9AE78D54E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6B5-9BE9-4574-8827-05763A565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52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08412AF-9BC5-EB76-9EA8-8685888CF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98D4B6-999F-CF7C-5233-01F1F642F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112421-E5D6-338D-D859-D2D1AC66A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15466-7EC3-4590-A1FC-8BCEC0A5ACF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9856EC-4809-BB34-5812-63160EAAC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0F8CFD-0F98-B7E3-BA1D-F79C1F97A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F76B5-9BE9-4574-8827-05763A565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255039&amp;picture=double-yellow-line-roa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dessert-donut-pink-sing-along-2024487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ja/photo/211720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t/recarregar-setas-atualizar-blue-35679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aokis.doorblog.jp/archives/school_lunch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685006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アイコン&#10;&#10;自動的に生成された説明">
            <a:extLst>
              <a:ext uri="{FF2B5EF4-FFF2-40B4-BE49-F238E27FC236}">
                <a16:creationId xmlns:a16="http://schemas.microsoft.com/office/drawing/2014/main" id="{80AACE87-2B92-00D0-B101-EB596E9F0B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9226" r="18844"/>
          <a:stretch/>
        </p:blipFill>
        <p:spPr>
          <a:xfrm rot="5400000">
            <a:off x="299882" y="-1749528"/>
            <a:ext cx="11592233" cy="14324371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3FBE4AA-9220-23EE-7280-5918E797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2587" y="2103437"/>
            <a:ext cx="10515600" cy="1325563"/>
          </a:xfrm>
        </p:spPr>
        <p:txBody>
          <a:bodyPr>
            <a:noAutofit/>
          </a:bodyPr>
          <a:lstStyle/>
          <a:p>
            <a:r>
              <a:rPr kumimoji="1" lang="en-US" altLang="ja-JP" sz="25000" b="1" dirty="0">
                <a:solidFill>
                  <a:schemeClr val="bg1"/>
                </a:solidFill>
              </a:rPr>
              <a:t>Line</a:t>
            </a:r>
            <a:endParaRPr kumimoji="1" lang="ja-JP" altLang="en-US" sz="25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31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アイコン&#10;&#10;自動的に生成された説明">
            <a:extLst>
              <a:ext uri="{FF2B5EF4-FFF2-40B4-BE49-F238E27FC236}">
                <a16:creationId xmlns:a16="http://schemas.microsoft.com/office/drawing/2014/main" id="{5F3FCDE7-4CE1-826E-C995-B501CA3E645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21762" y="150000"/>
            <a:ext cx="6848475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3FBE4AA-9220-23EE-7280-5918E797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183" y="3554008"/>
            <a:ext cx="11400693" cy="1325563"/>
          </a:xfrm>
        </p:spPr>
        <p:txBody>
          <a:bodyPr>
            <a:noAutofit/>
          </a:bodyPr>
          <a:lstStyle/>
          <a:p>
            <a:r>
              <a:rPr kumimoji="1" lang="en-US" altLang="ja-JP" sz="20000" b="1" dirty="0"/>
              <a:t>Doughnut</a:t>
            </a:r>
            <a:endParaRPr kumimoji="1" lang="ja-JP" alt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79758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道路, 屋外, 歩道, ストリート が含まれている画像&#10;&#10;自動的に生成された説明">
            <a:extLst>
              <a:ext uri="{FF2B5EF4-FFF2-40B4-BE49-F238E27FC236}">
                <a16:creationId xmlns:a16="http://schemas.microsoft.com/office/drawing/2014/main" id="{F2862320-5FB2-436E-FB02-56244BF64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8323" y="0"/>
            <a:ext cx="12093677" cy="734817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3FBE4AA-9220-23EE-7280-5918E797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716" y="3674089"/>
            <a:ext cx="10515600" cy="1325563"/>
          </a:xfrm>
        </p:spPr>
        <p:txBody>
          <a:bodyPr>
            <a:noAutofit/>
          </a:bodyPr>
          <a:lstStyle/>
          <a:p>
            <a:r>
              <a:rPr kumimoji="1" lang="en-US" altLang="ja-JP" sz="25000" b="1" dirty="0"/>
              <a:t>Row</a:t>
            </a:r>
            <a:endParaRPr kumimoji="1" lang="ja-JP" altLang="en-US" sz="25000" b="1" dirty="0"/>
          </a:p>
        </p:txBody>
      </p:sp>
    </p:spTree>
    <p:extLst>
      <p:ext uri="{BB962C8B-B14F-4D97-AF65-F5344CB8AC3E}">
        <p14:creationId xmlns:p14="http://schemas.microsoft.com/office/powerpoint/2010/main" val="39639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図形&#10;&#10;自動的に生成された説明">
            <a:extLst>
              <a:ext uri="{FF2B5EF4-FFF2-40B4-BE49-F238E27FC236}">
                <a16:creationId xmlns:a16="http://schemas.microsoft.com/office/drawing/2014/main" id="{06B8C80B-E461-A0FF-07D7-5EC1CB4C832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33525" y="0"/>
            <a:ext cx="912495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3FBE4AA-9220-23EE-7280-5918E797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935" y="3090683"/>
            <a:ext cx="12388910" cy="1325563"/>
          </a:xfrm>
        </p:spPr>
        <p:txBody>
          <a:bodyPr>
            <a:noAutofit/>
          </a:bodyPr>
          <a:lstStyle/>
          <a:p>
            <a:r>
              <a:rPr kumimoji="1" lang="en-US" altLang="ja-JP" sz="25000" b="1" dirty="0"/>
              <a:t>Change Position</a:t>
            </a:r>
            <a:endParaRPr kumimoji="1" lang="ja-JP" altLang="en-US" sz="25000" b="1" dirty="0"/>
          </a:p>
        </p:txBody>
      </p:sp>
    </p:spTree>
    <p:extLst>
      <p:ext uri="{BB962C8B-B14F-4D97-AF65-F5344CB8AC3E}">
        <p14:creationId xmlns:p14="http://schemas.microsoft.com/office/powerpoint/2010/main" val="141440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5EF2513E-E843-9F35-A290-7E4A6CDC19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5030" y="149955"/>
            <a:ext cx="12331867" cy="711319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3FBE4AA-9220-23EE-7280-5918E797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297" y="2766218"/>
            <a:ext cx="10515600" cy="1325563"/>
          </a:xfrm>
        </p:spPr>
        <p:txBody>
          <a:bodyPr>
            <a:noAutofit/>
          </a:bodyPr>
          <a:lstStyle/>
          <a:p>
            <a:r>
              <a:rPr kumimoji="1" lang="en-US" altLang="ja-JP" sz="23000" b="1" dirty="0"/>
              <a:t>Lunch Group</a:t>
            </a:r>
            <a:endParaRPr kumimoji="1" lang="ja-JP" altLang="en-US" sz="23000" b="1" dirty="0"/>
          </a:p>
        </p:txBody>
      </p:sp>
    </p:spTree>
    <p:extLst>
      <p:ext uri="{BB962C8B-B14F-4D97-AF65-F5344CB8AC3E}">
        <p14:creationId xmlns:p14="http://schemas.microsoft.com/office/powerpoint/2010/main" val="3879770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 descr="夜空に浮かぶ月の白黒写真&#10;&#10;自動的に生成された説明">
            <a:extLst>
              <a:ext uri="{FF2B5EF4-FFF2-40B4-BE49-F238E27FC236}">
                <a16:creationId xmlns:a16="http://schemas.microsoft.com/office/drawing/2014/main" id="{38073F0E-719C-70BD-855B-BD89633347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7960" r="9090" b="10478"/>
          <a:stretch/>
        </p:blipFill>
        <p:spPr>
          <a:xfrm>
            <a:off x="4188542" y="0"/>
            <a:ext cx="8003458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3FBE4AA-9220-23EE-7280-5918E797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089" y="1826928"/>
            <a:ext cx="5214896" cy="320413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altLang="ja-JP" sz="20000" b="1" dirty="0">
                <a:solidFill>
                  <a:schemeClr val="bg1"/>
                </a:solidFill>
              </a:rPr>
              <a:t>Half</a:t>
            </a:r>
            <a:endParaRPr kumimoji="1" lang="en-US" altLang="ja-JP" sz="20000" b="1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7B39A5-BB83-E90D-6286-A5169031F60D}"/>
              </a:ext>
            </a:extLst>
          </p:cNvPr>
          <p:cNvSpPr/>
          <p:nvPr/>
        </p:nvSpPr>
        <p:spPr>
          <a:xfrm>
            <a:off x="391855" y="448923"/>
            <a:ext cx="1230468" cy="39466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67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</Words>
  <Application>Microsoft Office PowerPoint</Application>
  <PresentationFormat>ワイド画面</PresentationFormat>
  <Paragraphs>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Office テーマ</vt:lpstr>
      <vt:lpstr>Line</vt:lpstr>
      <vt:lpstr>Doughnut</vt:lpstr>
      <vt:lpstr>Row</vt:lpstr>
      <vt:lpstr>Change Position</vt:lpstr>
      <vt:lpstr>Lunch Group</vt:lpstr>
      <vt:lpstr>Half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</dc:title>
  <dc:creator>湯川中学校　共用</dc:creator>
  <cp:lastModifiedBy>湯川中学校　共用</cp:lastModifiedBy>
  <cp:revision>1</cp:revision>
  <dcterms:created xsi:type="dcterms:W3CDTF">2023-10-04T01:31:17Z</dcterms:created>
  <dcterms:modified xsi:type="dcterms:W3CDTF">2023-10-04T02:56:36Z</dcterms:modified>
</cp:coreProperties>
</file>