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7CC52-2D7A-4A07-95F4-4700C8C9A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D04B4-A4E8-4415-B05E-E9C3B4ADB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36BBF-A110-4CFB-9BE8-7DD8797A0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C2F56-E5CD-400F-B234-7B6BF0EF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7BF53-C6BE-436D-88F7-7AEA39AC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6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2EF9-D960-4FFD-B31B-10992101D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47E905-AC10-41DE-BB4B-ACA8017E9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643FC-9D99-42FE-A0EC-0F7C61230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80BF4-F394-4531-A7AD-FAF2186E3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E00B-580B-417F-8AE8-B00BAE7D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1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591953-A0C1-493D-9F25-191A90301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90550-7B41-4586-8C1D-7170573C8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68F2-BDDF-424A-BD09-00CF2AB5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4EF67-C928-49CE-AC78-FFE6A76D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390F5-35FA-40DB-8B5F-D76EA3D93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3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47042-FD26-49A1-8E3C-6E409E668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B8FB-CF00-40F4-9DA1-CFFCEF8DD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DBFF7-E1E9-4FBA-9083-27D9C7AC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856CA-4080-4AD9-A4A4-04AF664DF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72F25-094B-45C8-A60F-C42D4EAA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9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A219-B043-4979-9435-1E8BE4D13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5A32A-69BC-4B8A-88AF-1894688F8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19548-92AC-4B65-9B77-B83F1FAB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C3D13-C4BB-4EF1-B35C-D89D6214E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AABD2-F99E-4BF0-91FE-2A15EB95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1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97E7-9C02-4411-AEC7-7FD05C90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1D7D8-B14A-4A4C-A36D-AC058E822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AD84A-6A86-46A8-9781-48037639E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8F7C3-7E78-4E0D-B687-FCA057AEA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2BAB7-4067-4A8A-9038-26F0D0B0B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E8EAA-DA66-41DD-BBDD-31766A700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8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B24C8-23AE-4BA9-8774-BA8CA71D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4E5ED-FBFE-41C9-AB22-F10CD7C0C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558CB-2DEE-4730-B89C-D949B3EBC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5F73CE-FD0C-45C8-9142-BB657A498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9263AB-985B-4887-9DA7-36D87BD43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11661-8C64-4EA8-88F3-49E00A9E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8E6E77-1F94-43A2-99AE-62B4B71D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2B4744-9029-48E8-8493-5DAA0CB9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2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6373-5BF0-4882-BB29-012ED1F3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87C6A9-234C-4786-B3E4-99B21C7B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37A44-8F77-4004-A818-82BBE7160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83B0F-8338-4FA4-8560-D0F501DB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B0B43-0251-434E-9FF7-DF42C7EC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FDC223-20A9-4725-BEA2-30515944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AE760-052A-4A4B-B670-7E409F48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1E27-70D5-4312-984F-AB63832A0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30DD4-C85D-4F44-A893-BA6B15150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FB707-F61D-45A5-8869-893BCDB2E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EE2E2-9538-48AA-B3DD-84D235364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871D2-A6A0-4B30-BFC4-C3270835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6CA8C-25C0-443C-A060-CC750747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1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A8B68-07B0-4FE0-BCB0-224DB9D35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D1C307-1E4A-4167-BB76-A5777C755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5067A-5057-41F3-85BE-636DE3487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FA3DC-443A-4B1E-9BF8-793BE2A9C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93F97-6EB6-44C7-BF75-84C7C520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C2405-2C21-4E86-B652-0A7276681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89D8B3-0318-44C3-BE7E-D544FC2AD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7861D-2FA0-48A5-B8B3-728B8B718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DBE10-D600-40B8-9941-DDA2F1EC92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4AC01-D98D-4843-AE29-C6A66CA6C4F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A189C-E497-4531-8623-D2104AEA3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463D7-B91C-4ACB-B134-B311C7136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C0F8B-62CB-47EB-8E02-C2D6ED8D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0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12">
            <a:extLst>
              <a:ext uri="{FF2B5EF4-FFF2-40B4-BE49-F238E27FC236}">
                <a16:creationId xmlns:a16="http://schemas.microsoft.com/office/drawing/2014/main" id="{B2444092-4890-40AE-AD5B-5A0E93C9A611}"/>
              </a:ext>
            </a:extLst>
          </p:cNvPr>
          <p:cNvSpPr txBox="1"/>
          <p:nvPr/>
        </p:nvSpPr>
        <p:spPr>
          <a:xfrm>
            <a:off x="11437596" y="3912871"/>
            <a:ext cx="6915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.</a:t>
            </a:r>
          </a:p>
        </p:txBody>
      </p:sp>
      <p:pic>
        <p:nvPicPr>
          <p:cNvPr id="29" name="Picture 6">
            <a:extLst>
              <a:ext uri="{FF2B5EF4-FFF2-40B4-BE49-F238E27FC236}">
                <a16:creationId xmlns:a16="http://schemas.microsoft.com/office/drawing/2014/main" id="{8F7CA1BA-5743-48A5-AA90-23593201E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24175" y="697435"/>
            <a:ext cx="1971314" cy="1887823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5845558-0BE0-4B74-A8D3-50FD4AE8B372}"/>
              </a:ext>
            </a:extLst>
          </p:cNvPr>
          <p:cNvSpPr/>
          <p:nvPr/>
        </p:nvSpPr>
        <p:spPr>
          <a:xfrm>
            <a:off x="7981014" y="364165"/>
            <a:ext cx="28184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“This</a:t>
            </a:r>
            <a:r>
              <a:rPr lang="ja-JP" altLang="en-US" sz="1400" b="1" dirty="0">
                <a:latin typeface="+mn-ea"/>
              </a:rPr>
              <a:t> </a:t>
            </a:r>
            <a:r>
              <a:rPr lang="en-US" altLang="ja-JP" sz="1400" b="1" dirty="0">
                <a:latin typeface="+mn-ea"/>
              </a:rPr>
              <a:t>music</a:t>
            </a:r>
            <a:r>
              <a:rPr lang="ja-JP" altLang="en-US" sz="1400" b="1" dirty="0">
                <a:latin typeface="+mn-ea"/>
              </a:rPr>
              <a:t> </a:t>
            </a:r>
            <a:r>
              <a:rPr lang="en-US" altLang="ja-JP" sz="1400" b="1" dirty="0">
                <a:latin typeface="+mn-ea"/>
              </a:rPr>
              <a:t>sounds</a:t>
            </a:r>
            <a:r>
              <a:rPr lang="ja-JP" altLang="en-US" sz="1400" b="1" dirty="0">
                <a:latin typeface="+mn-ea"/>
              </a:rPr>
              <a:t> </a:t>
            </a:r>
            <a:r>
              <a:rPr lang="en-US" altLang="ja-JP" sz="1400" b="1" dirty="0">
                <a:latin typeface="+mn-ea"/>
              </a:rPr>
              <a:t>amazing!”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6526ECD-618D-4053-AC06-88B6C29F64EA}"/>
              </a:ext>
            </a:extLst>
          </p:cNvPr>
          <p:cNvSpPr/>
          <p:nvPr/>
        </p:nvSpPr>
        <p:spPr>
          <a:xfrm>
            <a:off x="9839215" y="2369242"/>
            <a:ext cx="21483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b="1" dirty="0">
                <a:highlight>
                  <a:srgbClr val="C0C0C0"/>
                </a:highlight>
                <a:latin typeface="STCaiyun" panose="020B0503020204020204" pitchFamily="2" charset="-122"/>
                <a:ea typeface="STCaiyun" panose="020B0503020204020204" pitchFamily="2" charset="-122"/>
              </a:rPr>
              <a:t>music</a:t>
            </a:r>
            <a:endParaRPr lang="ja-JP" altLang="en-US" sz="6000" b="1" dirty="0">
              <a:highlight>
                <a:srgbClr val="C0C0C0"/>
              </a:highlight>
              <a:latin typeface="STCaiyun" panose="020B0503020204020204" pitchFamily="2" charset="-122"/>
              <a:ea typeface="STCaiyun" panose="020B0503020204020204" pitchFamily="2" charset="-122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E5532E-0950-4C5A-BA1B-648467F28806}"/>
              </a:ext>
            </a:extLst>
          </p:cNvPr>
          <p:cNvSpPr/>
          <p:nvPr/>
        </p:nvSpPr>
        <p:spPr>
          <a:xfrm>
            <a:off x="8016188" y="830243"/>
            <a:ext cx="19431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“It sounds so good.”</a:t>
            </a:r>
            <a:endParaRPr lang="ja-JP" altLang="en-US" sz="1400" b="1" dirty="0">
              <a:latin typeface="+mn-ea"/>
            </a:endParaRPr>
          </a:p>
        </p:txBody>
      </p:sp>
      <p:pic>
        <p:nvPicPr>
          <p:cNvPr id="34" name="Picture 6">
            <a:extLst>
              <a:ext uri="{FF2B5EF4-FFF2-40B4-BE49-F238E27FC236}">
                <a16:creationId xmlns:a16="http://schemas.microsoft.com/office/drawing/2014/main" id="{4C2CC8F9-F3EE-4CF3-B9E7-CC19422867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71020" y="168653"/>
            <a:ext cx="4019771" cy="2261121"/>
          </a:xfrm>
          <a:prstGeom prst="rect">
            <a:avLst/>
          </a:prstGeom>
        </p:spPr>
      </p:pic>
      <p:pic>
        <p:nvPicPr>
          <p:cNvPr id="35" name="Picture 6">
            <a:extLst>
              <a:ext uri="{FF2B5EF4-FFF2-40B4-BE49-F238E27FC236}">
                <a16:creationId xmlns:a16="http://schemas.microsoft.com/office/drawing/2014/main" id="{4FD6CF5F-37C3-4DDE-969E-3BD1A64C2C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24175" y="3772191"/>
            <a:ext cx="2014778" cy="2014778"/>
          </a:xfrm>
          <a:prstGeom prst="rect">
            <a:avLst/>
          </a:prstGeom>
        </p:spPr>
      </p:pic>
      <p:pic>
        <p:nvPicPr>
          <p:cNvPr id="36" name="Picture 6">
            <a:extLst>
              <a:ext uri="{FF2B5EF4-FFF2-40B4-BE49-F238E27FC236}">
                <a16:creationId xmlns:a16="http://schemas.microsoft.com/office/drawing/2014/main" id="{6809A47D-8053-434D-9AB7-635A0EA9F2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6921" y="3677370"/>
            <a:ext cx="1896724" cy="2014778"/>
          </a:xfrm>
          <a:prstGeom prst="rect">
            <a:avLst/>
          </a:prstGeom>
        </p:spPr>
      </p:pic>
      <p:pic>
        <p:nvPicPr>
          <p:cNvPr id="37" name="Picture 6">
            <a:extLst>
              <a:ext uri="{FF2B5EF4-FFF2-40B4-BE49-F238E27FC236}">
                <a16:creationId xmlns:a16="http://schemas.microsoft.com/office/drawing/2014/main" id="{A277C30A-C3B9-4F9E-AC50-B4148681A4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8618" y="773748"/>
            <a:ext cx="2014778" cy="1857625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A72A878-283D-433D-999A-7D2527E47036}"/>
              </a:ext>
            </a:extLst>
          </p:cNvPr>
          <p:cNvSpPr/>
          <p:nvPr/>
        </p:nvSpPr>
        <p:spPr>
          <a:xfrm>
            <a:off x="10194824" y="5620621"/>
            <a:ext cx="14734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b="1" dirty="0">
                <a:highlight>
                  <a:srgbClr val="C0C0C0"/>
                </a:highlight>
                <a:latin typeface="STCaiyun" panose="020B0503020204020204" pitchFamily="2" charset="-122"/>
                <a:ea typeface="STCaiyun" panose="020B0503020204020204" pitchFamily="2" charset="-122"/>
              </a:rPr>
              <a:t>pen</a:t>
            </a:r>
            <a:endParaRPr lang="ja-JP" altLang="en-US" sz="6000" b="1" dirty="0">
              <a:highlight>
                <a:srgbClr val="C0C0C0"/>
              </a:highlight>
              <a:latin typeface="STCaiyun" panose="020B0503020204020204" pitchFamily="2" charset="-122"/>
              <a:ea typeface="STCaiyun" panose="020B0503020204020204" pitchFamily="2" charset="-122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58F7BDB-C8CF-46B1-842B-7455FBEB6BEA}"/>
              </a:ext>
            </a:extLst>
          </p:cNvPr>
          <p:cNvSpPr/>
          <p:nvPr/>
        </p:nvSpPr>
        <p:spPr>
          <a:xfrm>
            <a:off x="6309446" y="2232992"/>
            <a:ext cx="13308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b="1" dirty="0">
                <a:highlight>
                  <a:srgbClr val="C0C0C0"/>
                </a:highlight>
                <a:latin typeface="STCaiyun" panose="020B0503020204020204" pitchFamily="2" charset="-122"/>
                <a:ea typeface="STCaiyun" panose="020B0503020204020204" pitchFamily="2" charset="-122"/>
              </a:rPr>
              <a:t>car</a:t>
            </a:r>
            <a:endParaRPr lang="ja-JP" altLang="en-US" sz="6000" b="1" dirty="0">
              <a:highlight>
                <a:srgbClr val="C0C0C0"/>
              </a:highlight>
              <a:latin typeface="STCaiyun" panose="020B0503020204020204" pitchFamily="2" charset="-122"/>
              <a:ea typeface="STCaiyun" panose="020B0503020204020204" pitchFamily="2" charset="-122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B8121C2-11BC-479F-B306-8D34469F3657}"/>
              </a:ext>
            </a:extLst>
          </p:cNvPr>
          <p:cNvSpPr/>
          <p:nvPr/>
        </p:nvSpPr>
        <p:spPr>
          <a:xfrm>
            <a:off x="5580906" y="5550463"/>
            <a:ext cx="24352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b="1" dirty="0">
                <a:highlight>
                  <a:srgbClr val="C0C0C0"/>
                </a:highlight>
                <a:latin typeface="STCaiyun" panose="020B0503020204020204" pitchFamily="2" charset="-122"/>
                <a:ea typeface="STCaiyun" panose="020B0503020204020204" pitchFamily="2" charset="-122"/>
              </a:rPr>
              <a:t>person</a:t>
            </a:r>
            <a:endParaRPr lang="ja-JP" altLang="en-US" sz="6000" b="1" dirty="0">
              <a:highlight>
                <a:srgbClr val="C0C0C0"/>
              </a:highlight>
              <a:latin typeface="STCaiyun" panose="020B0503020204020204" pitchFamily="2" charset="-122"/>
              <a:ea typeface="STCaiyun" panose="020B0503020204020204" pitchFamily="2" charset="-122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284A8FB-8276-46B2-816B-35FA5B8DAB7C}"/>
              </a:ext>
            </a:extLst>
          </p:cNvPr>
          <p:cNvSpPr/>
          <p:nvPr/>
        </p:nvSpPr>
        <p:spPr>
          <a:xfrm>
            <a:off x="349854" y="2414819"/>
            <a:ext cx="25523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b="1" dirty="0">
                <a:highlight>
                  <a:srgbClr val="C0C0C0"/>
                </a:highlight>
                <a:latin typeface="STCaiyun" panose="020B0503020204020204" pitchFamily="2" charset="-122"/>
                <a:ea typeface="STCaiyun" panose="020B0503020204020204" pitchFamily="2" charset="-122"/>
              </a:rPr>
              <a:t>animal</a:t>
            </a:r>
            <a:endParaRPr lang="ja-JP" altLang="en-US" sz="6000" b="1" dirty="0">
              <a:highlight>
                <a:srgbClr val="C0C0C0"/>
              </a:highlight>
              <a:latin typeface="STCaiyun" panose="020B0503020204020204" pitchFamily="2" charset="-122"/>
              <a:ea typeface="STCaiyun" panose="020B0503020204020204" pitchFamily="2" charset="-122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269D63E-7611-4AB3-A001-C6D2E0CA1429}"/>
              </a:ext>
            </a:extLst>
          </p:cNvPr>
          <p:cNvSpPr/>
          <p:nvPr/>
        </p:nvSpPr>
        <p:spPr>
          <a:xfrm>
            <a:off x="7953321" y="3912871"/>
            <a:ext cx="1362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“It looks old.”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9D8B4E5-94A4-4120-9035-BFDDD33D2923}"/>
              </a:ext>
            </a:extLst>
          </p:cNvPr>
          <p:cNvSpPr/>
          <p:nvPr/>
        </p:nvSpPr>
        <p:spPr>
          <a:xfrm>
            <a:off x="3177450" y="2504305"/>
            <a:ext cx="17171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“It sounds great.”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34707E41-55D6-4897-B6AB-F71C9D9942AD}"/>
              </a:ext>
            </a:extLst>
          </p:cNvPr>
          <p:cNvSpPr/>
          <p:nvPr/>
        </p:nvSpPr>
        <p:spPr>
          <a:xfrm>
            <a:off x="694456" y="3694979"/>
            <a:ext cx="15616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“It looks scary.”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60C45E9-D8E3-4717-9BBB-3C620A89AC2A}"/>
              </a:ext>
            </a:extLst>
          </p:cNvPr>
          <p:cNvSpPr/>
          <p:nvPr/>
        </p:nvSpPr>
        <p:spPr>
          <a:xfrm>
            <a:off x="3984202" y="4297254"/>
            <a:ext cx="17091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“He looks funny.”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9B84CAA-A6A6-4FB8-9A74-D13C0A717509}"/>
              </a:ext>
            </a:extLst>
          </p:cNvPr>
          <p:cNvSpPr/>
          <p:nvPr/>
        </p:nvSpPr>
        <p:spPr>
          <a:xfrm>
            <a:off x="7790256" y="4343757"/>
            <a:ext cx="20489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“The pen looks nice.”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22F2ADFF-2BF4-408E-9E9D-0BA6E651526E}"/>
              </a:ext>
            </a:extLst>
          </p:cNvPr>
          <p:cNvSpPr/>
          <p:nvPr/>
        </p:nvSpPr>
        <p:spPr>
          <a:xfrm>
            <a:off x="4806494" y="2505220"/>
            <a:ext cx="15488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“It looks great.”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7433F53-7C53-423F-865E-B63FF7047CDB}"/>
              </a:ext>
            </a:extLst>
          </p:cNvPr>
          <p:cNvSpPr/>
          <p:nvPr/>
        </p:nvSpPr>
        <p:spPr>
          <a:xfrm>
            <a:off x="3989076" y="4684760"/>
            <a:ext cx="16706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“He looks crazy!”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1C3268E-4AF2-4FA3-93D1-120FA18FFFBA}"/>
              </a:ext>
            </a:extLst>
          </p:cNvPr>
          <p:cNvSpPr/>
          <p:nvPr/>
        </p:nvSpPr>
        <p:spPr>
          <a:xfrm>
            <a:off x="245304" y="4189869"/>
            <a:ext cx="2856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“That rabbit looks dangerous.”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707249E2-8038-4440-A55C-4942DA512620}"/>
              </a:ext>
            </a:extLst>
          </p:cNvPr>
          <p:cNvSpPr/>
          <p:nvPr/>
        </p:nvSpPr>
        <p:spPr>
          <a:xfrm>
            <a:off x="523696" y="6162828"/>
            <a:ext cx="3898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u="sng" dirty="0">
                <a:latin typeface="+mn-ea"/>
              </a:rPr>
              <a:t>Name:                                          Class:         </a:t>
            </a:r>
            <a:endParaRPr lang="ja-JP" altLang="en-US" sz="1400" b="1" u="sng" dirty="0">
              <a:latin typeface="+mn-ea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D4A3441-EAA9-4F54-B991-FB2B5A1C8928}"/>
              </a:ext>
            </a:extLst>
          </p:cNvPr>
          <p:cNvSpPr/>
          <p:nvPr/>
        </p:nvSpPr>
        <p:spPr>
          <a:xfrm>
            <a:off x="3571020" y="2877746"/>
            <a:ext cx="24112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“The car looks very cool.”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2D69026C-65DE-4410-BF4E-A4F57C0B69FF}"/>
              </a:ext>
            </a:extLst>
          </p:cNvPr>
          <p:cNvSpPr/>
          <p:nvPr/>
        </p:nvSpPr>
        <p:spPr>
          <a:xfrm>
            <a:off x="3537557" y="3251040"/>
            <a:ext cx="2537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“This car looks really fast!”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C3D96D1B-8B16-4AAC-A6EF-C9C6CC8A0AE5}"/>
              </a:ext>
            </a:extLst>
          </p:cNvPr>
          <p:cNvSpPr/>
          <p:nvPr/>
        </p:nvSpPr>
        <p:spPr>
          <a:xfrm>
            <a:off x="445878" y="4684759"/>
            <a:ext cx="22974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“This rabbit looks cute.”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B9050257-EFD1-43E7-97A8-CA6F73779231}"/>
              </a:ext>
            </a:extLst>
          </p:cNvPr>
          <p:cNvSpPr/>
          <p:nvPr/>
        </p:nvSpPr>
        <p:spPr>
          <a:xfrm>
            <a:off x="7774227" y="4809835"/>
            <a:ext cx="21499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“This pen looks good.”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27F6B851-6ED6-4BE8-A728-53F9C8C3F014}"/>
              </a:ext>
            </a:extLst>
          </p:cNvPr>
          <p:cNvSpPr/>
          <p:nvPr/>
        </p:nvSpPr>
        <p:spPr>
          <a:xfrm>
            <a:off x="8132498" y="1301863"/>
            <a:ext cx="17491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“It sounds angry!”</a:t>
            </a:r>
            <a:endParaRPr lang="ja-JP" altLang="en-US" sz="1400" b="1" dirty="0">
              <a:latin typeface="+mn-ea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F4C253BF-0273-426F-A105-68257711A00D}"/>
              </a:ext>
            </a:extLst>
          </p:cNvPr>
          <p:cNvSpPr/>
          <p:nvPr/>
        </p:nvSpPr>
        <p:spPr>
          <a:xfrm>
            <a:off x="4013825" y="5072266"/>
            <a:ext cx="1696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latin typeface="+mn-ea"/>
              </a:rPr>
              <a:t>“He looks happy”</a:t>
            </a:r>
            <a:endParaRPr lang="ja-JP" altLang="en-US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9617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100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STCaiyun</vt:lpstr>
      <vt:lpstr>游ゴシック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先生100</dc:creator>
  <cp:lastModifiedBy>先生100</cp:lastModifiedBy>
  <cp:revision>22</cp:revision>
  <cp:lastPrinted>2023-09-13T03:56:09Z</cp:lastPrinted>
  <dcterms:created xsi:type="dcterms:W3CDTF">2023-04-12T23:23:46Z</dcterms:created>
  <dcterms:modified xsi:type="dcterms:W3CDTF">2023-09-13T04:06:33Z</dcterms:modified>
</cp:coreProperties>
</file>