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  <p:sldId id="263" r:id="rId5"/>
    <p:sldId id="256" r:id="rId6"/>
    <p:sldId id="264" r:id="rId7"/>
    <p:sldId id="257" r:id="rId8"/>
    <p:sldId id="265" r:id="rId9"/>
    <p:sldId id="258" r:id="rId10"/>
    <p:sldId id="266" r:id="rId11"/>
    <p:sldId id="259" r:id="rId12"/>
    <p:sldId id="267" r:id="rId13"/>
    <p:sldId id="268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C35BB-210E-4586-ABF3-9790D105BC16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4B1-F9EB-48B7-BE0E-8CB880BBA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88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C35BB-210E-4586-ABF3-9790D105BC16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4B1-F9EB-48B7-BE0E-8CB880BBA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75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C35BB-210E-4586-ABF3-9790D105BC16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4B1-F9EB-48B7-BE0E-8CB880BBA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656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C35BB-210E-4586-ABF3-9790D105BC16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4B1-F9EB-48B7-BE0E-8CB880BBA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75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C35BB-210E-4586-ABF3-9790D105BC16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4B1-F9EB-48B7-BE0E-8CB880BBA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901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C35BB-210E-4586-ABF3-9790D105BC16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4B1-F9EB-48B7-BE0E-8CB880BBA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95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C35BB-210E-4586-ABF3-9790D105BC16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4B1-F9EB-48B7-BE0E-8CB880BBA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42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C35BB-210E-4586-ABF3-9790D105BC16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4B1-F9EB-48B7-BE0E-8CB880BBA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02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C35BB-210E-4586-ABF3-9790D105BC16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4B1-F9EB-48B7-BE0E-8CB880BBA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5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C35BB-210E-4586-ABF3-9790D105BC16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4B1-F9EB-48B7-BE0E-8CB880BBA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83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C35BB-210E-4586-ABF3-9790D105BC16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4B1-F9EB-48B7-BE0E-8CB880BBA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91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C35BB-210E-4586-ABF3-9790D105BC16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924B1-F9EB-48B7-BE0E-8CB880BBA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3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吹き出し 3"/>
          <p:cNvSpPr/>
          <p:nvPr/>
        </p:nvSpPr>
        <p:spPr>
          <a:xfrm>
            <a:off x="365760" y="287383"/>
            <a:ext cx="11456126" cy="2142308"/>
          </a:xfrm>
          <a:prstGeom prst="wedgeRoundRectCallout">
            <a:avLst>
              <a:gd name="adj1" fmla="val -43296"/>
              <a:gd name="adj2" fmla="val 75774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400" dirty="0">
                <a:latin typeface="Comic Sans MS" panose="030F0702030302020204" pitchFamily="66" charset="0"/>
              </a:rPr>
              <a:t>I have been </a:t>
            </a:r>
            <a:r>
              <a:rPr lang="en-US" altLang="ja-JP" sz="4400" dirty="0" smtClean="0">
                <a:latin typeface="Comic Sans MS" panose="030F0702030302020204" pitchFamily="66" charset="0"/>
              </a:rPr>
              <a:t>playing JANKAN since I was small.</a:t>
            </a:r>
            <a:endParaRPr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5617029" y="2699657"/>
            <a:ext cx="6204857" cy="1402080"/>
          </a:xfrm>
          <a:prstGeom prst="wedgeRoundRectCallout">
            <a:avLst>
              <a:gd name="adj1" fmla="val 45986"/>
              <a:gd name="adj2" fmla="val 72115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400" dirty="0" smtClean="0">
                <a:latin typeface="Comic Sans MS" panose="030F0702030302020204" pitchFamily="66" charset="0"/>
              </a:rPr>
              <a:t>That’s interesting.</a:t>
            </a:r>
            <a:endParaRPr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5617029" y="4641669"/>
            <a:ext cx="6204857" cy="1402080"/>
          </a:xfrm>
          <a:prstGeom prst="wedgeRoundRectCallout">
            <a:avLst>
              <a:gd name="adj1" fmla="val 45986"/>
              <a:gd name="adj2" fmla="val 72115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400" dirty="0" smtClean="0">
                <a:latin typeface="Comic Sans MS" panose="030F0702030302020204" pitchFamily="66" charset="0"/>
              </a:rPr>
              <a:t>So have I.</a:t>
            </a:r>
            <a:endParaRPr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 rot="20314915">
            <a:off x="-176541" y="1973179"/>
            <a:ext cx="12192000" cy="3272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5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GAME</a:t>
            </a:r>
            <a:endParaRPr kumimoji="1" lang="ja-JP" altLang="en-US" sz="25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82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 rot="20314915">
            <a:off x="-176541" y="1973179"/>
            <a:ext cx="12192000" cy="3272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LAST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67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吹き出し 4"/>
          <p:cNvSpPr/>
          <p:nvPr/>
        </p:nvSpPr>
        <p:spPr>
          <a:xfrm>
            <a:off x="365760" y="287383"/>
            <a:ext cx="11456126" cy="2142308"/>
          </a:xfrm>
          <a:prstGeom prst="wedgeRoundRectCallout">
            <a:avLst>
              <a:gd name="adj1" fmla="val -43296"/>
              <a:gd name="adj2" fmla="val 75774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400" dirty="0">
                <a:latin typeface="Comic Sans MS" panose="030F0702030302020204" pitchFamily="66" charset="0"/>
              </a:rPr>
              <a:t>I have been </a:t>
            </a:r>
            <a:r>
              <a:rPr lang="en-US" altLang="ja-JP" sz="4400" dirty="0" smtClean="0">
                <a:latin typeface="Comic Sans MS" panose="030F0702030302020204" pitchFamily="66" charset="0"/>
              </a:rPr>
              <a:t>going to _____ for a long time.</a:t>
            </a:r>
            <a:endParaRPr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5617029" y="2699657"/>
            <a:ext cx="6204857" cy="1402080"/>
          </a:xfrm>
          <a:prstGeom prst="wedgeRoundRectCallout">
            <a:avLst>
              <a:gd name="adj1" fmla="val 45986"/>
              <a:gd name="adj2" fmla="val 72115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400" dirty="0" smtClean="0">
                <a:latin typeface="Comic Sans MS" panose="030F0702030302020204" pitchFamily="66" charset="0"/>
              </a:rPr>
              <a:t>That’s interesting.</a:t>
            </a:r>
            <a:endParaRPr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5617029" y="4641669"/>
            <a:ext cx="6204857" cy="1402080"/>
          </a:xfrm>
          <a:prstGeom prst="wedgeRoundRectCallout">
            <a:avLst>
              <a:gd name="adj1" fmla="val 45986"/>
              <a:gd name="adj2" fmla="val 72115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400" dirty="0" smtClean="0">
                <a:latin typeface="Comic Sans MS" panose="030F0702030302020204" pitchFamily="66" charset="0"/>
              </a:rPr>
              <a:t>So have I.</a:t>
            </a:r>
            <a:endParaRPr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9" name="Timer Base"/>
          <p:cNvSpPr/>
          <p:nvPr/>
        </p:nvSpPr>
        <p:spPr>
          <a:xfrm>
            <a:off x="940526" y="3113313"/>
            <a:ext cx="3540034" cy="305670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8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imer GO"/>
          <p:cNvSpPr/>
          <p:nvPr/>
        </p:nvSpPr>
        <p:spPr>
          <a:xfrm>
            <a:off x="940526" y="3113313"/>
            <a:ext cx="3540034" cy="3056709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GO</a:t>
            </a:r>
            <a:endParaRPr kumimoji="1" lang="ja-JP" altLang="en-US" sz="8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imer"/>
          <p:cNvSpPr/>
          <p:nvPr/>
        </p:nvSpPr>
        <p:spPr>
          <a:xfrm>
            <a:off x="940526" y="3113312"/>
            <a:ext cx="3540034" cy="3056709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800" b="1" dirty="0">
              <a:ln>
                <a:solidFill>
                  <a:srgbClr val="00B050"/>
                </a:solidFill>
              </a:ln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mer STOP"/>
          <p:cNvSpPr/>
          <p:nvPr/>
        </p:nvSpPr>
        <p:spPr>
          <a:xfrm>
            <a:off x="940526" y="3113311"/>
            <a:ext cx="3540034" cy="3056709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STOP</a:t>
            </a:r>
            <a:endParaRPr kumimoji="1" lang="ja-JP" altLang="en-US" sz="6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98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1)">
                                      <p:cBhvr>
                                        <p:cTn id="25" dur="6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 rot="20314915">
            <a:off x="-176541" y="1973179"/>
            <a:ext cx="12192000" cy="3272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WRITING TIME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37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30628" y="222070"/>
            <a:ext cx="11887201" cy="120178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What have you been playing?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537063"/>
            <a:ext cx="12191999" cy="1389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400" i="1" dirty="0" smtClean="0">
                <a:latin typeface="Comic Sans MS" panose="030F0702030302020204" pitchFamily="66" charset="0"/>
              </a:rPr>
              <a:t>I’ve been playing puzzle games for a long time.</a:t>
            </a:r>
            <a:endParaRPr kumimoji="1" lang="ja-JP" altLang="en-US" sz="4400" i="1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" y="3039292"/>
            <a:ext cx="12191999" cy="1389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400" i="1" dirty="0" smtClean="0">
                <a:latin typeface="Comic Sans MS" panose="030F0702030302020204" pitchFamily="66" charset="0"/>
              </a:rPr>
              <a:t>I started when I was 40 years old.</a:t>
            </a:r>
            <a:endParaRPr kumimoji="1" lang="ja-JP" altLang="en-US" sz="4400" i="1" dirty="0"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" y="4572002"/>
            <a:ext cx="12191999" cy="1389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400" i="1" dirty="0" smtClean="0">
                <a:latin typeface="Comic Sans MS" panose="030F0702030302020204" pitchFamily="66" charset="0"/>
              </a:rPr>
              <a:t>My favorite puzzle game is </a:t>
            </a:r>
            <a:r>
              <a:rPr lang="en-US" altLang="ja-JP" sz="4400" i="1" dirty="0" err="1" smtClean="0">
                <a:latin typeface="Comic Sans MS" panose="030F0702030302020204" pitchFamily="66" charset="0"/>
              </a:rPr>
              <a:t>sudoku</a:t>
            </a:r>
            <a:r>
              <a:rPr lang="en-US" altLang="ja-JP" sz="4400" i="1" dirty="0" smtClean="0">
                <a:latin typeface="Comic Sans MS" panose="030F0702030302020204" pitchFamily="66" charset="0"/>
              </a:rPr>
              <a:t>.</a:t>
            </a:r>
            <a:endParaRPr kumimoji="1" lang="ja-JP" altLang="en-US" sz="4400" i="1" dirty="0">
              <a:latin typeface="Comic Sans MS" panose="030F0702030302020204" pitchFamily="66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" y="2791101"/>
            <a:ext cx="12191999" cy="1349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" y="4288977"/>
            <a:ext cx="12191999" cy="1349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" y="5826040"/>
            <a:ext cx="12191999" cy="1349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203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 rot="20314915">
            <a:off x="-176541" y="1973179"/>
            <a:ext cx="12192000" cy="3272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How to Play!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99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吹き出し 4"/>
          <p:cNvSpPr/>
          <p:nvPr/>
        </p:nvSpPr>
        <p:spPr>
          <a:xfrm>
            <a:off x="365760" y="287383"/>
            <a:ext cx="11456126" cy="2142308"/>
          </a:xfrm>
          <a:prstGeom prst="wedgeRoundRectCallout">
            <a:avLst>
              <a:gd name="adj1" fmla="val -43296"/>
              <a:gd name="adj2" fmla="val 75774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400" dirty="0">
                <a:latin typeface="Comic Sans MS" panose="030F0702030302020204" pitchFamily="66" charset="0"/>
              </a:rPr>
              <a:t>I have been </a:t>
            </a:r>
            <a:r>
              <a:rPr lang="en-US" altLang="ja-JP" sz="4400" dirty="0" smtClean="0">
                <a:latin typeface="Comic Sans MS" panose="030F0702030302020204" pitchFamily="66" charset="0"/>
              </a:rPr>
              <a:t>reading </a:t>
            </a:r>
            <a:r>
              <a:rPr lang="en-US" altLang="ja-JP" sz="4400" dirty="0">
                <a:latin typeface="Comic Sans MS" panose="030F0702030302020204" pitchFamily="66" charset="0"/>
              </a:rPr>
              <a:t>______ </a:t>
            </a:r>
            <a:r>
              <a:rPr lang="en-US" altLang="ja-JP" sz="4400" dirty="0" smtClean="0">
                <a:latin typeface="Comic Sans MS" panose="030F0702030302020204" pitchFamily="66" charset="0"/>
              </a:rPr>
              <a:t>since I was young.</a:t>
            </a:r>
            <a:endParaRPr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5617029" y="2699657"/>
            <a:ext cx="6204857" cy="1402080"/>
          </a:xfrm>
          <a:prstGeom prst="wedgeRoundRectCallout">
            <a:avLst>
              <a:gd name="adj1" fmla="val 45986"/>
              <a:gd name="adj2" fmla="val 72115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400" dirty="0" smtClean="0">
                <a:latin typeface="Comic Sans MS" panose="030F0702030302020204" pitchFamily="66" charset="0"/>
              </a:rPr>
              <a:t>That’s interesting.</a:t>
            </a:r>
            <a:endParaRPr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5617029" y="4641669"/>
            <a:ext cx="6204857" cy="1402080"/>
          </a:xfrm>
          <a:prstGeom prst="wedgeRoundRectCallout">
            <a:avLst>
              <a:gd name="adj1" fmla="val 45986"/>
              <a:gd name="adj2" fmla="val 72115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400" dirty="0" smtClean="0">
                <a:latin typeface="Comic Sans MS" panose="030F0702030302020204" pitchFamily="66" charset="0"/>
              </a:rPr>
              <a:t>So have I.</a:t>
            </a:r>
            <a:endParaRPr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9" name="Timer Base"/>
          <p:cNvSpPr/>
          <p:nvPr/>
        </p:nvSpPr>
        <p:spPr>
          <a:xfrm>
            <a:off x="940526" y="3113313"/>
            <a:ext cx="3540034" cy="305670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8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imer GO"/>
          <p:cNvSpPr/>
          <p:nvPr/>
        </p:nvSpPr>
        <p:spPr>
          <a:xfrm>
            <a:off x="940526" y="3113313"/>
            <a:ext cx="3540034" cy="3056709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GO</a:t>
            </a:r>
            <a:endParaRPr kumimoji="1" lang="ja-JP" altLang="en-US" sz="8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imer"/>
          <p:cNvSpPr/>
          <p:nvPr/>
        </p:nvSpPr>
        <p:spPr>
          <a:xfrm>
            <a:off x="940526" y="3113312"/>
            <a:ext cx="3540034" cy="3056709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800" b="1" dirty="0">
              <a:ln>
                <a:solidFill>
                  <a:srgbClr val="00B050"/>
                </a:solidFill>
              </a:ln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mer STOP"/>
          <p:cNvSpPr/>
          <p:nvPr/>
        </p:nvSpPr>
        <p:spPr>
          <a:xfrm>
            <a:off x="940526" y="3113311"/>
            <a:ext cx="3540034" cy="3056709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STOP</a:t>
            </a:r>
            <a:endParaRPr kumimoji="1" lang="ja-JP" altLang="en-US" sz="6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365760" y="287383"/>
            <a:ext cx="11456126" cy="2142308"/>
          </a:xfrm>
          <a:prstGeom prst="wedgeRoundRectCallout">
            <a:avLst>
              <a:gd name="adj1" fmla="val -43296"/>
              <a:gd name="adj2" fmla="val 75774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400" dirty="0">
                <a:latin typeface="Comic Sans MS" panose="030F0702030302020204" pitchFamily="66" charset="0"/>
              </a:rPr>
              <a:t>I </a:t>
            </a:r>
            <a:r>
              <a:rPr lang="en-US" altLang="ja-JP" sz="4400" dirty="0" smtClean="0">
                <a:latin typeface="Comic Sans MS" panose="030F0702030302020204" pitchFamily="66" charset="0"/>
              </a:rPr>
              <a:t>haven’t </a:t>
            </a:r>
            <a:r>
              <a:rPr lang="en-US" altLang="ja-JP" sz="4400" dirty="0">
                <a:latin typeface="Comic Sans MS" panose="030F0702030302020204" pitchFamily="66" charset="0"/>
              </a:rPr>
              <a:t>been </a:t>
            </a:r>
            <a:r>
              <a:rPr lang="en-US" altLang="ja-JP" sz="4400" dirty="0" smtClean="0">
                <a:latin typeface="Comic Sans MS" panose="030F0702030302020204" pitchFamily="66" charset="0"/>
              </a:rPr>
              <a:t>reading </a:t>
            </a:r>
            <a:r>
              <a:rPr lang="en-US" altLang="ja-JP" sz="4400" dirty="0">
                <a:latin typeface="Comic Sans MS" panose="030F0702030302020204" pitchFamily="66" charset="0"/>
              </a:rPr>
              <a:t>______ </a:t>
            </a:r>
            <a:r>
              <a:rPr lang="en-US" altLang="ja-JP" sz="4400" dirty="0" smtClean="0">
                <a:latin typeface="Comic Sans MS" panose="030F0702030302020204" pitchFamily="66" charset="0"/>
              </a:rPr>
              <a:t>since I was young.</a:t>
            </a:r>
            <a:endParaRPr lang="ja-JP" altLang="en-US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38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1)">
                                      <p:cBhvr>
                                        <p:cTn id="33" dur="6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 rot="20314915">
            <a:off x="-176541" y="1973179"/>
            <a:ext cx="12192000" cy="3272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ONE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37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吹き出し 4"/>
          <p:cNvSpPr/>
          <p:nvPr/>
        </p:nvSpPr>
        <p:spPr>
          <a:xfrm>
            <a:off x="365760" y="287383"/>
            <a:ext cx="11456126" cy="2142308"/>
          </a:xfrm>
          <a:prstGeom prst="wedgeRoundRectCallout">
            <a:avLst>
              <a:gd name="adj1" fmla="val -43296"/>
              <a:gd name="adj2" fmla="val 75774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400" dirty="0">
                <a:latin typeface="Comic Sans MS" panose="030F0702030302020204" pitchFamily="66" charset="0"/>
              </a:rPr>
              <a:t>I have been thinking about ______ since this morning</a:t>
            </a:r>
            <a:r>
              <a:rPr lang="en-US" altLang="ja-JP" sz="4400" dirty="0" smtClean="0">
                <a:latin typeface="Comic Sans MS" panose="030F0702030302020204" pitchFamily="66" charset="0"/>
              </a:rPr>
              <a:t>.</a:t>
            </a:r>
            <a:endParaRPr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5617029" y="2699657"/>
            <a:ext cx="6204857" cy="1402080"/>
          </a:xfrm>
          <a:prstGeom prst="wedgeRoundRectCallout">
            <a:avLst>
              <a:gd name="adj1" fmla="val 45986"/>
              <a:gd name="adj2" fmla="val 72115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400" dirty="0" smtClean="0">
                <a:latin typeface="Comic Sans MS" panose="030F0702030302020204" pitchFamily="66" charset="0"/>
              </a:rPr>
              <a:t>That’s interesting.</a:t>
            </a:r>
            <a:endParaRPr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5617029" y="4641669"/>
            <a:ext cx="6204857" cy="1402080"/>
          </a:xfrm>
          <a:prstGeom prst="wedgeRoundRectCallout">
            <a:avLst>
              <a:gd name="adj1" fmla="val 45986"/>
              <a:gd name="adj2" fmla="val 72115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400" dirty="0" smtClean="0">
                <a:latin typeface="Comic Sans MS" panose="030F0702030302020204" pitchFamily="66" charset="0"/>
              </a:rPr>
              <a:t>So have I.</a:t>
            </a:r>
            <a:endParaRPr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9" name="Timer Base"/>
          <p:cNvSpPr/>
          <p:nvPr/>
        </p:nvSpPr>
        <p:spPr>
          <a:xfrm>
            <a:off x="940526" y="3113313"/>
            <a:ext cx="3540034" cy="305670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8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imer GO"/>
          <p:cNvSpPr/>
          <p:nvPr/>
        </p:nvSpPr>
        <p:spPr>
          <a:xfrm>
            <a:off x="940526" y="3113313"/>
            <a:ext cx="3540034" cy="3056709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GO</a:t>
            </a:r>
            <a:endParaRPr kumimoji="1" lang="ja-JP" altLang="en-US" sz="8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imer"/>
          <p:cNvSpPr/>
          <p:nvPr/>
        </p:nvSpPr>
        <p:spPr>
          <a:xfrm>
            <a:off x="940526" y="3113312"/>
            <a:ext cx="3540034" cy="3056709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800" b="1" dirty="0">
              <a:ln>
                <a:solidFill>
                  <a:srgbClr val="00B050"/>
                </a:solidFill>
              </a:ln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mer STOP"/>
          <p:cNvSpPr/>
          <p:nvPr/>
        </p:nvSpPr>
        <p:spPr>
          <a:xfrm>
            <a:off x="940526" y="3113311"/>
            <a:ext cx="3540034" cy="3056709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STOP</a:t>
            </a:r>
            <a:endParaRPr kumimoji="1" lang="ja-JP" altLang="en-US" sz="6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67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1" presetClass="exit" presetSubtype="1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1)">
                                      <p:cBhvr>
                                        <p:cTn id="25" dur="6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1" animBg="1"/>
      <p:bldP spid="8" grpId="2" animBg="1"/>
      <p:bldP spid="10" grpId="1" animBg="1"/>
      <p:bldP spid="10" grpId="2" animBg="1"/>
      <p:bldP spid="11" grpId="0" animBg="1"/>
      <p:bldP spid="1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 rot="20314915">
            <a:off x="-176541" y="1973179"/>
            <a:ext cx="12192000" cy="3272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TWO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31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吹き出し 4"/>
          <p:cNvSpPr/>
          <p:nvPr/>
        </p:nvSpPr>
        <p:spPr>
          <a:xfrm>
            <a:off x="365760" y="287383"/>
            <a:ext cx="11456126" cy="2142308"/>
          </a:xfrm>
          <a:prstGeom prst="wedgeRoundRectCallout">
            <a:avLst>
              <a:gd name="adj1" fmla="val -43296"/>
              <a:gd name="adj2" fmla="val 75774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400" dirty="0">
                <a:latin typeface="Comic Sans MS" panose="030F0702030302020204" pitchFamily="66" charset="0"/>
              </a:rPr>
              <a:t>I have been </a:t>
            </a:r>
            <a:r>
              <a:rPr lang="en-US" altLang="ja-JP" sz="4400" dirty="0" smtClean="0">
                <a:latin typeface="Comic Sans MS" panose="030F0702030302020204" pitchFamily="66" charset="0"/>
              </a:rPr>
              <a:t>playing ______ for a long time.</a:t>
            </a:r>
            <a:endParaRPr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5617029" y="2699657"/>
            <a:ext cx="6204857" cy="1402080"/>
          </a:xfrm>
          <a:prstGeom prst="wedgeRoundRectCallout">
            <a:avLst>
              <a:gd name="adj1" fmla="val 45986"/>
              <a:gd name="adj2" fmla="val 72115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400" dirty="0" smtClean="0">
                <a:latin typeface="Comic Sans MS" panose="030F0702030302020204" pitchFamily="66" charset="0"/>
              </a:rPr>
              <a:t>That’s interesting.</a:t>
            </a:r>
            <a:endParaRPr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5617029" y="4641669"/>
            <a:ext cx="6204857" cy="1402080"/>
          </a:xfrm>
          <a:prstGeom prst="wedgeRoundRectCallout">
            <a:avLst>
              <a:gd name="adj1" fmla="val 45986"/>
              <a:gd name="adj2" fmla="val 72115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400" dirty="0" smtClean="0">
                <a:latin typeface="Comic Sans MS" panose="030F0702030302020204" pitchFamily="66" charset="0"/>
              </a:rPr>
              <a:t>So have I.</a:t>
            </a:r>
            <a:endParaRPr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9" name="Timer Base"/>
          <p:cNvSpPr/>
          <p:nvPr/>
        </p:nvSpPr>
        <p:spPr>
          <a:xfrm>
            <a:off x="940526" y="3113313"/>
            <a:ext cx="3540034" cy="305670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8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imer GO"/>
          <p:cNvSpPr/>
          <p:nvPr/>
        </p:nvSpPr>
        <p:spPr>
          <a:xfrm>
            <a:off x="940526" y="3113313"/>
            <a:ext cx="3540034" cy="3056709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GO</a:t>
            </a:r>
            <a:endParaRPr kumimoji="1" lang="ja-JP" altLang="en-US" sz="8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imer"/>
          <p:cNvSpPr/>
          <p:nvPr/>
        </p:nvSpPr>
        <p:spPr>
          <a:xfrm>
            <a:off x="940526" y="3113312"/>
            <a:ext cx="3540034" cy="3056709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800" b="1" dirty="0">
              <a:ln>
                <a:solidFill>
                  <a:srgbClr val="00B050"/>
                </a:solidFill>
              </a:ln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mer STOP"/>
          <p:cNvSpPr/>
          <p:nvPr/>
        </p:nvSpPr>
        <p:spPr>
          <a:xfrm>
            <a:off x="940526" y="3113311"/>
            <a:ext cx="3540034" cy="3056709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STOP</a:t>
            </a:r>
            <a:endParaRPr kumimoji="1" lang="ja-JP" altLang="en-US" sz="6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89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1)">
                                      <p:cBhvr>
                                        <p:cTn id="25" dur="6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 rot="20314915">
            <a:off x="-176541" y="1973179"/>
            <a:ext cx="12192000" cy="3272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THREE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04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吹き出し 4"/>
          <p:cNvSpPr/>
          <p:nvPr/>
        </p:nvSpPr>
        <p:spPr>
          <a:xfrm>
            <a:off x="365760" y="287383"/>
            <a:ext cx="11456126" cy="2142308"/>
          </a:xfrm>
          <a:prstGeom prst="wedgeRoundRectCallout">
            <a:avLst>
              <a:gd name="adj1" fmla="val -43296"/>
              <a:gd name="adj2" fmla="val 75774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400" dirty="0">
                <a:latin typeface="Comic Sans MS" panose="030F0702030302020204" pitchFamily="66" charset="0"/>
              </a:rPr>
              <a:t>I have been </a:t>
            </a:r>
            <a:r>
              <a:rPr lang="en-US" altLang="ja-JP" sz="4400" dirty="0" smtClean="0">
                <a:latin typeface="Comic Sans MS" panose="030F0702030302020204" pitchFamily="66" charset="0"/>
              </a:rPr>
              <a:t>using ______ since I started school.</a:t>
            </a:r>
            <a:endParaRPr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5617029" y="2699657"/>
            <a:ext cx="6204857" cy="1402080"/>
          </a:xfrm>
          <a:prstGeom prst="wedgeRoundRectCallout">
            <a:avLst>
              <a:gd name="adj1" fmla="val 45986"/>
              <a:gd name="adj2" fmla="val 72115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400" dirty="0" smtClean="0">
                <a:latin typeface="Comic Sans MS" panose="030F0702030302020204" pitchFamily="66" charset="0"/>
              </a:rPr>
              <a:t>That’s interesting.</a:t>
            </a:r>
            <a:endParaRPr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5617029" y="4641669"/>
            <a:ext cx="6204857" cy="1402080"/>
          </a:xfrm>
          <a:prstGeom prst="wedgeRoundRectCallout">
            <a:avLst>
              <a:gd name="adj1" fmla="val 45986"/>
              <a:gd name="adj2" fmla="val 72115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400" dirty="0" smtClean="0">
                <a:latin typeface="Comic Sans MS" panose="030F0702030302020204" pitchFamily="66" charset="0"/>
              </a:rPr>
              <a:t>So have I.</a:t>
            </a:r>
            <a:endParaRPr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9" name="Timer Base"/>
          <p:cNvSpPr/>
          <p:nvPr/>
        </p:nvSpPr>
        <p:spPr>
          <a:xfrm>
            <a:off x="940526" y="3113313"/>
            <a:ext cx="3540034" cy="305670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8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imer GO"/>
          <p:cNvSpPr/>
          <p:nvPr/>
        </p:nvSpPr>
        <p:spPr>
          <a:xfrm>
            <a:off x="940526" y="3113313"/>
            <a:ext cx="3540034" cy="3056709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GO</a:t>
            </a:r>
            <a:endParaRPr kumimoji="1" lang="ja-JP" altLang="en-US" sz="8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imer"/>
          <p:cNvSpPr/>
          <p:nvPr/>
        </p:nvSpPr>
        <p:spPr>
          <a:xfrm>
            <a:off x="940526" y="3113312"/>
            <a:ext cx="3540034" cy="3056709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800" b="1" dirty="0">
              <a:ln>
                <a:solidFill>
                  <a:srgbClr val="00B050"/>
                </a:solidFill>
              </a:ln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mer STOP"/>
          <p:cNvSpPr/>
          <p:nvPr/>
        </p:nvSpPr>
        <p:spPr>
          <a:xfrm>
            <a:off x="940526" y="3113311"/>
            <a:ext cx="3540034" cy="3056709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STOP</a:t>
            </a:r>
            <a:endParaRPr kumimoji="1" lang="ja-JP" altLang="en-US" sz="6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66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1)">
                                      <p:cBhvr>
                                        <p:cTn id="25" dur="6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166</Words>
  <Application>Microsoft Office PowerPoint</Application>
  <PresentationFormat>ワイド画面</PresentationFormat>
  <Paragraphs>40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游ゴシック</vt:lpstr>
      <vt:lpstr>游ゴシック Light</vt:lpstr>
      <vt:lpstr>Arial</vt:lpstr>
      <vt:lpstr>Comic Sans MS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ykct150</dc:creator>
  <cp:lastModifiedBy>ykct150</cp:lastModifiedBy>
  <cp:revision>7</cp:revision>
  <dcterms:created xsi:type="dcterms:W3CDTF">2021-04-19T05:54:12Z</dcterms:created>
  <dcterms:modified xsi:type="dcterms:W3CDTF">2021-04-20T06:23:48Z</dcterms:modified>
</cp:coreProperties>
</file>