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252"/>
      </p:cViewPr>
      <p:guideLst/>
    </p:cSldViewPr>
  </p:slideViewPr>
  <p:notesTextViewPr>
    <p:cViewPr>
      <p:scale>
        <a:sx n="1" d="1"/>
        <a:sy n="1" d="1"/>
      </p:scale>
      <p:origin x="0" y="-2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45D0D3-6BD6-4FC1-8663-3E1C716AC4A7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07020-A44C-4262-B329-A41D4528F8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8492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Best songs to play: Safe and Sound by Capital Cities, Good Time by Carly Rae Jepsen, Try Everything by Shakira, #thatPower by will.i.am, Happy by Pharrell Williams</a:t>
            </a:r>
            <a:r>
              <a:rPr kumimoji="1" lang="en-US" altLang="ja-JP"/>
              <a:t>, Dynamite by BTS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E07020-A44C-4262-B329-A41D4528F81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2342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7D66A7-89E4-4F52-8A10-A998AD52C0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CC91F9C-BB48-46BB-B4C9-35256B2ADB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A22C59D-EB03-4252-A357-4504F4F81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E592-3562-42D8-AC12-E8F2832DE6F6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D6EB84-6528-4959-9101-9BC34EAC5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C7E605-523B-4A9D-849B-3E14135A0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1870-7936-4F80-BB70-89636911DD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022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F4BCFA-DB5E-41B2-8721-A6FDD4672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413C42A-D7D2-4A75-A170-848E78BDF7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BADAEF-D9D0-4706-8EDD-5DF61C0ED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E592-3562-42D8-AC12-E8F2832DE6F6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0110AF-545E-4DFD-9477-091472336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EF83E3-5AB1-4747-848C-55D2AC032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1870-7936-4F80-BB70-89636911DD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11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1BD6923-56B6-403A-ADDD-A219D7CB6D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4C3774A-9D0E-4CFD-B9BB-433A057AF4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7449074-F4FB-4388-8042-3A714F262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E592-3562-42D8-AC12-E8F2832DE6F6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643EB05-A512-410D-9351-6F918E3EA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AE635D-802A-4E15-AEC8-F965CC0EB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1870-7936-4F80-BB70-89636911DD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6272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5496E1-026A-421D-83F2-4D525D8DF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E773C6D-4A05-480C-ABE8-E05ED893E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76DB8F-D74F-49CC-8279-CB4051082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E592-3562-42D8-AC12-E8F2832DE6F6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5BAE897-9237-46CD-BBB8-4E33B80F7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91F438-0B12-423A-B510-C2406C3DC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1870-7936-4F80-BB70-89636911DD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583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B89639-9A5E-4A08-99FB-FE8616B44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DB4CC0-C054-4470-99A7-D35FCCEFF4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262584-0660-488B-9D18-B43F59077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E592-3562-42D8-AC12-E8F2832DE6F6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1944DD6-2DBE-49AD-A973-A9FB8726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FE9C71F-6E75-4D3B-A83D-563B21C63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1870-7936-4F80-BB70-89636911DD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0188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89E5F7-8525-462A-B614-F29B0D6D7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6E05B7-8FFB-40AA-9CD4-66C15D2ECF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42F0284-9759-4FE5-AA72-ECA0E28270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6DD167-BD7F-4274-9DA8-33E99A245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E592-3562-42D8-AC12-E8F2832DE6F6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F84AA0-07B8-47A0-A26C-2628D5E1E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083F30-304F-41DD-8DAA-974CECCFB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1870-7936-4F80-BB70-89636911DD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2221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E1F031-CF4F-4DD8-BA8E-6ECDA1057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41E8928-F382-437C-B99D-684A78092E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32745E4-51C3-4B9E-9407-5296AB3271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6F701A5-47F1-48DA-97C9-3C4960D94B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BA3895D-39E8-4D63-8FC2-99A3C4634B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25DD787-CA64-4CBD-AD78-3EDED0E8A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E592-3562-42D8-AC12-E8F2832DE6F6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4522340-A19B-496E-97C0-DB599F9C7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15751C8-CFC4-4B61-9D6D-73DCF7233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1870-7936-4F80-BB70-89636911DD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3750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014620-8D4D-4368-9EAD-29185CE00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ED80098-5785-4BF7-B80B-B4C39BA3F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E592-3562-42D8-AC12-E8F2832DE6F6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3C8F422-7AF2-4530-88BB-DF4E8DD4D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5E58648-3468-4B13-8708-D05CA963F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1870-7936-4F80-BB70-89636911DD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5371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C5DE471-0916-4507-B123-8BFB3B063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E592-3562-42D8-AC12-E8F2832DE6F6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F30708E-6200-4113-ADD6-5D02CF830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9157058-CC01-47C9-A29F-E7D7F2F90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1870-7936-4F80-BB70-89636911DD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5561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C6F2C4-97F5-4020-843C-09C196DAF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5C52D76-1B80-48D8-84E2-E841A896D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CFDADE6-CC89-46E5-B50E-E5949DD1E1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A6A22B4-414C-47DC-AFA5-5612B93ED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E592-3562-42D8-AC12-E8F2832DE6F6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E32F987-29F3-401C-8784-B6E4E987C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C622B8E-480A-4559-8D63-6FA64A7CC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1870-7936-4F80-BB70-89636911DD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933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A88F06-30AA-422D-9D31-81C8A41E6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81702A6-0B9B-4C9D-9E8A-616DC094D8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5A9BBAA-C604-4788-8930-195025F9A0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AE48B00-A985-430B-A959-6494C3B86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E592-3562-42D8-AC12-E8F2832DE6F6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8D09C7A-9A08-4DC4-9074-BE1147203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C3A6E40-E49D-4014-8F17-7A0FA8437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1870-7936-4F80-BB70-89636911DD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7046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CC54931-04C4-432E-B074-A2F96FDF8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AA061DB-9F90-4D7D-9434-6586AEAEB2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4B514BD-716A-43D6-9025-CB0437E0CE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9E592-3562-42D8-AC12-E8F2832DE6F6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118612-A89D-4CB0-943C-38FB6FF6DC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DB721C-2B9D-4BC0-A31F-E818ECC014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01870-7936-4F80-BB70-89636911DD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258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Geometric Funny Alphabet Education Colorful Cute Letters Background  Powerpoint Background For Free Download - Slidesdocs">
            <a:extLst>
              <a:ext uri="{FF2B5EF4-FFF2-40B4-BE49-F238E27FC236}">
                <a16:creationId xmlns:a16="http://schemas.microsoft.com/office/drawing/2014/main" id="{CEC41CE9-8529-44C2-8FAA-95A032DAD2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8D22F59-7595-4A99-B003-53B9467C9FDE}"/>
              </a:ext>
            </a:extLst>
          </p:cNvPr>
          <p:cNvSpPr txBox="1"/>
          <p:nvPr/>
        </p:nvSpPr>
        <p:spPr>
          <a:xfrm>
            <a:off x="377339" y="122054"/>
            <a:ext cx="8516139" cy="138499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400" b="1" u="sng" dirty="0">
                <a:latin typeface="HandwritingWeCan Light" panose="020F0300000000000000" pitchFamily="34" charset="0"/>
              </a:rPr>
              <a:t>How do we play?</a:t>
            </a:r>
          </a:p>
          <a:p>
            <a:r>
              <a:rPr lang="en-US" altLang="ja-JP" sz="2000" b="1" u="sng" dirty="0">
                <a:latin typeface="HandwritingWeCan Light" panose="020F0300000000000000" pitchFamily="34" charset="0"/>
              </a:rPr>
              <a:t>Throw</a:t>
            </a:r>
            <a:r>
              <a:rPr lang="en-US" altLang="ja-JP" sz="2000" dirty="0">
                <a:latin typeface="HandwritingWeCan Light" panose="020F0300000000000000" pitchFamily="34" charset="0"/>
              </a:rPr>
              <a:t> the ball to anyone! Keep </a:t>
            </a:r>
            <a:r>
              <a:rPr lang="en-US" altLang="ja-JP" sz="2000" b="1" u="sng" dirty="0">
                <a:latin typeface="HandwritingWeCan Light" panose="020F0300000000000000" pitchFamily="34" charset="0"/>
              </a:rPr>
              <a:t>passing</a:t>
            </a:r>
            <a:r>
              <a:rPr lang="en-US" altLang="ja-JP" sz="2000" dirty="0">
                <a:latin typeface="HandwritingWeCan Light" panose="020F0300000000000000" pitchFamily="34" charset="0"/>
              </a:rPr>
              <a:t> the ball around. When the teacher </a:t>
            </a:r>
            <a:r>
              <a:rPr lang="en-US" altLang="ja-JP" sz="2000" b="1" u="sng" dirty="0">
                <a:latin typeface="HandwritingWeCan Light" panose="020F0300000000000000" pitchFamily="34" charset="0"/>
              </a:rPr>
              <a:t>pauses</a:t>
            </a:r>
            <a:r>
              <a:rPr lang="en-US" altLang="ja-JP" sz="2000" dirty="0">
                <a:latin typeface="HandwritingWeCan Light" panose="020F0300000000000000" pitchFamily="34" charset="0"/>
              </a:rPr>
              <a:t> the music, you need to </a:t>
            </a:r>
            <a:r>
              <a:rPr lang="en-US" altLang="ja-JP" sz="2000" b="1" u="sng" dirty="0">
                <a:latin typeface="HandwritingWeCan Light" panose="020F0300000000000000" pitchFamily="34" charset="0"/>
              </a:rPr>
              <a:t>answer</a:t>
            </a:r>
            <a:r>
              <a:rPr lang="en-US" altLang="ja-JP" sz="2000" dirty="0">
                <a:latin typeface="HandwritingWeCan Light" panose="020F0300000000000000" pitchFamily="34" charset="0"/>
              </a:rPr>
              <a:t> a question in English. </a:t>
            </a:r>
            <a:r>
              <a:rPr lang="en-US" altLang="ja-JP" sz="2000" b="1" u="sng" dirty="0">
                <a:latin typeface="HandwritingWeCan Light" panose="020F0300000000000000" pitchFamily="34" charset="0"/>
              </a:rPr>
              <a:t>Do</a:t>
            </a:r>
            <a:r>
              <a:rPr lang="en-US" altLang="ja-JP" sz="2000" dirty="0">
                <a:latin typeface="HandwritingWeCan Light" panose="020F0300000000000000" pitchFamily="34" charset="0"/>
              </a:rPr>
              <a:t> your best! If you </a:t>
            </a:r>
            <a:r>
              <a:rPr lang="en-US" altLang="ja-JP" sz="2000" b="1" u="sng" dirty="0">
                <a:latin typeface="HandwritingWeCan Light" panose="020F0300000000000000" pitchFamily="34" charset="0"/>
              </a:rPr>
              <a:t>answer</a:t>
            </a:r>
            <a:r>
              <a:rPr lang="en-US" altLang="ja-JP" sz="2000" dirty="0">
                <a:latin typeface="HandwritingWeCan Light" panose="020F0300000000000000" pitchFamily="34" charset="0"/>
              </a:rPr>
              <a:t> correctly, you will </a:t>
            </a:r>
            <a:r>
              <a:rPr lang="en-US" altLang="ja-JP" sz="2000" b="1" u="sng" dirty="0">
                <a:latin typeface="HandwritingWeCan Light" panose="020F0300000000000000" pitchFamily="34" charset="0"/>
              </a:rPr>
              <a:t>get</a:t>
            </a:r>
            <a:r>
              <a:rPr lang="en-US" altLang="ja-JP" sz="2000" dirty="0">
                <a:latin typeface="HandwritingWeCan Light" panose="020F0300000000000000" pitchFamily="34" charset="0"/>
              </a:rPr>
              <a:t> a sticker.</a:t>
            </a:r>
            <a:endParaRPr kumimoji="1" lang="ja-JP" altLang="en-US" sz="2000" dirty="0">
              <a:latin typeface="HandwritingWeCan Light" panose="020F0300000000000000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700AB71-B691-47FB-A3E4-32011ABB7803}"/>
              </a:ext>
            </a:extLst>
          </p:cNvPr>
          <p:cNvSpPr txBox="1"/>
          <p:nvPr/>
        </p:nvSpPr>
        <p:spPr>
          <a:xfrm>
            <a:off x="377338" y="5860831"/>
            <a:ext cx="5104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latin typeface="HandwritingWeCan Light" panose="020F0300000000000000" pitchFamily="34" charset="0"/>
              </a:rPr>
              <a:t>How is the weather today?</a:t>
            </a:r>
            <a:endParaRPr kumimoji="1" lang="ja-JP" altLang="en-US" sz="2400" b="1" dirty="0">
              <a:latin typeface="HandwritingWeCan Light" panose="020F0300000000000000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70F71AE-105F-482A-997D-F445870272EF}"/>
              </a:ext>
            </a:extLst>
          </p:cNvPr>
          <p:cNvSpPr txBox="1"/>
          <p:nvPr/>
        </p:nvSpPr>
        <p:spPr>
          <a:xfrm>
            <a:off x="6337912" y="2733222"/>
            <a:ext cx="5104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latin typeface="HandwritingWeCan Light" panose="020F0300000000000000" pitchFamily="34" charset="0"/>
              </a:rPr>
              <a:t>What is your hobby?</a:t>
            </a:r>
            <a:endParaRPr kumimoji="1" lang="ja-JP" altLang="en-US" sz="2400" b="1" dirty="0">
              <a:latin typeface="HandwritingWeCan Light" panose="020F0300000000000000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1A34D94-DD9F-4316-B76E-8959302C91FF}"/>
              </a:ext>
            </a:extLst>
          </p:cNvPr>
          <p:cNvSpPr txBox="1"/>
          <p:nvPr/>
        </p:nvSpPr>
        <p:spPr>
          <a:xfrm>
            <a:off x="6347806" y="1916916"/>
            <a:ext cx="58441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latin typeface="HandwritingWeCan Light" panose="020F0300000000000000" pitchFamily="34" charset="0"/>
              </a:rPr>
              <a:t>Which animal is better, cats or dogs?</a:t>
            </a:r>
            <a:endParaRPr kumimoji="1" lang="ja-JP" altLang="en-US" sz="2000" b="1" dirty="0">
              <a:latin typeface="HandwritingWeCan Light" panose="020F0300000000000000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1E04410-918B-4EAA-B646-3B497504628C}"/>
              </a:ext>
            </a:extLst>
          </p:cNvPr>
          <p:cNvSpPr txBox="1"/>
          <p:nvPr/>
        </p:nvSpPr>
        <p:spPr>
          <a:xfrm>
            <a:off x="389221" y="2649024"/>
            <a:ext cx="5827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latin typeface="HandwritingWeCan Light" panose="020F0300000000000000" pitchFamily="34" charset="0"/>
              </a:rPr>
              <a:t>What country do you want to visit?</a:t>
            </a:r>
            <a:endParaRPr kumimoji="1" lang="ja-JP" altLang="en-US" sz="2400" b="1" dirty="0">
              <a:latin typeface="HandwritingWeCan Light" panose="020F0300000000000000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BD872A2-4C5C-46DF-872D-201108E36225}"/>
              </a:ext>
            </a:extLst>
          </p:cNvPr>
          <p:cNvSpPr txBox="1"/>
          <p:nvPr/>
        </p:nvSpPr>
        <p:spPr>
          <a:xfrm>
            <a:off x="6337912" y="3595911"/>
            <a:ext cx="5827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latin typeface="HandwritingWeCan Light" panose="020F0300000000000000" pitchFamily="34" charset="0"/>
              </a:rPr>
              <a:t>Which subject do you like the best?</a:t>
            </a:r>
            <a:endParaRPr kumimoji="1" lang="ja-JP" altLang="en-US" sz="2400" b="1" dirty="0">
              <a:latin typeface="HandwritingWeCan Light" panose="020F0300000000000000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501E6E8-EE2B-4F42-BFFD-12A5EFF8B638}"/>
              </a:ext>
            </a:extLst>
          </p:cNvPr>
          <p:cNvSpPr txBox="1"/>
          <p:nvPr/>
        </p:nvSpPr>
        <p:spPr>
          <a:xfrm>
            <a:off x="399112" y="3408687"/>
            <a:ext cx="5104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latin typeface="HandwritingWeCan Light" panose="020F0300000000000000" pitchFamily="34" charset="0"/>
              </a:rPr>
              <a:t>How old are you?</a:t>
            </a:r>
            <a:endParaRPr kumimoji="1" lang="ja-JP" altLang="en-US" sz="2400" b="1" dirty="0">
              <a:latin typeface="HandwritingWeCan Light" panose="020F0300000000000000" pitchFamily="34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C23346E-F6F1-4984-9D09-3AC41255A47A}"/>
              </a:ext>
            </a:extLst>
          </p:cNvPr>
          <p:cNvSpPr txBox="1"/>
          <p:nvPr/>
        </p:nvSpPr>
        <p:spPr>
          <a:xfrm>
            <a:off x="377339" y="4362774"/>
            <a:ext cx="5104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latin typeface="HandwritingWeCan Light" panose="020F0300000000000000" pitchFamily="34" charset="0"/>
              </a:rPr>
              <a:t>Which animal do you like best?</a:t>
            </a:r>
            <a:endParaRPr kumimoji="1" lang="ja-JP" altLang="en-US" sz="2400" b="1" dirty="0">
              <a:latin typeface="HandwritingWeCan Light" panose="020F0300000000000000" pitchFamily="34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8845BFC-C5D1-450C-9556-29AF631959EE}"/>
              </a:ext>
            </a:extLst>
          </p:cNvPr>
          <p:cNvSpPr txBox="1"/>
          <p:nvPr/>
        </p:nvSpPr>
        <p:spPr>
          <a:xfrm>
            <a:off x="6337914" y="4456539"/>
            <a:ext cx="5104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latin typeface="HandwritingWeCan Light" panose="020F0300000000000000" pitchFamily="34" charset="0"/>
              </a:rPr>
              <a:t>What time is it right now?</a:t>
            </a:r>
            <a:endParaRPr kumimoji="1" lang="ja-JP" altLang="en-US" sz="2400" b="1" dirty="0">
              <a:latin typeface="HandwritingWeCan Light" panose="020F0300000000000000" pitchFamily="34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9BBC99-CCD8-4FFE-9791-B02AA232C68E}"/>
              </a:ext>
            </a:extLst>
          </p:cNvPr>
          <p:cNvSpPr txBox="1"/>
          <p:nvPr/>
        </p:nvSpPr>
        <p:spPr>
          <a:xfrm>
            <a:off x="365204" y="5135550"/>
            <a:ext cx="5104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latin typeface="HandwritingWeCan Light" panose="020F0300000000000000" pitchFamily="34" charset="0"/>
              </a:rPr>
              <a:t>What month is it now?</a:t>
            </a:r>
            <a:endParaRPr kumimoji="1" lang="ja-JP" altLang="en-US" sz="2400" b="1" dirty="0">
              <a:latin typeface="HandwritingWeCan Light" panose="020F0300000000000000" pitchFamily="34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D3CBBFD-81FC-41FD-B980-302D26D8630A}"/>
              </a:ext>
            </a:extLst>
          </p:cNvPr>
          <p:cNvSpPr txBox="1"/>
          <p:nvPr/>
        </p:nvSpPr>
        <p:spPr>
          <a:xfrm>
            <a:off x="6337912" y="5258588"/>
            <a:ext cx="5104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latin typeface="HandwritingWeCan Light" panose="020F0300000000000000" pitchFamily="34" charset="0"/>
              </a:rPr>
              <a:t>What day is today?</a:t>
            </a:r>
            <a:endParaRPr kumimoji="1" lang="ja-JP" altLang="en-US" sz="2400" b="1" dirty="0">
              <a:latin typeface="HandwritingWeCan Light" panose="020F0300000000000000" pitchFamily="34" charset="0"/>
            </a:endParaRPr>
          </a:p>
        </p:txBody>
      </p:sp>
      <p:sp>
        <p:nvSpPr>
          <p:cNvPr id="25" name="四角形: 角度付き 24">
            <a:extLst>
              <a:ext uri="{FF2B5EF4-FFF2-40B4-BE49-F238E27FC236}">
                <a16:creationId xmlns:a16="http://schemas.microsoft.com/office/drawing/2014/main" id="{05A3CADC-3915-4AE9-B50E-F1281FEC02F2}"/>
              </a:ext>
            </a:extLst>
          </p:cNvPr>
          <p:cNvSpPr/>
          <p:nvPr/>
        </p:nvSpPr>
        <p:spPr>
          <a:xfrm>
            <a:off x="399112" y="2550390"/>
            <a:ext cx="5559472" cy="763305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/>
              <a:t>QUESTION</a:t>
            </a:r>
            <a:endParaRPr kumimoji="1" lang="ja-JP" altLang="en-US" sz="3200" b="1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49EDCFF-CD7C-424B-889B-9195A7C1C1D2}"/>
              </a:ext>
            </a:extLst>
          </p:cNvPr>
          <p:cNvSpPr txBox="1"/>
          <p:nvPr/>
        </p:nvSpPr>
        <p:spPr>
          <a:xfrm>
            <a:off x="6337913" y="6113974"/>
            <a:ext cx="5827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latin typeface="HandwritingWeCan Light" panose="020F0300000000000000" pitchFamily="34" charset="0"/>
              </a:rPr>
              <a:t>Who is your favorite character?</a:t>
            </a:r>
            <a:endParaRPr kumimoji="1" lang="ja-JP" altLang="en-US" sz="2400" b="1" dirty="0">
              <a:latin typeface="HandwritingWeCan Light" panose="020F0300000000000000" pitchFamily="34" charset="0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1534502-37D8-4659-A2FC-F261E00BBAB0}"/>
              </a:ext>
            </a:extLst>
          </p:cNvPr>
          <p:cNvSpPr txBox="1"/>
          <p:nvPr/>
        </p:nvSpPr>
        <p:spPr>
          <a:xfrm>
            <a:off x="389222" y="1879132"/>
            <a:ext cx="5827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latin typeface="HandwritingWeCan Light" panose="020F0300000000000000" pitchFamily="34" charset="0"/>
              </a:rPr>
              <a:t>What languages can you speak?</a:t>
            </a:r>
            <a:endParaRPr kumimoji="1" lang="ja-JP" altLang="en-US" sz="2400" b="1" dirty="0">
              <a:latin typeface="HandwritingWeCan Light" panose="020F0300000000000000" pitchFamily="34" charset="0"/>
            </a:endParaRPr>
          </a:p>
        </p:txBody>
      </p:sp>
      <p:sp>
        <p:nvSpPr>
          <p:cNvPr id="29" name="四角形: 角度付き 28">
            <a:extLst>
              <a:ext uri="{FF2B5EF4-FFF2-40B4-BE49-F238E27FC236}">
                <a16:creationId xmlns:a16="http://schemas.microsoft.com/office/drawing/2014/main" id="{42776D2D-923F-403A-8023-62D6F179F00B}"/>
              </a:ext>
            </a:extLst>
          </p:cNvPr>
          <p:cNvSpPr/>
          <p:nvPr/>
        </p:nvSpPr>
        <p:spPr>
          <a:xfrm>
            <a:off x="399112" y="1716642"/>
            <a:ext cx="5559472" cy="763305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/>
              <a:t>QUESTION</a:t>
            </a:r>
            <a:endParaRPr kumimoji="1" lang="ja-JP" altLang="en-US" sz="3200" b="1" dirty="0"/>
          </a:p>
        </p:txBody>
      </p:sp>
      <p:sp>
        <p:nvSpPr>
          <p:cNvPr id="34" name="四角形: 角度付き 33">
            <a:extLst>
              <a:ext uri="{FF2B5EF4-FFF2-40B4-BE49-F238E27FC236}">
                <a16:creationId xmlns:a16="http://schemas.microsoft.com/office/drawing/2014/main" id="{0C09DC8A-4803-494E-AD1C-19C4AB44917C}"/>
              </a:ext>
            </a:extLst>
          </p:cNvPr>
          <p:cNvSpPr/>
          <p:nvPr/>
        </p:nvSpPr>
        <p:spPr>
          <a:xfrm>
            <a:off x="389221" y="3402012"/>
            <a:ext cx="5559472" cy="763305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/>
              <a:t>QUESTION</a:t>
            </a:r>
            <a:endParaRPr kumimoji="1" lang="ja-JP" altLang="en-US" sz="3200" b="1" dirty="0"/>
          </a:p>
        </p:txBody>
      </p:sp>
      <p:sp>
        <p:nvSpPr>
          <p:cNvPr id="35" name="四角形: 角度付き 34">
            <a:extLst>
              <a:ext uri="{FF2B5EF4-FFF2-40B4-BE49-F238E27FC236}">
                <a16:creationId xmlns:a16="http://schemas.microsoft.com/office/drawing/2014/main" id="{3665A25B-6884-435F-A2BF-CAFFD89D6076}"/>
              </a:ext>
            </a:extLst>
          </p:cNvPr>
          <p:cNvSpPr/>
          <p:nvPr/>
        </p:nvSpPr>
        <p:spPr>
          <a:xfrm>
            <a:off x="406053" y="4252664"/>
            <a:ext cx="5559472" cy="763305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/>
              <a:t>QUESTION</a:t>
            </a:r>
            <a:endParaRPr kumimoji="1" lang="ja-JP" altLang="en-US" sz="3200" b="1" dirty="0"/>
          </a:p>
        </p:txBody>
      </p:sp>
      <p:sp>
        <p:nvSpPr>
          <p:cNvPr id="36" name="四角形: 角度付き 35">
            <a:extLst>
              <a:ext uri="{FF2B5EF4-FFF2-40B4-BE49-F238E27FC236}">
                <a16:creationId xmlns:a16="http://schemas.microsoft.com/office/drawing/2014/main" id="{6BDCCF62-1570-4483-8701-00D3D0D0D730}"/>
              </a:ext>
            </a:extLst>
          </p:cNvPr>
          <p:cNvSpPr/>
          <p:nvPr/>
        </p:nvSpPr>
        <p:spPr>
          <a:xfrm>
            <a:off x="399112" y="5088055"/>
            <a:ext cx="5559472" cy="763305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/>
              <a:t>QUESTION</a:t>
            </a:r>
            <a:endParaRPr kumimoji="1" lang="ja-JP" altLang="en-US" sz="3200" b="1" dirty="0"/>
          </a:p>
        </p:txBody>
      </p:sp>
      <p:sp>
        <p:nvSpPr>
          <p:cNvPr id="37" name="四角形: 角度付き 36">
            <a:extLst>
              <a:ext uri="{FF2B5EF4-FFF2-40B4-BE49-F238E27FC236}">
                <a16:creationId xmlns:a16="http://schemas.microsoft.com/office/drawing/2014/main" id="{4E2EF77A-C47A-4A8D-83D9-A4AE2F77D774}"/>
              </a:ext>
            </a:extLst>
          </p:cNvPr>
          <p:cNvSpPr/>
          <p:nvPr/>
        </p:nvSpPr>
        <p:spPr>
          <a:xfrm>
            <a:off x="365204" y="5890620"/>
            <a:ext cx="5559472" cy="763305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/>
              <a:t>QUESTION</a:t>
            </a:r>
            <a:endParaRPr kumimoji="1" lang="ja-JP" altLang="en-US" sz="3200" b="1" dirty="0"/>
          </a:p>
        </p:txBody>
      </p:sp>
      <p:sp>
        <p:nvSpPr>
          <p:cNvPr id="38" name="四角形: 角度付き 37">
            <a:extLst>
              <a:ext uri="{FF2B5EF4-FFF2-40B4-BE49-F238E27FC236}">
                <a16:creationId xmlns:a16="http://schemas.microsoft.com/office/drawing/2014/main" id="{0FA75537-C2A0-4D9C-97AE-A19A331F0AF7}"/>
              </a:ext>
            </a:extLst>
          </p:cNvPr>
          <p:cNvSpPr/>
          <p:nvPr/>
        </p:nvSpPr>
        <p:spPr>
          <a:xfrm>
            <a:off x="6334354" y="1688049"/>
            <a:ext cx="5581245" cy="763305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/>
              <a:t>QUESTION</a:t>
            </a:r>
            <a:endParaRPr kumimoji="1" lang="ja-JP" altLang="en-US" sz="3200" b="1" dirty="0"/>
          </a:p>
        </p:txBody>
      </p:sp>
      <p:sp>
        <p:nvSpPr>
          <p:cNvPr id="39" name="四角形: 角度付き 38">
            <a:extLst>
              <a:ext uri="{FF2B5EF4-FFF2-40B4-BE49-F238E27FC236}">
                <a16:creationId xmlns:a16="http://schemas.microsoft.com/office/drawing/2014/main" id="{338F0845-286F-40BB-93A3-E416AD641E42}"/>
              </a:ext>
            </a:extLst>
          </p:cNvPr>
          <p:cNvSpPr/>
          <p:nvPr/>
        </p:nvSpPr>
        <p:spPr>
          <a:xfrm>
            <a:off x="6347806" y="2550230"/>
            <a:ext cx="5559472" cy="763305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/>
              <a:t>QUESTION</a:t>
            </a:r>
            <a:endParaRPr kumimoji="1" lang="ja-JP" altLang="en-US" sz="3200" b="1" dirty="0"/>
          </a:p>
        </p:txBody>
      </p:sp>
      <p:sp>
        <p:nvSpPr>
          <p:cNvPr id="40" name="四角形: 角度付き 39">
            <a:extLst>
              <a:ext uri="{FF2B5EF4-FFF2-40B4-BE49-F238E27FC236}">
                <a16:creationId xmlns:a16="http://schemas.microsoft.com/office/drawing/2014/main" id="{9BC1C2A1-D6A1-435A-A4E2-52BD9FDB4A05}"/>
              </a:ext>
            </a:extLst>
          </p:cNvPr>
          <p:cNvSpPr/>
          <p:nvPr/>
        </p:nvSpPr>
        <p:spPr>
          <a:xfrm>
            <a:off x="6284669" y="3402011"/>
            <a:ext cx="5559472" cy="763305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/>
              <a:t>QUESTION</a:t>
            </a:r>
            <a:endParaRPr kumimoji="1" lang="ja-JP" altLang="en-US" sz="3200" b="1" dirty="0"/>
          </a:p>
        </p:txBody>
      </p:sp>
      <p:sp>
        <p:nvSpPr>
          <p:cNvPr id="41" name="四角形: 角度付き 40">
            <a:extLst>
              <a:ext uri="{FF2B5EF4-FFF2-40B4-BE49-F238E27FC236}">
                <a16:creationId xmlns:a16="http://schemas.microsoft.com/office/drawing/2014/main" id="{E57B184D-058F-45F4-91F6-3E91803C105E}"/>
              </a:ext>
            </a:extLst>
          </p:cNvPr>
          <p:cNvSpPr/>
          <p:nvPr/>
        </p:nvSpPr>
        <p:spPr>
          <a:xfrm>
            <a:off x="6265031" y="4259102"/>
            <a:ext cx="5559472" cy="763305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/>
              <a:t>QUESTION</a:t>
            </a:r>
            <a:endParaRPr kumimoji="1" lang="ja-JP" altLang="en-US" sz="3200" b="1" dirty="0"/>
          </a:p>
        </p:txBody>
      </p:sp>
      <p:sp>
        <p:nvSpPr>
          <p:cNvPr id="42" name="四角形: 角度付き 41">
            <a:extLst>
              <a:ext uri="{FF2B5EF4-FFF2-40B4-BE49-F238E27FC236}">
                <a16:creationId xmlns:a16="http://schemas.microsoft.com/office/drawing/2014/main" id="{9156DA4C-0625-4285-8B58-44ECC6C282AD}"/>
              </a:ext>
            </a:extLst>
          </p:cNvPr>
          <p:cNvSpPr/>
          <p:nvPr/>
        </p:nvSpPr>
        <p:spPr>
          <a:xfrm>
            <a:off x="6280867" y="5118995"/>
            <a:ext cx="5559472" cy="763305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/>
              <a:t>QUESTION</a:t>
            </a:r>
            <a:endParaRPr kumimoji="1" lang="ja-JP" altLang="en-US" sz="3200" b="1" dirty="0"/>
          </a:p>
        </p:txBody>
      </p:sp>
      <p:sp>
        <p:nvSpPr>
          <p:cNvPr id="43" name="四角形: 角度付き 42">
            <a:extLst>
              <a:ext uri="{FF2B5EF4-FFF2-40B4-BE49-F238E27FC236}">
                <a16:creationId xmlns:a16="http://schemas.microsoft.com/office/drawing/2014/main" id="{548D4A45-33D5-4548-80CB-D5E252781133}"/>
              </a:ext>
            </a:extLst>
          </p:cNvPr>
          <p:cNvSpPr/>
          <p:nvPr/>
        </p:nvSpPr>
        <p:spPr>
          <a:xfrm>
            <a:off x="6302014" y="5963153"/>
            <a:ext cx="5559472" cy="763305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/>
              <a:t>QUESTION</a:t>
            </a:r>
            <a:endParaRPr kumimoji="1" lang="ja-JP" altLang="en-US" sz="3200" b="1" dirty="0"/>
          </a:p>
        </p:txBody>
      </p:sp>
      <p:pic>
        <p:nvPicPr>
          <p:cNvPr id="1030" name="Picture 6" descr="メディシンボールを使う人のイラスト（女性） | かわいいフリー素材集 ...">
            <a:extLst>
              <a:ext uri="{FF2B5EF4-FFF2-40B4-BE49-F238E27FC236}">
                <a16:creationId xmlns:a16="http://schemas.microsoft.com/office/drawing/2014/main" id="{D58948C8-B479-4968-AB4B-0C57D676D9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1780" y="-21180"/>
            <a:ext cx="1351248" cy="1700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8" descr="ボールを投げる男の子のイラスト | かわいいフリー素材集 いらすとや">
            <a:extLst>
              <a:ext uri="{FF2B5EF4-FFF2-40B4-BE49-F238E27FC236}">
                <a16:creationId xmlns:a16="http://schemas.microsoft.com/office/drawing/2014/main" id="{D23A4604-EB16-4D9D-AD1B-1E1C39A0DA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3101" y="54022"/>
            <a:ext cx="1471560" cy="1553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4251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9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Geometric Funny Alphabet Education Colorful Cute Letters Background  Powerpoint Background For Free Download - Slidesdocs">
            <a:extLst>
              <a:ext uri="{FF2B5EF4-FFF2-40B4-BE49-F238E27FC236}">
                <a16:creationId xmlns:a16="http://schemas.microsoft.com/office/drawing/2014/main" id="{CEC41CE9-8529-44C2-8FAA-95A032DAD2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8D22F59-7595-4A99-B003-53B9467C9FDE}"/>
              </a:ext>
            </a:extLst>
          </p:cNvPr>
          <p:cNvSpPr txBox="1"/>
          <p:nvPr/>
        </p:nvSpPr>
        <p:spPr>
          <a:xfrm>
            <a:off x="377339" y="122054"/>
            <a:ext cx="8516139" cy="138499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400" b="1" u="sng" dirty="0">
                <a:latin typeface="HandwritingWeCan Light" panose="020F0300000000000000" pitchFamily="34" charset="0"/>
              </a:rPr>
              <a:t>How do we play?</a:t>
            </a:r>
          </a:p>
          <a:p>
            <a:r>
              <a:rPr lang="en-US" altLang="ja-JP" sz="2000" b="1" u="sng" dirty="0">
                <a:latin typeface="HandwritingWeCan Light" panose="020F0300000000000000" pitchFamily="34" charset="0"/>
              </a:rPr>
              <a:t>Throw</a:t>
            </a:r>
            <a:r>
              <a:rPr lang="en-US" altLang="ja-JP" sz="2000" dirty="0">
                <a:latin typeface="HandwritingWeCan Light" panose="020F0300000000000000" pitchFamily="34" charset="0"/>
              </a:rPr>
              <a:t> the ball to anyone! Keep </a:t>
            </a:r>
            <a:r>
              <a:rPr lang="en-US" altLang="ja-JP" sz="2000" b="1" u="sng" dirty="0">
                <a:latin typeface="HandwritingWeCan Light" panose="020F0300000000000000" pitchFamily="34" charset="0"/>
              </a:rPr>
              <a:t>passing</a:t>
            </a:r>
            <a:r>
              <a:rPr lang="en-US" altLang="ja-JP" sz="2000" dirty="0">
                <a:latin typeface="HandwritingWeCan Light" panose="020F0300000000000000" pitchFamily="34" charset="0"/>
              </a:rPr>
              <a:t> the ball around. When the teacher </a:t>
            </a:r>
            <a:r>
              <a:rPr lang="en-US" altLang="ja-JP" sz="2000" b="1" u="sng" dirty="0">
                <a:latin typeface="HandwritingWeCan Light" panose="020F0300000000000000" pitchFamily="34" charset="0"/>
              </a:rPr>
              <a:t>pauses</a:t>
            </a:r>
            <a:r>
              <a:rPr lang="en-US" altLang="ja-JP" sz="2000" dirty="0">
                <a:latin typeface="HandwritingWeCan Light" panose="020F0300000000000000" pitchFamily="34" charset="0"/>
              </a:rPr>
              <a:t> the music, you need to </a:t>
            </a:r>
            <a:r>
              <a:rPr lang="en-US" altLang="ja-JP" sz="2000" b="1" u="sng" dirty="0">
                <a:latin typeface="HandwritingWeCan Light" panose="020F0300000000000000" pitchFamily="34" charset="0"/>
              </a:rPr>
              <a:t>answer</a:t>
            </a:r>
            <a:r>
              <a:rPr lang="en-US" altLang="ja-JP" sz="2000" dirty="0">
                <a:latin typeface="HandwritingWeCan Light" panose="020F0300000000000000" pitchFamily="34" charset="0"/>
              </a:rPr>
              <a:t> a question in English. </a:t>
            </a:r>
            <a:r>
              <a:rPr lang="en-US" altLang="ja-JP" sz="2000" b="1" u="sng" dirty="0">
                <a:latin typeface="HandwritingWeCan Light" panose="020F0300000000000000" pitchFamily="34" charset="0"/>
              </a:rPr>
              <a:t>Do</a:t>
            </a:r>
            <a:r>
              <a:rPr lang="en-US" altLang="ja-JP" sz="2000" dirty="0">
                <a:latin typeface="HandwritingWeCan Light" panose="020F0300000000000000" pitchFamily="34" charset="0"/>
              </a:rPr>
              <a:t> your best! If you </a:t>
            </a:r>
            <a:r>
              <a:rPr lang="en-US" altLang="ja-JP" sz="2000" b="1" u="sng" dirty="0">
                <a:latin typeface="HandwritingWeCan Light" panose="020F0300000000000000" pitchFamily="34" charset="0"/>
              </a:rPr>
              <a:t>answer</a:t>
            </a:r>
            <a:r>
              <a:rPr lang="en-US" altLang="ja-JP" sz="2000" dirty="0">
                <a:latin typeface="HandwritingWeCan Light" panose="020F0300000000000000" pitchFamily="34" charset="0"/>
              </a:rPr>
              <a:t> correctly, you will </a:t>
            </a:r>
            <a:r>
              <a:rPr lang="en-US" altLang="ja-JP" sz="2000" b="1" u="sng" dirty="0">
                <a:latin typeface="HandwritingWeCan Light" panose="020F0300000000000000" pitchFamily="34" charset="0"/>
              </a:rPr>
              <a:t>get</a:t>
            </a:r>
            <a:r>
              <a:rPr lang="en-US" altLang="ja-JP" sz="2000" dirty="0">
                <a:latin typeface="HandwritingWeCan Light" panose="020F0300000000000000" pitchFamily="34" charset="0"/>
              </a:rPr>
              <a:t> a sticker.</a:t>
            </a:r>
            <a:endParaRPr kumimoji="1" lang="ja-JP" altLang="en-US" sz="2000" dirty="0">
              <a:latin typeface="HandwritingWeCan Light" panose="020F0300000000000000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700AB71-B691-47FB-A3E4-32011ABB7803}"/>
              </a:ext>
            </a:extLst>
          </p:cNvPr>
          <p:cNvSpPr txBox="1"/>
          <p:nvPr/>
        </p:nvSpPr>
        <p:spPr>
          <a:xfrm>
            <a:off x="466316" y="5999284"/>
            <a:ext cx="5559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latin typeface="HandwritingWeCan Light" panose="020F0300000000000000" pitchFamily="34" charset="0"/>
              </a:rPr>
              <a:t>Please spel</a:t>
            </a:r>
            <a:r>
              <a:rPr lang="en-US" altLang="ja-JP" sz="2400" b="1" dirty="0">
                <a:latin typeface="HandwritingWeCan Light" panose="020F0300000000000000" pitchFamily="34" charset="0"/>
              </a:rPr>
              <a:t>l your name.</a:t>
            </a:r>
            <a:endParaRPr kumimoji="1" lang="ja-JP" altLang="en-US" sz="2400" b="1" dirty="0">
              <a:latin typeface="HandwritingWeCan Light" panose="020F0300000000000000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70F71AE-105F-482A-997D-F445870272EF}"/>
              </a:ext>
            </a:extLst>
          </p:cNvPr>
          <p:cNvSpPr txBox="1"/>
          <p:nvPr/>
        </p:nvSpPr>
        <p:spPr>
          <a:xfrm>
            <a:off x="6337912" y="2733222"/>
            <a:ext cx="5104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latin typeface="HandwritingWeCan Light" panose="020F0300000000000000" pitchFamily="34" charset="0"/>
              </a:rPr>
              <a:t>What is your homeroom teacher’s name?</a:t>
            </a:r>
            <a:endParaRPr kumimoji="1" lang="ja-JP" altLang="en-US" b="1" dirty="0">
              <a:latin typeface="HandwritingWeCan Light" panose="020F0300000000000000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1A34D94-DD9F-4316-B76E-8959302C91FF}"/>
              </a:ext>
            </a:extLst>
          </p:cNvPr>
          <p:cNvSpPr txBox="1"/>
          <p:nvPr/>
        </p:nvSpPr>
        <p:spPr>
          <a:xfrm>
            <a:off x="6357696" y="1970187"/>
            <a:ext cx="51043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latin typeface="HandwritingWeCan Light" panose="020F0300000000000000" pitchFamily="34" charset="0"/>
              </a:rPr>
              <a:t>Which holiday do you like the best?</a:t>
            </a:r>
            <a:endParaRPr kumimoji="1" lang="ja-JP" altLang="en-US" sz="2000" b="1" dirty="0">
              <a:latin typeface="HandwritingWeCan Light" panose="020F0300000000000000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1E04410-918B-4EAA-B646-3B497504628C}"/>
              </a:ext>
            </a:extLst>
          </p:cNvPr>
          <p:cNvSpPr txBox="1"/>
          <p:nvPr/>
        </p:nvSpPr>
        <p:spPr>
          <a:xfrm>
            <a:off x="466316" y="2680521"/>
            <a:ext cx="5827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latin typeface="HandwritingWeCan Light" panose="020F0300000000000000" pitchFamily="34" charset="0"/>
              </a:rPr>
              <a:t>Which club are you in</a:t>
            </a:r>
            <a:r>
              <a:rPr lang="en-US" altLang="ja-JP" sz="2400" b="1" dirty="0">
                <a:latin typeface="HandwritingWeCan Light" panose="020F0300000000000000" pitchFamily="34" charset="0"/>
              </a:rPr>
              <a:t>?</a:t>
            </a:r>
            <a:endParaRPr kumimoji="1" lang="ja-JP" altLang="en-US" sz="2400" b="1" dirty="0">
              <a:latin typeface="HandwritingWeCan Light" panose="020F0300000000000000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BD872A2-4C5C-46DF-872D-201108E36225}"/>
              </a:ext>
            </a:extLst>
          </p:cNvPr>
          <p:cNvSpPr txBox="1"/>
          <p:nvPr/>
        </p:nvSpPr>
        <p:spPr>
          <a:xfrm>
            <a:off x="6337912" y="3595911"/>
            <a:ext cx="5827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latin typeface="HandwritingWeCan Light" panose="020F0300000000000000" pitchFamily="34" charset="0"/>
              </a:rPr>
              <a:t>Which foods can you cook?</a:t>
            </a:r>
            <a:endParaRPr kumimoji="1" lang="ja-JP" altLang="en-US" sz="2400" b="1" dirty="0">
              <a:latin typeface="HandwritingWeCan Light" panose="020F0300000000000000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501E6E8-EE2B-4F42-BFFD-12A5EFF8B638}"/>
              </a:ext>
            </a:extLst>
          </p:cNvPr>
          <p:cNvSpPr txBox="1"/>
          <p:nvPr/>
        </p:nvSpPr>
        <p:spPr>
          <a:xfrm>
            <a:off x="444492" y="3456292"/>
            <a:ext cx="5104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latin typeface="HandwritingWeCan Light" panose="020F0300000000000000" pitchFamily="34" charset="0"/>
              </a:rPr>
              <a:t>What food do you want to eat?</a:t>
            </a:r>
            <a:endParaRPr kumimoji="1" lang="ja-JP" altLang="en-US" sz="2400" b="1" dirty="0">
              <a:latin typeface="HandwritingWeCan Light" panose="020F0300000000000000" pitchFamily="34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C23346E-F6F1-4984-9D09-3AC41255A47A}"/>
              </a:ext>
            </a:extLst>
          </p:cNvPr>
          <p:cNvSpPr txBox="1"/>
          <p:nvPr/>
        </p:nvSpPr>
        <p:spPr>
          <a:xfrm>
            <a:off x="448356" y="4251018"/>
            <a:ext cx="5104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latin typeface="HandwritingWeCan Light" panose="020F0300000000000000" pitchFamily="34" charset="0"/>
              </a:rPr>
              <a:t>Where were you born?</a:t>
            </a:r>
            <a:endParaRPr kumimoji="1" lang="ja-JP" altLang="en-US" sz="2400" b="1" dirty="0">
              <a:latin typeface="HandwritingWeCan Light" panose="020F0300000000000000" pitchFamily="34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8845BFC-C5D1-450C-9556-29AF631959EE}"/>
              </a:ext>
            </a:extLst>
          </p:cNvPr>
          <p:cNvSpPr txBox="1"/>
          <p:nvPr/>
        </p:nvSpPr>
        <p:spPr>
          <a:xfrm>
            <a:off x="6337914" y="4456539"/>
            <a:ext cx="5104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latin typeface="HandwritingWeCan Light" panose="020F0300000000000000" pitchFamily="34" charset="0"/>
              </a:rPr>
              <a:t>What makes you happy?</a:t>
            </a:r>
            <a:endParaRPr kumimoji="1" lang="ja-JP" altLang="en-US" sz="2400" b="1" dirty="0">
              <a:latin typeface="HandwritingWeCan Light" panose="020F0300000000000000" pitchFamily="34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9BBC99-CCD8-4FFE-9791-B02AA232C68E}"/>
              </a:ext>
            </a:extLst>
          </p:cNvPr>
          <p:cNvSpPr txBox="1"/>
          <p:nvPr/>
        </p:nvSpPr>
        <p:spPr>
          <a:xfrm>
            <a:off x="466316" y="5173593"/>
            <a:ext cx="60607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latin typeface="HandwritingWeCan Light" panose="020F0300000000000000" pitchFamily="34" charset="0"/>
              </a:rPr>
              <a:t>Do you have any brothers or sisters?</a:t>
            </a:r>
            <a:endParaRPr kumimoji="1" lang="ja-JP" altLang="en-US" sz="2000" b="1" dirty="0">
              <a:latin typeface="HandwritingWeCan Light" panose="020F0300000000000000" pitchFamily="34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D3CBBFD-81FC-41FD-B980-302D26D8630A}"/>
              </a:ext>
            </a:extLst>
          </p:cNvPr>
          <p:cNvSpPr txBox="1"/>
          <p:nvPr/>
        </p:nvSpPr>
        <p:spPr>
          <a:xfrm>
            <a:off x="6322392" y="5376289"/>
            <a:ext cx="5104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latin typeface="HandwritingWeCan Light" panose="020F0300000000000000" pitchFamily="34" charset="0"/>
              </a:rPr>
              <a:t>Which drink is the best?</a:t>
            </a:r>
            <a:endParaRPr kumimoji="1" lang="ja-JP" altLang="en-US" sz="2400" b="1" dirty="0">
              <a:latin typeface="HandwritingWeCan Light" panose="020F0300000000000000" pitchFamily="34" charset="0"/>
            </a:endParaRPr>
          </a:p>
        </p:txBody>
      </p:sp>
      <p:sp>
        <p:nvSpPr>
          <p:cNvPr id="25" name="四角形: 角度付き 24">
            <a:extLst>
              <a:ext uri="{FF2B5EF4-FFF2-40B4-BE49-F238E27FC236}">
                <a16:creationId xmlns:a16="http://schemas.microsoft.com/office/drawing/2014/main" id="{05A3CADC-3915-4AE9-B50E-F1281FEC02F2}"/>
              </a:ext>
            </a:extLst>
          </p:cNvPr>
          <p:cNvSpPr/>
          <p:nvPr/>
        </p:nvSpPr>
        <p:spPr>
          <a:xfrm>
            <a:off x="483824" y="2514603"/>
            <a:ext cx="5559472" cy="763305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/>
              <a:t>QUESTION</a:t>
            </a:r>
            <a:endParaRPr kumimoji="1" lang="ja-JP" altLang="en-US" sz="3200" b="1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49EDCFF-CD7C-424B-889B-9195A7C1C1D2}"/>
              </a:ext>
            </a:extLst>
          </p:cNvPr>
          <p:cNvSpPr txBox="1"/>
          <p:nvPr/>
        </p:nvSpPr>
        <p:spPr>
          <a:xfrm>
            <a:off x="6285456" y="6185892"/>
            <a:ext cx="58277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latin typeface="HandwritingWeCan Light" panose="020F0300000000000000" pitchFamily="34" charset="0"/>
              </a:rPr>
              <a:t>Which season is better, fall or spring?</a:t>
            </a:r>
            <a:endParaRPr kumimoji="1" lang="ja-JP" altLang="en-US" sz="2000" b="1" dirty="0">
              <a:latin typeface="HandwritingWeCan Light" panose="020F0300000000000000" pitchFamily="34" charset="0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1534502-37D8-4659-A2FC-F261E00BBAB0}"/>
              </a:ext>
            </a:extLst>
          </p:cNvPr>
          <p:cNvSpPr txBox="1"/>
          <p:nvPr/>
        </p:nvSpPr>
        <p:spPr>
          <a:xfrm>
            <a:off x="466316" y="1856890"/>
            <a:ext cx="5827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latin typeface="HandwritingWeCan Light" panose="020F0300000000000000" pitchFamily="34" charset="0"/>
              </a:rPr>
              <a:t>How did you get to school today?</a:t>
            </a:r>
            <a:endParaRPr kumimoji="1" lang="ja-JP" altLang="en-US" sz="2400" b="1" dirty="0">
              <a:latin typeface="HandwritingWeCan Light" panose="020F0300000000000000" pitchFamily="34" charset="0"/>
            </a:endParaRPr>
          </a:p>
        </p:txBody>
      </p:sp>
      <p:sp>
        <p:nvSpPr>
          <p:cNvPr id="29" name="四角形: 角度付き 28">
            <a:extLst>
              <a:ext uri="{FF2B5EF4-FFF2-40B4-BE49-F238E27FC236}">
                <a16:creationId xmlns:a16="http://schemas.microsoft.com/office/drawing/2014/main" id="{42776D2D-923F-403A-8023-62D6F179F00B}"/>
              </a:ext>
            </a:extLst>
          </p:cNvPr>
          <p:cNvSpPr/>
          <p:nvPr/>
        </p:nvSpPr>
        <p:spPr>
          <a:xfrm>
            <a:off x="466316" y="1670567"/>
            <a:ext cx="5559472" cy="763305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/>
              <a:t>QUESTION</a:t>
            </a:r>
            <a:endParaRPr kumimoji="1" lang="ja-JP" altLang="en-US" sz="3200" b="1" dirty="0"/>
          </a:p>
        </p:txBody>
      </p:sp>
      <p:sp>
        <p:nvSpPr>
          <p:cNvPr id="34" name="四角形: 角度付き 33">
            <a:extLst>
              <a:ext uri="{FF2B5EF4-FFF2-40B4-BE49-F238E27FC236}">
                <a16:creationId xmlns:a16="http://schemas.microsoft.com/office/drawing/2014/main" id="{0C09DC8A-4803-494E-AD1C-19C4AB44917C}"/>
              </a:ext>
            </a:extLst>
          </p:cNvPr>
          <p:cNvSpPr/>
          <p:nvPr/>
        </p:nvSpPr>
        <p:spPr>
          <a:xfrm>
            <a:off x="444492" y="3365787"/>
            <a:ext cx="5559472" cy="763305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/>
              <a:t>QUESTION</a:t>
            </a:r>
            <a:endParaRPr kumimoji="1" lang="ja-JP" altLang="en-US" sz="3200" b="1" dirty="0"/>
          </a:p>
        </p:txBody>
      </p:sp>
      <p:sp>
        <p:nvSpPr>
          <p:cNvPr id="35" name="四角形: 角度付き 34">
            <a:extLst>
              <a:ext uri="{FF2B5EF4-FFF2-40B4-BE49-F238E27FC236}">
                <a16:creationId xmlns:a16="http://schemas.microsoft.com/office/drawing/2014/main" id="{3665A25B-6884-435F-A2BF-CAFFD89D6076}"/>
              </a:ext>
            </a:extLst>
          </p:cNvPr>
          <p:cNvSpPr/>
          <p:nvPr/>
        </p:nvSpPr>
        <p:spPr>
          <a:xfrm>
            <a:off x="444492" y="4251018"/>
            <a:ext cx="5559472" cy="763305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/>
              <a:t>QUESTION</a:t>
            </a:r>
            <a:endParaRPr kumimoji="1" lang="ja-JP" altLang="en-US" sz="3200" b="1" dirty="0"/>
          </a:p>
        </p:txBody>
      </p:sp>
      <p:sp>
        <p:nvSpPr>
          <p:cNvPr id="36" name="四角形: 角度付き 35">
            <a:extLst>
              <a:ext uri="{FF2B5EF4-FFF2-40B4-BE49-F238E27FC236}">
                <a16:creationId xmlns:a16="http://schemas.microsoft.com/office/drawing/2014/main" id="{6BDCCF62-1570-4483-8701-00D3D0D0D730}"/>
              </a:ext>
            </a:extLst>
          </p:cNvPr>
          <p:cNvSpPr/>
          <p:nvPr/>
        </p:nvSpPr>
        <p:spPr>
          <a:xfrm>
            <a:off x="428972" y="5074649"/>
            <a:ext cx="5559472" cy="763305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/>
              <a:t>QUESTION</a:t>
            </a:r>
            <a:endParaRPr kumimoji="1" lang="ja-JP" altLang="en-US" sz="3200" b="1" dirty="0"/>
          </a:p>
        </p:txBody>
      </p:sp>
      <p:sp>
        <p:nvSpPr>
          <p:cNvPr id="37" name="四角形: 角度付き 36">
            <a:extLst>
              <a:ext uri="{FF2B5EF4-FFF2-40B4-BE49-F238E27FC236}">
                <a16:creationId xmlns:a16="http://schemas.microsoft.com/office/drawing/2014/main" id="{4E2EF77A-C47A-4A8D-83D9-A4AE2F77D774}"/>
              </a:ext>
            </a:extLst>
          </p:cNvPr>
          <p:cNvSpPr/>
          <p:nvPr/>
        </p:nvSpPr>
        <p:spPr>
          <a:xfrm>
            <a:off x="428972" y="5959880"/>
            <a:ext cx="5559472" cy="763305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/>
              <a:t>QUESTION</a:t>
            </a:r>
            <a:endParaRPr kumimoji="1" lang="ja-JP" altLang="en-US" sz="3200" b="1" dirty="0"/>
          </a:p>
        </p:txBody>
      </p:sp>
      <p:sp>
        <p:nvSpPr>
          <p:cNvPr id="38" name="四角形: 角度付き 37">
            <a:extLst>
              <a:ext uri="{FF2B5EF4-FFF2-40B4-BE49-F238E27FC236}">
                <a16:creationId xmlns:a16="http://schemas.microsoft.com/office/drawing/2014/main" id="{0FA75537-C2A0-4D9C-97AE-A19A331F0AF7}"/>
              </a:ext>
            </a:extLst>
          </p:cNvPr>
          <p:cNvSpPr/>
          <p:nvPr/>
        </p:nvSpPr>
        <p:spPr>
          <a:xfrm>
            <a:off x="6357696" y="1710631"/>
            <a:ext cx="5559472" cy="763305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/>
              <a:t>QUESTION</a:t>
            </a:r>
            <a:endParaRPr kumimoji="1" lang="ja-JP" altLang="en-US" sz="3200" b="1" dirty="0"/>
          </a:p>
        </p:txBody>
      </p:sp>
      <p:sp>
        <p:nvSpPr>
          <p:cNvPr id="39" name="四角形: 角度付き 38">
            <a:extLst>
              <a:ext uri="{FF2B5EF4-FFF2-40B4-BE49-F238E27FC236}">
                <a16:creationId xmlns:a16="http://schemas.microsoft.com/office/drawing/2014/main" id="{338F0845-286F-40BB-93A3-E416AD641E42}"/>
              </a:ext>
            </a:extLst>
          </p:cNvPr>
          <p:cNvSpPr/>
          <p:nvPr/>
        </p:nvSpPr>
        <p:spPr>
          <a:xfrm>
            <a:off x="6357696" y="2633206"/>
            <a:ext cx="5559472" cy="763305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/>
              <a:t>QUESTION</a:t>
            </a:r>
            <a:endParaRPr kumimoji="1" lang="ja-JP" altLang="en-US" sz="3200" b="1" dirty="0"/>
          </a:p>
        </p:txBody>
      </p:sp>
      <p:sp>
        <p:nvSpPr>
          <p:cNvPr id="40" name="四角形: 角度付き 39">
            <a:extLst>
              <a:ext uri="{FF2B5EF4-FFF2-40B4-BE49-F238E27FC236}">
                <a16:creationId xmlns:a16="http://schemas.microsoft.com/office/drawing/2014/main" id="{9BC1C2A1-D6A1-435A-A4E2-52BD9FDB4A05}"/>
              </a:ext>
            </a:extLst>
          </p:cNvPr>
          <p:cNvSpPr/>
          <p:nvPr/>
        </p:nvSpPr>
        <p:spPr>
          <a:xfrm>
            <a:off x="6335924" y="3469317"/>
            <a:ext cx="5559472" cy="763305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/>
              <a:t>QUESTION</a:t>
            </a:r>
            <a:endParaRPr kumimoji="1" lang="ja-JP" altLang="en-US" sz="3200" b="1" dirty="0"/>
          </a:p>
        </p:txBody>
      </p:sp>
      <p:sp>
        <p:nvSpPr>
          <p:cNvPr id="41" name="四角形: 角度付き 40">
            <a:extLst>
              <a:ext uri="{FF2B5EF4-FFF2-40B4-BE49-F238E27FC236}">
                <a16:creationId xmlns:a16="http://schemas.microsoft.com/office/drawing/2014/main" id="{E57B184D-058F-45F4-91F6-3E91803C105E}"/>
              </a:ext>
            </a:extLst>
          </p:cNvPr>
          <p:cNvSpPr/>
          <p:nvPr/>
        </p:nvSpPr>
        <p:spPr>
          <a:xfrm>
            <a:off x="6335924" y="4301517"/>
            <a:ext cx="5559472" cy="763305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/>
              <a:t>QUESTION</a:t>
            </a:r>
            <a:endParaRPr kumimoji="1" lang="ja-JP" altLang="en-US" sz="3200" b="1" dirty="0"/>
          </a:p>
        </p:txBody>
      </p:sp>
      <p:sp>
        <p:nvSpPr>
          <p:cNvPr id="42" name="四角形: 角度付き 41">
            <a:extLst>
              <a:ext uri="{FF2B5EF4-FFF2-40B4-BE49-F238E27FC236}">
                <a16:creationId xmlns:a16="http://schemas.microsoft.com/office/drawing/2014/main" id="{9156DA4C-0625-4285-8B58-44ECC6C282AD}"/>
              </a:ext>
            </a:extLst>
          </p:cNvPr>
          <p:cNvSpPr/>
          <p:nvPr/>
        </p:nvSpPr>
        <p:spPr>
          <a:xfrm>
            <a:off x="6302656" y="5150589"/>
            <a:ext cx="5559472" cy="763305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/>
              <a:t>QUESTION</a:t>
            </a:r>
            <a:endParaRPr kumimoji="1" lang="ja-JP" altLang="en-US" sz="3200" b="1" dirty="0"/>
          </a:p>
        </p:txBody>
      </p:sp>
      <p:sp>
        <p:nvSpPr>
          <p:cNvPr id="43" name="四角形: 角度付き 42">
            <a:extLst>
              <a:ext uri="{FF2B5EF4-FFF2-40B4-BE49-F238E27FC236}">
                <a16:creationId xmlns:a16="http://schemas.microsoft.com/office/drawing/2014/main" id="{548D4A45-33D5-4548-80CB-D5E252781133}"/>
              </a:ext>
            </a:extLst>
          </p:cNvPr>
          <p:cNvSpPr/>
          <p:nvPr/>
        </p:nvSpPr>
        <p:spPr>
          <a:xfrm>
            <a:off x="6285456" y="6021537"/>
            <a:ext cx="5559472" cy="763305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/>
              <a:t>QUESTION</a:t>
            </a:r>
            <a:endParaRPr kumimoji="1" lang="ja-JP" altLang="en-US" sz="3200" b="1" dirty="0"/>
          </a:p>
        </p:txBody>
      </p:sp>
      <p:pic>
        <p:nvPicPr>
          <p:cNvPr id="1030" name="Picture 6" descr="メディシンボールを使う人のイラスト（女性） | かわいいフリー素材集 ...">
            <a:extLst>
              <a:ext uri="{FF2B5EF4-FFF2-40B4-BE49-F238E27FC236}">
                <a16:creationId xmlns:a16="http://schemas.microsoft.com/office/drawing/2014/main" id="{D58948C8-B479-4968-AB4B-0C57D676D9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1780" y="-21180"/>
            <a:ext cx="1351248" cy="1700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8" descr="ボールを投げる男の子のイラスト | かわいいフリー素材集 いらすとや">
            <a:extLst>
              <a:ext uri="{FF2B5EF4-FFF2-40B4-BE49-F238E27FC236}">
                <a16:creationId xmlns:a16="http://schemas.microsoft.com/office/drawing/2014/main" id="{D23A4604-EB16-4D9D-AD1B-1E1C39A0DA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3101" y="54022"/>
            <a:ext cx="1471560" cy="1553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9002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9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321</Words>
  <Application>Microsoft Office PowerPoint</Application>
  <PresentationFormat>ワイド画面</PresentationFormat>
  <Paragraphs>54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游ゴシック Light</vt:lpstr>
      <vt:lpstr>Arial</vt:lpstr>
      <vt:lpstr>HandwritingWeCan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ＡＬＴ　本庄中(本庄中学校)</dc:creator>
  <cp:lastModifiedBy>ＡＬＴ　本庄中(本庄中学校)</cp:lastModifiedBy>
  <cp:revision>5</cp:revision>
  <dcterms:created xsi:type="dcterms:W3CDTF">2023-02-01T07:33:55Z</dcterms:created>
  <dcterms:modified xsi:type="dcterms:W3CDTF">2023-02-05T23:37:07Z</dcterms:modified>
</cp:coreProperties>
</file>