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6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4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759B-3DDF-47D5-A02B-601F56737641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8113" y="604995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THANKSGIVING</a:t>
            </a:r>
            <a:r>
              <a:rPr kumimoji="1" lang="en-US" altLang="ja-JP" sz="2800" dirty="0" smtClean="0">
                <a:latin typeface="School PMSP Block W" pitchFamily="2" charset="0"/>
              </a:rPr>
              <a:t>	 </a:t>
            </a:r>
            <a:r>
              <a:rPr kumimoji="1" lang="en-US" altLang="ja-JP" sz="2800" dirty="0" smtClean="0">
                <a:latin typeface="School PMSP Block W" pitchFamily="2" charset="0"/>
              </a:rPr>
              <a:t>HOLIDAY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FEAST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TURKEY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FAMILY	FOOD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1526889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H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V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latin typeface="School PMSP Block W" pitchFamily="2" charset="0"/>
              </a:rPr>
              <a:t/>
            </a:r>
            <a:br>
              <a:rPr kumimoji="1"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>
                <a:latin typeface="School PMSP Block W" pitchFamily="2" charset="0"/>
              </a:rPr>
              <a:t>U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T	H	F	</a:t>
            </a:r>
            <a:r>
              <a:rPr lang="en-US" altLang="ja-JP" sz="2800" dirty="0">
                <a:latin typeface="School PMSP Block W" pitchFamily="2" charset="0"/>
              </a:rPr>
              <a:t>M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I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L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F	</a:t>
            </a:r>
            <a:r>
              <a:rPr kumimoji="1" lang="en-US" altLang="ja-JP" sz="2800" dirty="0" smtClean="0">
                <a:latin typeface="School PMSP Block W" pitchFamily="2" charset="0"/>
              </a:rPr>
              <a:t>H</a:t>
            </a:r>
            <a:endParaRPr kumimoji="1"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X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I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D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Y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G</a:t>
            </a:r>
            <a:endParaRPr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latin typeface="School PMSP Block W" pitchFamily="2" charset="0"/>
              </a:rPr>
              <a:t>K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W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I	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P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F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F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F</a:t>
            </a:r>
            <a:endParaRPr kumimoji="1"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U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D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O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I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>
                <a:latin typeface="School PMSP Block W" pitchFamily="2" charset="0"/>
              </a:rPr>
              <a:t>Y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F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	</a:t>
            </a:r>
            <a:r>
              <a:rPr lang="en-US" altLang="ja-JP" sz="2800" dirty="0" smtClean="0"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S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T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S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F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O</a:t>
            </a:r>
            <a:r>
              <a:rPr lang="en-US" altLang="ja-JP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	T	</a:t>
            </a:r>
            <a:r>
              <a:rPr lang="en-US" altLang="ja-JP" sz="2800" dirty="0" smtClean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T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P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R	</a:t>
            </a:r>
            <a:r>
              <a:rPr kumimoji="1"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Y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394905"/>
            <a:ext cx="11915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latin typeface="School PMSP Block W" pitchFamily="2" charset="0"/>
              </a:rPr>
              <a:t>Thanksgiving Word Search</a:t>
            </a:r>
            <a:endParaRPr kumimoji="1" lang="ja-JP" altLang="en-US" sz="4000" dirty="0">
              <a:latin typeface="School PMSP Block W" pitchFamily="2" charset="0"/>
            </a:endParaRPr>
          </a:p>
        </p:txBody>
      </p:sp>
      <p:pic>
        <p:nvPicPr>
          <p:cNvPr id="11" name="図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70" y="4853074"/>
            <a:ext cx="1535430" cy="1271270"/>
          </a:xfrm>
          <a:prstGeom prst="rect">
            <a:avLst/>
          </a:prstGeom>
        </p:spPr>
      </p:pic>
      <p:pic>
        <p:nvPicPr>
          <p:cNvPr id="12" name="図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005" y="4853074"/>
            <a:ext cx="1657177" cy="1399395"/>
          </a:xfrm>
          <a:prstGeom prst="rect">
            <a:avLst/>
          </a:prstGeom>
        </p:spPr>
      </p:pic>
      <p:pic>
        <p:nvPicPr>
          <p:cNvPr id="13" name="図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03" y="4943244"/>
            <a:ext cx="1060450" cy="1090930"/>
          </a:xfrm>
          <a:prstGeom prst="rect">
            <a:avLst/>
          </a:prstGeom>
        </p:spPr>
      </p:pic>
      <p:pic>
        <p:nvPicPr>
          <p:cNvPr id="14" name="図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9" y="5101603"/>
            <a:ext cx="772160" cy="9023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491" y="4971384"/>
            <a:ext cx="1755126" cy="1162771"/>
          </a:xfrm>
          <a:prstGeom prst="rect">
            <a:avLst/>
          </a:prstGeom>
        </p:spPr>
      </p:pic>
      <p:pic>
        <p:nvPicPr>
          <p:cNvPr id="21" name="図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9" y="4852335"/>
            <a:ext cx="1535430" cy="1271270"/>
          </a:xfrm>
          <a:prstGeom prst="rect">
            <a:avLst/>
          </a:prstGeom>
        </p:spPr>
      </p:pic>
      <p:pic>
        <p:nvPicPr>
          <p:cNvPr id="20" name="図 1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" y="5250388"/>
            <a:ext cx="825146" cy="776559"/>
          </a:xfrm>
          <a:prstGeom prst="rect">
            <a:avLst/>
          </a:prstGeom>
        </p:spPr>
      </p:pic>
      <p:pic>
        <p:nvPicPr>
          <p:cNvPr id="15" name="図 1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5" y="1102791"/>
            <a:ext cx="5400040" cy="297180"/>
          </a:xfrm>
          <a:prstGeom prst="rect">
            <a:avLst/>
          </a:prstGeom>
        </p:spPr>
      </p:pic>
      <p:pic>
        <p:nvPicPr>
          <p:cNvPr id="16" name="図 1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285" y="1102791"/>
            <a:ext cx="5400040" cy="297180"/>
          </a:xfrm>
          <a:prstGeom prst="rect">
            <a:avLst/>
          </a:prstGeom>
        </p:spPr>
      </p:pic>
      <p:pic>
        <p:nvPicPr>
          <p:cNvPr id="17" name="図 1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325" y="1105531"/>
            <a:ext cx="5400040" cy="297180"/>
          </a:xfrm>
          <a:prstGeom prst="rect">
            <a:avLst/>
          </a:prstGeom>
        </p:spPr>
      </p:pic>
      <p:pic>
        <p:nvPicPr>
          <p:cNvPr id="18" name="図 1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423" y="4644328"/>
            <a:ext cx="5400040" cy="297180"/>
          </a:xfrm>
          <a:prstGeom prst="rect">
            <a:avLst/>
          </a:prstGeom>
        </p:spPr>
      </p:pic>
      <p:pic>
        <p:nvPicPr>
          <p:cNvPr id="22" name="図 2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17" y="4644328"/>
            <a:ext cx="5400040" cy="297180"/>
          </a:xfrm>
          <a:prstGeom prst="rect">
            <a:avLst/>
          </a:prstGeom>
        </p:spPr>
      </p:pic>
      <p:pic>
        <p:nvPicPr>
          <p:cNvPr id="23" name="図 2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77" y="4642592"/>
            <a:ext cx="5400040" cy="297180"/>
          </a:xfrm>
          <a:prstGeom prst="rect">
            <a:avLst/>
          </a:prstGeom>
        </p:spPr>
      </p:pic>
      <p:pic>
        <p:nvPicPr>
          <p:cNvPr id="24" name="図 2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617" y="4642592"/>
            <a:ext cx="5400040" cy="2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8113" y="604995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THANKSGIVING</a:t>
            </a:r>
            <a:r>
              <a:rPr kumimoji="1" lang="en-US" altLang="ja-JP" sz="2800" dirty="0" smtClean="0">
                <a:latin typeface="School PMSP Block W" pitchFamily="2" charset="0"/>
              </a:rPr>
              <a:t>	 </a:t>
            </a:r>
            <a:r>
              <a:rPr kumimoji="1" lang="en-US" altLang="ja-JP" sz="2800" dirty="0" smtClean="0">
                <a:latin typeface="School PMSP Block W" pitchFamily="2" charset="0"/>
              </a:rPr>
              <a:t>HOLIDAY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FEAST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TURKEY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FAMILY	FOOD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1526889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V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/>
            </a:r>
            <a:b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</a:b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U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T	H	F	</a:t>
            </a:r>
            <a:r>
              <a:rPr lang="en-US" altLang="ja-JP" sz="2800" dirty="0">
                <a:latin typeface="School PMSP Block W" pitchFamily="2" charset="0"/>
              </a:rPr>
              <a:t>M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I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L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F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H</a:t>
            </a:r>
            <a:endParaRPr kumimoji="1"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X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L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G</a:t>
            </a:r>
            <a:endParaRPr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W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I	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P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F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F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F</a:t>
            </a:r>
            <a:endParaRPr kumimoji="1"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U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D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J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F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S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F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	T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T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P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R	</a:t>
            </a:r>
            <a:r>
              <a:rPr kumimoji="1"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Y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394905"/>
            <a:ext cx="11915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latin typeface="School PMSP Block W" pitchFamily="2" charset="0"/>
              </a:rPr>
              <a:t>Thanksgiving Word Search</a:t>
            </a:r>
            <a:endParaRPr kumimoji="1" lang="ja-JP" altLang="en-US" sz="4000" dirty="0">
              <a:latin typeface="School PMSP Block W" pitchFamily="2" charset="0"/>
            </a:endParaRPr>
          </a:p>
        </p:txBody>
      </p:sp>
      <p:pic>
        <p:nvPicPr>
          <p:cNvPr id="11" name="図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70" y="4853074"/>
            <a:ext cx="1535430" cy="1271270"/>
          </a:xfrm>
          <a:prstGeom prst="rect">
            <a:avLst/>
          </a:prstGeom>
        </p:spPr>
      </p:pic>
      <p:pic>
        <p:nvPicPr>
          <p:cNvPr id="12" name="図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005" y="4853074"/>
            <a:ext cx="1657177" cy="1399395"/>
          </a:xfrm>
          <a:prstGeom prst="rect">
            <a:avLst/>
          </a:prstGeom>
        </p:spPr>
      </p:pic>
      <p:pic>
        <p:nvPicPr>
          <p:cNvPr id="13" name="図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03" y="4943244"/>
            <a:ext cx="1060450" cy="1090930"/>
          </a:xfrm>
          <a:prstGeom prst="rect">
            <a:avLst/>
          </a:prstGeom>
        </p:spPr>
      </p:pic>
      <p:pic>
        <p:nvPicPr>
          <p:cNvPr id="14" name="図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9" y="5101603"/>
            <a:ext cx="772160" cy="9023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491" y="4971384"/>
            <a:ext cx="1755126" cy="1162771"/>
          </a:xfrm>
          <a:prstGeom prst="rect">
            <a:avLst/>
          </a:prstGeom>
        </p:spPr>
      </p:pic>
      <p:pic>
        <p:nvPicPr>
          <p:cNvPr id="21" name="図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9" y="4852335"/>
            <a:ext cx="1535430" cy="1271270"/>
          </a:xfrm>
          <a:prstGeom prst="rect">
            <a:avLst/>
          </a:prstGeom>
        </p:spPr>
      </p:pic>
      <p:pic>
        <p:nvPicPr>
          <p:cNvPr id="20" name="図 1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" y="5250388"/>
            <a:ext cx="825146" cy="776559"/>
          </a:xfrm>
          <a:prstGeom prst="rect">
            <a:avLst/>
          </a:prstGeom>
        </p:spPr>
      </p:pic>
      <p:pic>
        <p:nvPicPr>
          <p:cNvPr id="15" name="図 1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5" y="1102791"/>
            <a:ext cx="5400040" cy="297180"/>
          </a:xfrm>
          <a:prstGeom prst="rect">
            <a:avLst/>
          </a:prstGeom>
        </p:spPr>
      </p:pic>
      <p:pic>
        <p:nvPicPr>
          <p:cNvPr id="16" name="図 1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285" y="1102791"/>
            <a:ext cx="5400040" cy="297180"/>
          </a:xfrm>
          <a:prstGeom prst="rect">
            <a:avLst/>
          </a:prstGeom>
        </p:spPr>
      </p:pic>
      <p:pic>
        <p:nvPicPr>
          <p:cNvPr id="17" name="図 1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325" y="1105531"/>
            <a:ext cx="5400040" cy="297180"/>
          </a:xfrm>
          <a:prstGeom prst="rect">
            <a:avLst/>
          </a:prstGeom>
        </p:spPr>
      </p:pic>
      <p:pic>
        <p:nvPicPr>
          <p:cNvPr id="18" name="図 1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423" y="4644328"/>
            <a:ext cx="5400040" cy="297180"/>
          </a:xfrm>
          <a:prstGeom prst="rect">
            <a:avLst/>
          </a:prstGeom>
        </p:spPr>
      </p:pic>
      <p:pic>
        <p:nvPicPr>
          <p:cNvPr id="22" name="図 2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17" y="4644328"/>
            <a:ext cx="5400040" cy="297180"/>
          </a:xfrm>
          <a:prstGeom prst="rect">
            <a:avLst/>
          </a:prstGeom>
        </p:spPr>
      </p:pic>
      <p:pic>
        <p:nvPicPr>
          <p:cNvPr id="23" name="図 2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77" y="4642592"/>
            <a:ext cx="5400040" cy="297180"/>
          </a:xfrm>
          <a:prstGeom prst="rect">
            <a:avLst/>
          </a:prstGeom>
        </p:spPr>
      </p:pic>
      <p:pic>
        <p:nvPicPr>
          <p:cNvPr id="24" name="図 2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617" y="4642592"/>
            <a:ext cx="5400040" cy="2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358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School PMSP Block W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高崎市</dc:creator>
  <cp:lastModifiedBy>高崎市</cp:lastModifiedBy>
  <cp:revision>7</cp:revision>
  <dcterms:created xsi:type="dcterms:W3CDTF">2022-10-19T02:57:49Z</dcterms:created>
  <dcterms:modified xsi:type="dcterms:W3CDTF">2022-11-09T00:18:38Z</dcterms:modified>
</cp:coreProperties>
</file>