
<file path=[Content_Types].xml><?xml version="1.0" encoding="utf-8"?>
<Types xmlns="http://schemas.openxmlformats.org/package/2006/content-types">
  <Default Extension="bin" ContentType="audio/unknown"/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27" r:id="rId2"/>
  </p:sldMasterIdLst>
  <p:notesMasterIdLst>
    <p:notesMasterId r:id="rId15"/>
  </p:notesMasterIdLst>
  <p:sldIdLst>
    <p:sldId id="535" r:id="rId3"/>
    <p:sldId id="605" r:id="rId4"/>
    <p:sldId id="543" r:id="rId5"/>
    <p:sldId id="610" r:id="rId6"/>
    <p:sldId id="544" r:id="rId7"/>
    <p:sldId id="611" r:id="rId8"/>
    <p:sldId id="545" r:id="rId9"/>
    <p:sldId id="612" r:id="rId10"/>
    <p:sldId id="546" r:id="rId11"/>
    <p:sldId id="609" r:id="rId12"/>
    <p:sldId id="608" r:id="rId13"/>
    <p:sldId id="61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F73817-D6DB-4593-9951-750A7C83CEE6}" v="14" dt="2020-05-06T13:45:55.4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81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8D1CF4D-D3EF-4E4E-AEAD-D9BE1CB10126}" type="datetimeFigureOut">
              <a:rPr lang="en-US"/>
              <a:pPr>
                <a:defRPr/>
              </a:pPr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B3AC4CD-655A-46FF-8CF1-638AA8C1B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39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 bwMode="auto"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4549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 bwMode="auto"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5676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429000" y="5562600"/>
            <a:ext cx="762000" cy="22860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2400"/>
          </a:p>
        </p:txBody>
      </p:sp>
      <p:sp>
        <p:nvSpPr>
          <p:cNvPr id="3" name="Rectangle 2"/>
          <p:cNvSpPr/>
          <p:nvPr userDrawn="1"/>
        </p:nvSpPr>
        <p:spPr>
          <a:xfrm>
            <a:off x="4191000" y="5562600"/>
            <a:ext cx="762000" cy="22860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2400"/>
          </a:p>
        </p:txBody>
      </p:sp>
      <p:sp>
        <p:nvSpPr>
          <p:cNvPr id="4" name="Rectangle 3"/>
          <p:cNvSpPr/>
          <p:nvPr userDrawn="1"/>
        </p:nvSpPr>
        <p:spPr>
          <a:xfrm>
            <a:off x="1905000" y="5562600"/>
            <a:ext cx="762000" cy="22860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2400"/>
          </a:p>
        </p:txBody>
      </p:sp>
      <p:sp>
        <p:nvSpPr>
          <p:cNvPr id="5" name="Rectangle 4"/>
          <p:cNvSpPr/>
          <p:nvPr userDrawn="1"/>
        </p:nvSpPr>
        <p:spPr>
          <a:xfrm>
            <a:off x="2667000" y="5562600"/>
            <a:ext cx="762000" cy="22860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2400"/>
          </a:p>
        </p:txBody>
      </p:sp>
      <p:sp>
        <p:nvSpPr>
          <p:cNvPr id="6" name="Rectangle 5"/>
          <p:cNvSpPr/>
          <p:nvPr userDrawn="1"/>
        </p:nvSpPr>
        <p:spPr>
          <a:xfrm>
            <a:off x="6477000" y="5562600"/>
            <a:ext cx="762000" cy="22860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2400"/>
          </a:p>
        </p:txBody>
      </p:sp>
      <p:sp>
        <p:nvSpPr>
          <p:cNvPr id="7" name="Rectangle 6"/>
          <p:cNvSpPr/>
          <p:nvPr userDrawn="1"/>
        </p:nvSpPr>
        <p:spPr>
          <a:xfrm>
            <a:off x="7239000" y="5562600"/>
            <a:ext cx="762000" cy="22860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2400"/>
          </a:p>
        </p:txBody>
      </p:sp>
      <p:sp>
        <p:nvSpPr>
          <p:cNvPr id="8" name="Rectangle 7"/>
          <p:cNvSpPr/>
          <p:nvPr userDrawn="1"/>
        </p:nvSpPr>
        <p:spPr>
          <a:xfrm>
            <a:off x="4953000" y="5562600"/>
            <a:ext cx="762000" cy="22860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2400"/>
          </a:p>
        </p:txBody>
      </p:sp>
      <p:sp>
        <p:nvSpPr>
          <p:cNvPr id="9" name="Rectangle 8"/>
          <p:cNvSpPr/>
          <p:nvPr userDrawn="1"/>
        </p:nvSpPr>
        <p:spPr>
          <a:xfrm>
            <a:off x="5715000" y="5562600"/>
            <a:ext cx="762000" cy="22860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2400"/>
          </a:p>
        </p:txBody>
      </p:sp>
      <p:sp>
        <p:nvSpPr>
          <p:cNvPr id="10" name="Rectangle 9"/>
          <p:cNvSpPr/>
          <p:nvPr userDrawn="1"/>
        </p:nvSpPr>
        <p:spPr>
          <a:xfrm>
            <a:off x="1143000" y="5562600"/>
            <a:ext cx="762000" cy="22860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2400"/>
          </a:p>
        </p:txBody>
      </p:sp>
      <p:sp>
        <p:nvSpPr>
          <p:cNvPr id="11" name="Rectangle 10"/>
          <p:cNvSpPr/>
          <p:nvPr userDrawn="1"/>
        </p:nvSpPr>
        <p:spPr>
          <a:xfrm>
            <a:off x="1143000" y="5562600"/>
            <a:ext cx="762000" cy="228600"/>
          </a:xfrm>
          <a:prstGeom prst="rect">
            <a:avLst/>
          </a:prstGeom>
          <a:solidFill>
            <a:srgbClr val="FF0000"/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2400"/>
          </a:p>
        </p:txBody>
      </p:sp>
      <p:sp>
        <p:nvSpPr>
          <p:cNvPr id="12" name="Rectangle 11"/>
          <p:cNvSpPr/>
          <p:nvPr userDrawn="1"/>
        </p:nvSpPr>
        <p:spPr>
          <a:xfrm>
            <a:off x="7239000" y="5562600"/>
            <a:ext cx="762000" cy="228600"/>
          </a:xfrm>
          <a:prstGeom prst="rect">
            <a:avLst/>
          </a:prstGeom>
          <a:solidFill>
            <a:srgbClr val="FF0000"/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2400"/>
          </a:p>
        </p:txBody>
      </p:sp>
      <p:sp>
        <p:nvSpPr>
          <p:cNvPr id="13" name="Rectangle 12"/>
          <p:cNvSpPr/>
          <p:nvPr userDrawn="1"/>
        </p:nvSpPr>
        <p:spPr>
          <a:xfrm>
            <a:off x="1905000" y="5562600"/>
            <a:ext cx="762000" cy="228600"/>
          </a:xfrm>
          <a:prstGeom prst="rect">
            <a:avLst/>
          </a:prstGeom>
          <a:solidFill>
            <a:srgbClr val="FF0000"/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2400"/>
          </a:p>
        </p:txBody>
      </p:sp>
      <p:sp>
        <p:nvSpPr>
          <p:cNvPr id="14" name="Rectangle 13"/>
          <p:cNvSpPr/>
          <p:nvPr userDrawn="1"/>
        </p:nvSpPr>
        <p:spPr>
          <a:xfrm>
            <a:off x="6477000" y="5562600"/>
            <a:ext cx="762000" cy="228600"/>
          </a:xfrm>
          <a:prstGeom prst="rect">
            <a:avLst/>
          </a:prstGeom>
          <a:solidFill>
            <a:srgbClr val="FF0000"/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2400"/>
          </a:p>
        </p:txBody>
      </p:sp>
      <p:sp>
        <p:nvSpPr>
          <p:cNvPr id="15" name="Rectangle 14"/>
          <p:cNvSpPr/>
          <p:nvPr userDrawn="1"/>
        </p:nvSpPr>
        <p:spPr>
          <a:xfrm>
            <a:off x="2667000" y="5562600"/>
            <a:ext cx="762000" cy="228600"/>
          </a:xfrm>
          <a:prstGeom prst="rect">
            <a:avLst/>
          </a:prstGeom>
          <a:solidFill>
            <a:srgbClr val="FF0000"/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2400"/>
          </a:p>
        </p:txBody>
      </p:sp>
      <p:sp>
        <p:nvSpPr>
          <p:cNvPr id="16" name="Rectangle 15"/>
          <p:cNvSpPr/>
          <p:nvPr userDrawn="1"/>
        </p:nvSpPr>
        <p:spPr>
          <a:xfrm>
            <a:off x="5715000" y="5562600"/>
            <a:ext cx="762000" cy="228600"/>
          </a:xfrm>
          <a:prstGeom prst="rect">
            <a:avLst/>
          </a:prstGeom>
          <a:solidFill>
            <a:srgbClr val="FF0000"/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2400"/>
          </a:p>
        </p:txBody>
      </p:sp>
      <p:sp>
        <p:nvSpPr>
          <p:cNvPr id="17" name="Rectangle 16"/>
          <p:cNvSpPr/>
          <p:nvPr userDrawn="1"/>
        </p:nvSpPr>
        <p:spPr>
          <a:xfrm>
            <a:off x="3429000" y="5562600"/>
            <a:ext cx="762000" cy="228600"/>
          </a:xfrm>
          <a:prstGeom prst="rect">
            <a:avLst/>
          </a:prstGeom>
          <a:solidFill>
            <a:srgbClr val="FF0000"/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2400"/>
          </a:p>
        </p:txBody>
      </p:sp>
      <p:sp>
        <p:nvSpPr>
          <p:cNvPr id="18" name="Rectangle 17"/>
          <p:cNvSpPr/>
          <p:nvPr userDrawn="1"/>
        </p:nvSpPr>
        <p:spPr>
          <a:xfrm>
            <a:off x="4953000" y="5562600"/>
            <a:ext cx="762000" cy="228600"/>
          </a:xfrm>
          <a:prstGeom prst="rect">
            <a:avLst/>
          </a:prstGeom>
          <a:solidFill>
            <a:srgbClr val="FF0000"/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2400"/>
          </a:p>
        </p:txBody>
      </p:sp>
      <p:sp>
        <p:nvSpPr>
          <p:cNvPr id="19" name="Rectangle 18"/>
          <p:cNvSpPr/>
          <p:nvPr userDrawn="1"/>
        </p:nvSpPr>
        <p:spPr>
          <a:xfrm>
            <a:off x="4191000" y="5562600"/>
            <a:ext cx="762000" cy="228600"/>
          </a:xfrm>
          <a:prstGeom prst="rect">
            <a:avLst/>
          </a:prstGeom>
          <a:solidFill>
            <a:srgbClr val="FF0000"/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2400"/>
          </a:p>
        </p:txBody>
      </p:sp>
      <p:sp>
        <p:nvSpPr>
          <p:cNvPr id="20" name="TextBox 19"/>
          <p:cNvSpPr txBox="1"/>
          <p:nvPr userDrawn="1"/>
        </p:nvSpPr>
        <p:spPr bwMode="auto">
          <a:xfrm>
            <a:off x="4114800" y="5575756"/>
            <a:ext cx="9144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 anchor="ctr" anchorCtr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800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Start Timer</a:t>
            </a:r>
          </a:p>
        </p:txBody>
      </p:sp>
      <p:sp>
        <p:nvSpPr>
          <p:cNvPr id="21" name="TextBox 20">
            <a:hlinkClick r:id="" action="ppaction://hlinkshowjump?jump=nextslide"/>
          </p:cNvPr>
          <p:cNvSpPr txBox="1"/>
          <p:nvPr userDrawn="1"/>
        </p:nvSpPr>
        <p:spPr bwMode="auto">
          <a:xfrm>
            <a:off x="8099424" y="5507621"/>
            <a:ext cx="8159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 anchor="ctr" anchorCtr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800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GO TO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800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RESPONSE</a:t>
            </a:r>
          </a:p>
        </p:txBody>
      </p:sp>
    </p:spTree>
    <p:extLst>
      <p:ext uri="{BB962C8B-B14F-4D97-AF65-F5344CB8AC3E}">
        <p14:creationId xmlns:p14="http://schemas.microsoft.com/office/powerpoint/2010/main" val="50766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Ra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  <p:bldP spid="15" grpId="1" animBg="1"/>
      <p:bldP spid="16" grpId="0" animBg="1"/>
      <p:bldP spid="17" grpId="0" animBg="1"/>
      <p:bldP spid="17" grpId="1" animBg="1"/>
      <p:bldP spid="18" grpId="0" animBg="1"/>
      <p:bldP spid="19" grpId="0" animBg="1"/>
      <p:bldP spid="19" grpId="1" animBg="1"/>
      <p:bldP spid="20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5515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211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6950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548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slide" Target="../slides/slide3.xml"/><Relationship Id="rId5" Type="http://schemas.openxmlformats.org/officeDocument/2006/relationships/slideLayout" Target="../slideLayouts/slideLayout5.xml"/><Relationship Id="rId10" Type="http://schemas.openxmlformats.org/officeDocument/2006/relationships/audio" Target="../media/audio3.wav"/><Relationship Id="rId4" Type="http://schemas.openxmlformats.org/officeDocument/2006/relationships/slideLayout" Target="../slideLayouts/slideLayout4.xml"/><Relationship Id="rId9" Type="http://schemas.openxmlformats.org/officeDocument/2006/relationships/audio" Target="../media/audio2.bin"/><Relationship Id="rId14" Type="http://schemas.openxmlformats.org/officeDocument/2006/relationships/audio" Target="../media/audio4.bin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20"/>
          <p:cNvGrpSpPr>
            <a:grpSpLocks/>
          </p:cNvGrpSpPr>
          <p:nvPr userDrawn="1"/>
        </p:nvGrpSpPr>
        <p:grpSpPr bwMode="auto">
          <a:xfrm>
            <a:off x="7010400" y="6172200"/>
            <a:ext cx="1804989" cy="534988"/>
            <a:chOff x="7010399" y="6172200"/>
            <a:chExt cx="1804989" cy="534544"/>
          </a:xfrm>
        </p:grpSpPr>
        <p:sp>
          <p:nvSpPr>
            <p:cNvPr id="22" name="Text Box 63"/>
            <p:cNvSpPr txBox="1">
              <a:spLocks noChangeArrowheads="1"/>
            </p:cNvSpPr>
            <p:nvPr/>
          </p:nvSpPr>
          <p:spPr bwMode="auto">
            <a:xfrm>
              <a:off x="7467600" y="6491023"/>
              <a:ext cx="533400" cy="2157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en-US" sz="800" b="1">
                  <a:solidFill>
                    <a:schemeClr val="bg1"/>
                  </a:solidFill>
                  <a:effectLst/>
                </a:rPr>
                <a:t>Cheer</a:t>
              </a:r>
            </a:p>
          </p:txBody>
        </p:sp>
        <p:sp>
          <p:nvSpPr>
            <p:cNvPr id="23" name="Text Box 64"/>
            <p:cNvSpPr txBox="1">
              <a:spLocks noChangeArrowheads="1"/>
            </p:cNvSpPr>
            <p:nvPr/>
          </p:nvSpPr>
          <p:spPr bwMode="auto">
            <a:xfrm>
              <a:off x="8229600" y="6491023"/>
              <a:ext cx="585788" cy="214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en-US" sz="800" b="1">
                  <a:solidFill>
                    <a:schemeClr val="bg1"/>
                  </a:solidFill>
                  <a:effectLst/>
                </a:rPr>
                <a:t>Silence</a:t>
              </a:r>
            </a:p>
          </p:txBody>
        </p:sp>
        <p:sp>
          <p:nvSpPr>
            <p:cNvPr id="24" name="Text Box 65"/>
            <p:cNvSpPr txBox="1">
              <a:spLocks noChangeArrowheads="1"/>
            </p:cNvSpPr>
            <p:nvPr/>
          </p:nvSpPr>
          <p:spPr bwMode="auto">
            <a:xfrm>
              <a:off x="7010399" y="6491023"/>
              <a:ext cx="541338" cy="215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en-US" sz="800" b="1">
                  <a:solidFill>
                    <a:schemeClr val="bg1"/>
                  </a:solidFill>
                  <a:effectLst/>
                </a:rPr>
                <a:t>Wrong</a:t>
              </a:r>
            </a:p>
          </p:txBody>
        </p:sp>
        <p:sp>
          <p:nvSpPr>
            <p:cNvPr id="26" name="Text Box 69"/>
            <p:cNvSpPr txBox="1">
              <a:spLocks noChangeArrowheads="1"/>
            </p:cNvSpPr>
            <p:nvPr/>
          </p:nvSpPr>
          <p:spPr bwMode="auto">
            <a:xfrm>
              <a:off x="7885113" y="6491023"/>
              <a:ext cx="457200" cy="214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en-US" sz="800" b="1">
                  <a:solidFill>
                    <a:schemeClr val="bg1"/>
                  </a:solidFill>
                  <a:effectLst/>
                </a:rPr>
                <a:t>Boo</a:t>
              </a:r>
            </a:p>
          </p:txBody>
        </p:sp>
        <p:sp>
          <p:nvSpPr>
            <p:cNvPr id="27" name="AutoShape 60">
              <a:hlinkClick r:id="" action="ppaction://noaction" highlightClick="1">
                <a:snd r:embed="rId8" name="cheering1.wav"/>
              </a:hlinkClick>
            </p:cNvPr>
            <p:cNvSpPr>
              <a:spLocks noChangeArrowheads="1"/>
            </p:cNvSpPr>
            <p:nvPr/>
          </p:nvSpPr>
          <p:spPr bwMode="auto">
            <a:xfrm>
              <a:off x="7512050" y="6172200"/>
              <a:ext cx="365125" cy="364822"/>
            </a:xfrm>
            <a:prstGeom prst="actionButtonSound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2400"/>
            </a:p>
          </p:txBody>
        </p:sp>
        <p:sp>
          <p:nvSpPr>
            <p:cNvPr id="28" name="AutoShape 61">
              <a:hlinkClick r:id="" action="ppaction://noaction" highlightClick="1">
                <a:snd r:embed="rId9" name="Buzzer.wav"/>
              </a:hlinkClick>
            </p:cNvPr>
            <p:cNvSpPr>
              <a:spLocks noChangeArrowheads="1"/>
            </p:cNvSpPr>
            <p:nvPr/>
          </p:nvSpPr>
          <p:spPr bwMode="auto">
            <a:xfrm>
              <a:off x="7102475" y="6172200"/>
              <a:ext cx="365125" cy="364822"/>
            </a:xfrm>
            <a:prstGeom prst="actionButtonSound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2400"/>
            </a:p>
          </p:txBody>
        </p:sp>
        <p:sp>
          <p:nvSpPr>
            <p:cNvPr id="29" name="AutoShape 62">
              <a:hlinkClick r:id="" action="ppaction://noaction" highlightClick="1" endSnd="1"/>
            </p:cNvPr>
            <p:cNvSpPr>
              <a:spLocks noChangeArrowheads="1"/>
            </p:cNvSpPr>
            <p:nvPr/>
          </p:nvSpPr>
          <p:spPr bwMode="auto">
            <a:xfrm>
              <a:off x="8328025" y="6172200"/>
              <a:ext cx="365125" cy="364822"/>
            </a:xfrm>
            <a:prstGeom prst="actionButtonSound">
              <a:avLst/>
            </a:prstGeom>
            <a:solidFill>
              <a:srgbClr val="F6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2400"/>
            </a:p>
          </p:txBody>
        </p:sp>
        <p:sp>
          <p:nvSpPr>
            <p:cNvPr id="31" name="AutoShape 68">
              <a:hlinkClick r:id="" action="ppaction://noaction" highlightClick="1">
                <a:snd r:embed="rId10" name="boo3.wav"/>
              </a:hlinkClick>
            </p:cNvPr>
            <p:cNvSpPr>
              <a:spLocks noChangeArrowheads="1"/>
            </p:cNvSpPr>
            <p:nvPr/>
          </p:nvSpPr>
          <p:spPr bwMode="auto">
            <a:xfrm>
              <a:off x="7924800" y="6172200"/>
              <a:ext cx="365125" cy="364822"/>
            </a:xfrm>
            <a:prstGeom prst="actionButtonSound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2400"/>
            </a:p>
          </p:txBody>
        </p:sp>
      </p:grpSp>
      <p:pic>
        <p:nvPicPr>
          <p:cNvPr id="1032" name="Picture 2">
            <a:hlinkClick r:id="rId11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789" y="5986465"/>
            <a:ext cx="7207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5943600"/>
            <a:ext cx="2402195" cy="667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63"/>
          <p:cNvSpPr txBox="1">
            <a:spLocks noChangeArrowheads="1"/>
          </p:cNvSpPr>
          <p:nvPr userDrawn="1"/>
        </p:nvSpPr>
        <p:spPr bwMode="auto">
          <a:xfrm>
            <a:off x="6589714" y="6491288"/>
            <a:ext cx="57308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800" b="1">
                <a:solidFill>
                  <a:schemeClr val="bg1"/>
                </a:solidFill>
                <a:effectLst/>
              </a:rPr>
              <a:t>Correct</a:t>
            </a:r>
          </a:p>
        </p:txBody>
      </p:sp>
      <p:sp>
        <p:nvSpPr>
          <p:cNvPr id="18" name="AutoShape 60">
            <a:hlinkClick r:id="" action="ppaction://noaction" highlightClick="1">
              <a:snd r:embed="rId14" name="Ding.wav"/>
            </a:hlinkClick>
          </p:cNvPr>
          <p:cNvSpPr>
            <a:spLocks noChangeArrowheads="1"/>
          </p:cNvSpPr>
          <p:nvPr userDrawn="1"/>
        </p:nvSpPr>
        <p:spPr bwMode="auto">
          <a:xfrm>
            <a:off x="6673850" y="6172200"/>
            <a:ext cx="365125" cy="365125"/>
          </a:xfrm>
          <a:prstGeom prst="actionButtonSound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9" r:id="rId2"/>
    <p:sldLayoutId id="2147483713" r:id="rId3"/>
    <p:sldLayoutId id="2147483724" r:id="rId4"/>
    <p:sldLayoutId id="2147483726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590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5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2" y="0"/>
            <a:ext cx="4391025" cy="6858000"/>
          </a:xfrm>
          <a:prstGeom prst="parallelogram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  <a:alpha val="0"/>
                </a:schemeClr>
              </a:gs>
              <a:gs pos="50000">
                <a:schemeClr val="bg1">
                  <a:alpha val="25000"/>
                </a:schemeClr>
              </a:gs>
              <a:gs pos="100000">
                <a:schemeClr val="accent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en-US" sz="6000" b="1" i="1">
              <a:solidFill>
                <a:srgbClr val="000066"/>
              </a:solidFill>
            </a:endParaRP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4783140" y="0"/>
            <a:ext cx="4391025" cy="6858000"/>
          </a:xfrm>
          <a:prstGeom prst="parallelogram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  <a:alpha val="0"/>
                </a:schemeClr>
              </a:gs>
              <a:gs pos="50000">
                <a:schemeClr val="bg1">
                  <a:alpha val="58000"/>
                </a:schemeClr>
              </a:gs>
              <a:gs pos="100000">
                <a:schemeClr val="accent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en-US" sz="6600" b="1" i="1">
              <a:solidFill>
                <a:srgbClr val="000066"/>
              </a:solidFill>
            </a:endParaRPr>
          </a:p>
        </p:txBody>
      </p:sp>
      <p:pic>
        <p:nvPicPr>
          <p:cNvPr id="2" name="19 Cragmere Rd 2">
            <a:hlinkClick r:id="" action="ppaction://media"/>
            <a:extLst>
              <a:ext uri="{FF2B5EF4-FFF2-40B4-BE49-F238E27FC236}">
                <a16:creationId xmlns:a16="http://schemas.microsoft.com/office/drawing/2014/main" id="{D129CB11-B8CB-428B-91FA-AE496826CBB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62000" y="6142037"/>
            <a:ext cx="487363" cy="487363"/>
          </a:xfrm>
          <a:prstGeom prst="rect">
            <a:avLst/>
          </a:prstGeom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082499" y="1763871"/>
            <a:ext cx="6925029" cy="190821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274320" bIns="27432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LET’S PLAY!</a:t>
            </a:r>
            <a:endParaRPr lang="en-US" altLang="en-US" sz="8800" b="1" dirty="0">
              <a:solidFill>
                <a:schemeClr val="bg1"/>
              </a:solidFill>
              <a:latin typeface="Century Gothic" panose="020B0502020202020204" pitchFamily="34" charset="0"/>
              <a:cs typeface="Arial" charset="0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3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1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xit" presetSubtype="4" fill="hold" nodeType="withEffect">
                                  <p:stCondLst>
                                    <p:cond delay="86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61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nodeType="withEffect">
                                  <p:stCondLst>
                                    <p:cond delay="86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500"/>
                                        <p:tgtEl>
                                          <p:spTgt spid="61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2702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6971" y="702276"/>
            <a:ext cx="789659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What is the past </a:t>
            </a:r>
            <a:r>
              <a:rPr lang="en-US" altLang="en-US" sz="4800" b="1" dirty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t</a:t>
            </a: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ense of “study”</a:t>
            </a:r>
            <a:r>
              <a:rPr lang="en-US" altLang="en-US" sz="4800" b="1" dirty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?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804062" y="2960569"/>
            <a:ext cx="761950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A. studied</a:t>
            </a:r>
            <a:b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</a:b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B. studying</a:t>
            </a:r>
            <a:endParaRPr lang="en-US" altLang="en-US" sz="4800" b="1" dirty="0">
              <a:solidFill>
                <a:schemeClr val="bg1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7" name="楕円 6"/>
          <p:cNvSpPr/>
          <p:nvPr/>
        </p:nvSpPr>
        <p:spPr bwMode="auto">
          <a:xfrm>
            <a:off x="804062" y="2960569"/>
            <a:ext cx="3366156" cy="911925"/>
          </a:xfrm>
          <a:prstGeom prst="ellips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6404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6971" y="702276"/>
            <a:ext cx="789659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Earlier, they _____ (play) soccer.</a:t>
            </a:r>
            <a:endParaRPr lang="en-US" altLang="en-US" sz="4800" b="1" dirty="0">
              <a:solidFill>
                <a:schemeClr val="bg1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804062" y="2618946"/>
            <a:ext cx="761950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A. play</a:t>
            </a:r>
            <a:b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</a:b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B. played</a:t>
            </a:r>
            <a:b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</a:b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C. playing</a:t>
            </a:r>
            <a:endParaRPr lang="en-US" altLang="en-US" sz="4800" b="1" dirty="0">
              <a:solidFill>
                <a:schemeClr val="bg1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9" name="楕円 8"/>
          <p:cNvSpPr/>
          <p:nvPr/>
        </p:nvSpPr>
        <p:spPr bwMode="auto">
          <a:xfrm>
            <a:off x="637808" y="3394364"/>
            <a:ext cx="3366156" cy="911925"/>
          </a:xfrm>
          <a:prstGeom prst="ellips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906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125813" y="2163771"/>
            <a:ext cx="694779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GREAT</a:t>
            </a:r>
            <a:r>
              <a:rPr lang="ja-JP" altLang="en-US" sz="8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altLang="ja-JP" sz="8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JOB!</a:t>
            </a:r>
            <a:endParaRPr lang="ja-JP" altLang="en-US" sz="8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91846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62002" y="1090613"/>
            <a:ext cx="7566025" cy="3877985"/>
          </a:xfrm>
          <a:prstGeom prst="rect">
            <a:avLst/>
          </a:prstGeom>
          <a:solidFill>
            <a:srgbClr val="002060">
              <a:alpha val="83000"/>
            </a:srgbClr>
          </a:solidFill>
          <a:ln w="127000">
            <a:solidFill>
              <a:schemeClr val="accent4">
                <a:shade val="50000"/>
              </a:schemeClr>
            </a:solidFill>
          </a:ln>
        </p:spPr>
        <p:txBody>
          <a:bodyPr lIns="91440" tIns="274320" bIns="27432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7200" dirty="0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HERE ARE TODAY’S CATEGORIES</a:t>
            </a: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082499" y="1763871"/>
            <a:ext cx="6925029" cy="190821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274320" bIns="27432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Past Tense</a:t>
            </a:r>
            <a:endParaRPr lang="en-US" altLang="en-US" sz="8800" b="1" dirty="0">
              <a:solidFill>
                <a:schemeClr val="bg1"/>
              </a:solidFill>
              <a:latin typeface="Century Gothic" panose="020B050202020202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836085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526971" y="702276"/>
            <a:ext cx="789659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I _____ (go) to the beach</a:t>
            </a:r>
            <a:b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</a:b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yesterday.</a:t>
            </a:r>
            <a:endParaRPr lang="en-US" altLang="en-US" sz="4800" b="1" dirty="0">
              <a:solidFill>
                <a:schemeClr val="bg1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04062" y="2618946"/>
            <a:ext cx="761950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A. went</a:t>
            </a:r>
            <a:b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</a:b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B. come</a:t>
            </a:r>
            <a:b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</a:b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C. going</a:t>
            </a:r>
            <a:endParaRPr lang="en-US" altLang="en-US" sz="4800" b="1" dirty="0">
              <a:solidFill>
                <a:schemeClr val="bg1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7" name="楕円 6"/>
          <p:cNvSpPr/>
          <p:nvPr/>
        </p:nvSpPr>
        <p:spPr bwMode="auto">
          <a:xfrm>
            <a:off x="637807" y="2494255"/>
            <a:ext cx="2908956" cy="1066363"/>
          </a:xfrm>
          <a:prstGeom prst="ellips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6971" y="702276"/>
            <a:ext cx="789659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What is the past </a:t>
            </a:r>
            <a:r>
              <a:rPr lang="en-US" altLang="en-US" sz="4800" b="1" dirty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t</a:t>
            </a: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ense of “make”?</a:t>
            </a:r>
            <a:endParaRPr lang="en-US" altLang="en-US" sz="4800" b="1" dirty="0">
              <a:solidFill>
                <a:schemeClr val="bg1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804062" y="2960569"/>
            <a:ext cx="761950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A. make</a:t>
            </a:r>
            <a:b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</a:b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B. made</a:t>
            </a:r>
            <a:endParaRPr lang="en-US" altLang="en-US" sz="4800" b="1" dirty="0">
              <a:solidFill>
                <a:schemeClr val="bg1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7" name="楕円 6"/>
          <p:cNvSpPr/>
          <p:nvPr/>
        </p:nvSpPr>
        <p:spPr bwMode="auto">
          <a:xfrm>
            <a:off x="526971" y="3685677"/>
            <a:ext cx="3366156" cy="911925"/>
          </a:xfrm>
          <a:prstGeom prst="ellips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4088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6971" y="702276"/>
            <a:ext cx="789659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Last night, we _____ (see) the fireworks.</a:t>
            </a:r>
            <a:endParaRPr lang="en-US" altLang="en-US" sz="4800" b="1" dirty="0">
              <a:solidFill>
                <a:schemeClr val="bg1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804062" y="2618946"/>
            <a:ext cx="761950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A. seeing</a:t>
            </a:r>
            <a:b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</a:b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B. saw</a:t>
            </a:r>
            <a:b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</a:b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C. sight</a:t>
            </a:r>
            <a:endParaRPr lang="en-US" altLang="en-US" sz="4800" b="1" dirty="0">
              <a:solidFill>
                <a:schemeClr val="bg1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8" name="楕円 7"/>
          <p:cNvSpPr/>
          <p:nvPr/>
        </p:nvSpPr>
        <p:spPr bwMode="auto">
          <a:xfrm>
            <a:off x="693226" y="3239926"/>
            <a:ext cx="2908956" cy="1066363"/>
          </a:xfrm>
          <a:prstGeom prst="ellips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6971" y="702276"/>
            <a:ext cx="789659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What is the past </a:t>
            </a:r>
            <a:r>
              <a:rPr lang="en-US" altLang="en-US" sz="4800" b="1" dirty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t</a:t>
            </a: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ense of “do”?</a:t>
            </a:r>
            <a:endParaRPr lang="en-US" altLang="en-US" sz="4800" b="1" dirty="0">
              <a:solidFill>
                <a:schemeClr val="bg1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804062" y="2960569"/>
            <a:ext cx="761950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A. done</a:t>
            </a:r>
            <a:b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</a:b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B. did</a:t>
            </a:r>
            <a:endParaRPr lang="en-US" altLang="en-US" sz="4800" b="1" dirty="0">
              <a:solidFill>
                <a:schemeClr val="bg1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7" name="楕円 6"/>
          <p:cNvSpPr/>
          <p:nvPr/>
        </p:nvSpPr>
        <p:spPr bwMode="auto">
          <a:xfrm>
            <a:off x="526971" y="3685677"/>
            <a:ext cx="3366156" cy="911925"/>
          </a:xfrm>
          <a:prstGeom prst="ellips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0577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526971" y="702276"/>
            <a:ext cx="789659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He _____ (eat) ramen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last week.</a:t>
            </a:r>
            <a:endParaRPr lang="en-US" altLang="en-US" sz="4800" b="1" dirty="0">
              <a:solidFill>
                <a:schemeClr val="bg1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804062" y="2618946"/>
            <a:ext cx="761950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A. eating</a:t>
            </a:r>
            <a:b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</a:b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B. eaten</a:t>
            </a:r>
            <a:b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</a:b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C. ate</a:t>
            </a:r>
            <a:endParaRPr lang="en-US" altLang="en-US" sz="4800" b="1" dirty="0">
              <a:solidFill>
                <a:schemeClr val="bg1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10" name="楕円 9"/>
          <p:cNvSpPr/>
          <p:nvPr/>
        </p:nvSpPr>
        <p:spPr bwMode="auto">
          <a:xfrm>
            <a:off x="693226" y="4029636"/>
            <a:ext cx="2908956" cy="1066363"/>
          </a:xfrm>
          <a:prstGeom prst="ellips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6971" y="702276"/>
            <a:ext cx="789659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What is the past </a:t>
            </a:r>
            <a:r>
              <a:rPr lang="en-US" altLang="en-US" sz="4800" b="1" dirty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t</a:t>
            </a: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ense of “watch”?</a:t>
            </a:r>
            <a:endParaRPr lang="en-US" altLang="en-US" sz="4800" b="1" dirty="0">
              <a:solidFill>
                <a:schemeClr val="bg1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804062" y="2960569"/>
            <a:ext cx="761950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A. watched</a:t>
            </a:r>
            <a:b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</a:b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B. watching</a:t>
            </a:r>
            <a:endParaRPr lang="en-US" altLang="en-US" sz="4800" b="1" dirty="0">
              <a:solidFill>
                <a:schemeClr val="bg1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7" name="楕円 6"/>
          <p:cNvSpPr/>
          <p:nvPr/>
        </p:nvSpPr>
        <p:spPr bwMode="auto">
          <a:xfrm>
            <a:off x="637806" y="2960569"/>
            <a:ext cx="4252847" cy="911925"/>
          </a:xfrm>
          <a:prstGeom prst="ellips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1664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6971" y="702276"/>
            <a:ext cx="789659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Yesterday, she _____ (do) her homework.</a:t>
            </a:r>
            <a:endParaRPr lang="en-US" altLang="en-US" sz="4800" b="1" dirty="0">
              <a:solidFill>
                <a:schemeClr val="bg1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804062" y="2618946"/>
            <a:ext cx="761950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A. done</a:t>
            </a:r>
            <a:b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</a:b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B. did</a:t>
            </a:r>
            <a:b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</a:br>
            <a:r>
              <a:rPr lang="en-US" alt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C. don’t</a:t>
            </a:r>
            <a:endParaRPr lang="en-US" altLang="en-US" sz="4800" b="1" dirty="0">
              <a:solidFill>
                <a:schemeClr val="bg1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8" name="楕円 7"/>
          <p:cNvSpPr/>
          <p:nvPr/>
        </p:nvSpPr>
        <p:spPr bwMode="auto">
          <a:xfrm>
            <a:off x="693226" y="3239926"/>
            <a:ext cx="2908956" cy="1066363"/>
          </a:xfrm>
          <a:prstGeom prst="ellips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Jeopardy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DB01"/>
      </a:hlink>
      <a:folHlink>
        <a:srgbClr val="3366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anchor="ctr" anchorCtr="0">
        <a:spAutoFit/>
      </a:bodyPr>
      <a:lstStyle>
        <a:defPPr algn="ctr">
          <a:spcBef>
            <a:spcPct val="0"/>
          </a:spcBef>
          <a:buFontTx/>
          <a:buNone/>
          <a:defRPr sz="6000" dirty="0">
            <a:solidFill>
              <a:schemeClr val="bg1"/>
            </a:solidFill>
            <a:latin typeface="Arial Black" pitchFamily="34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Jeopardy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DB01"/>
      </a:hlink>
      <a:folHlink>
        <a:srgbClr val="3366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anchor="ctr" anchorCtr="0">
        <a:spAutoFit/>
      </a:bodyPr>
      <a:lstStyle>
        <a:defPPr algn="ctr">
          <a:spcBef>
            <a:spcPct val="0"/>
          </a:spcBef>
          <a:buFontTx/>
          <a:buNone/>
          <a:defRPr sz="6000" dirty="0">
            <a:solidFill>
              <a:schemeClr val="bg1"/>
            </a:solidFill>
            <a:latin typeface="Arial Black" pitchFamily="34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</TotalTime>
  <Words>181</Words>
  <Application>Microsoft Office PowerPoint</Application>
  <PresentationFormat>画面に合わせる (4:3)</PresentationFormat>
  <Paragraphs>23</Paragraphs>
  <Slides>12</Slides>
  <Notes>2</Notes>
  <HiddenSlides>0</HiddenSlides>
  <MMClips>1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Calibri</vt:lpstr>
      <vt:lpstr>Century Gothic</vt:lpstr>
      <vt:lpstr>Tahoma</vt:lpstr>
      <vt:lpstr>Times New Roman</vt:lpstr>
      <vt:lpstr>Default Design</vt:lpstr>
      <vt:lpstr>1_Default Design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Youthdownloads.com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 Powerpoint Template</dc:title>
  <dc:subject>Jeopardy Powerpoint Game</dc:subject>
  <dc:creator>Reid Powell</dc:creator>
  <cp:keywords>Jeopardy</cp:keywords>
  <cp:lastModifiedBy>Windows ユーザー</cp:lastModifiedBy>
  <cp:revision>32</cp:revision>
  <dcterms:created xsi:type="dcterms:W3CDTF">1999-10-07T17:16:48Z</dcterms:created>
  <dcterms:modified xsi:type="dcterms:W3CDTF">2023-09-11T07:05:31Z</dcterms:modified>
  <cp:category>Game Shows</cp:category>
</cp:coreProperties>
</file>