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BC10-993B-B84F-AC7B-80A19B735DF9}" type="datetimeFigureOut">
              <a:rPr lang="en-US" smtClean="0"/>
              <a:t>13/06/23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6B6D3-B535-984E-A72C-4DAECC0C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GAME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HAUNTED </a:t>
            </a:r>
            <a:r>
              <a:rPr lang="en-US" dirty="0" smtClean="0"/>
              <a:t>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4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the Helicopter!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You are trapped in a hotel and it is surrounded by zombies. </a:t>
            </a:r>
          </a:p>
          <a:p>
            <a:pPr marL="0" indent="0" algn="just">
              <a:buNone/>
            </a:pPr>
            <a:r>
              <a:rPr lang="en-US" dirty="0" smtClean="0"/>
              <a:t>There is a helicopter waiting on the rooftop, but it will leave in 15 minutes. You have to get to the rooftop before the helicopter leaves you behind.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7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You will have 15 minutes to complete the task.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must answer in English. 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encounter a Zombie you go back to the very start.</a:t>
            </a:r>
          </a:p>
          <a:p>
            <a:pPr marL="0" indent="0">
              <a:buNone/>
            </a:pPr>
            <a:r>
              <a:rPr lang="en-US" dirty="0" smtClean="0"/>
              <a:t>4. You can only use an item once. </a:t>
            </a:r>
          </a:p>
        </p:txBody>
      </p:sp>
    </p:spTree>
    <p:extLst>
      <p:ext uri="{BB962C8B-B14F-4D97-AF65-F5344CB8AC3E}">
        <p14:creationId xmlns:p14="http://schemas.microsoft.com/office/powerpoint/2010/main" val="140360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pic>
        <p:nvPicPr>
          <p:cNvPr id="7" name="Picture 6" descr="pngwing.com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7458"/>
            <a:ext cx="3257361" cy="32573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78470" y="1616558"/>
            <a:ext cx="4708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Die</a:t>
            </a:r>
          </a:p>
          <a:p>
            <a:endParaRPr lang="en-US" sz="3200" dirty="0"/>
          </a:p>
          <a:p>
            <a:r>
              <a:rPr lang="en-US" sz="3200" dirty="0" smtClean="0"/>
              <a:t>If you roll a 1, 3, or 5, </a:t>
            </a:r>
          </a:p>
          <a:p>
            <a:r>
              <a:rPr lang="en-US" sz="3200" dirty="0" smtClean="0"/>
              <a:t>you get a revive card.</a:t>
            </a:r>
          </a:p>
          <a:p>
            <a:endParaRPr lang="en-US" sz="3200" dirty="0"/>
          </a:p>
          <a:p>
            <a:r>
              <a:rPr lang="en-US" sz="3200" dirty="0" smtClean="0"/>
              <a:t>If you roll a 2, 4, or, 6, </a:t>
            </a:r>
          </a:p>
          <a:p>
            <a:r>
              <a:rPr lang="en-US" sz="3200" dirty="0" smtClean="0"/>
              <a:t>you get nothing.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403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8620" y="1616558"/>
            <a:ext cx="47281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Revive Card</a:t>
            </a:r>
          </a:p>
          <a:p>
            <a:endParaRPr lang="en-US" sz="2800" dirty="0"/>
          </a:p>
          <a:p>
            <a:r>
              <a:rPr lang="en-US" sz="2800" dirty="0" smtClean="0"/>
              <a:t>You can get a revive card by rolling a 1, 3, or 5 in a die game.  </a:t>
            </a:r>
          </a:p>
          <a:p>
            <a:endParaRPr lang="en-US" sz="2800" dirty="0"/>
          </a:p>
          <a:p>
            <a:r>
              <a:rPr lang="en-US" sz="2800" dirty="0" smtClean="0"/>
              <a:t>If you encounter a zombie, you can use this to go back to the previous room and avoid going back to the first floor.</a:t>
            </a:r>
            <a:endParaRPr lang="en-US" sz="2800" dirty="0"/>
          </a:p>
        </p:txBody>
      </p:sp>
      <p:sp>
        <p:nvSpPr>
          <p:cNvPr id="5" name="Heart 4"/>
          <p:cNvSpPr/>
          <p:nvPr/>
        </p:nvSpPr>
        <p:spPr>
          <a:xfrm>
            <a:off x="957542" y="2838132"/>
            <a:ext cx="2489755" cy="1879578"/>
          </a:xfrm>
          <a:prstGeom prst="hear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3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0458" y="1616558"/>
            <a:ext cx="42663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Keys</a:t>
            </a:r>
          </a:p>
          <a:p>
            <a:endParaRPr lang="en-US" sz="3200" dirty="0"/>
          </a:p>
          <a:p>
            <a:r>
              <a:rPr lang="en-US" sz="3200" dirty="0" smtClean="0"/>
              <a:t>You need to find the keys to unlock the next floor.</a:t>
            </a:r>
            <a:endParaRPr lang="en-US" sz="3200" dirty="0"/>
          </a:p>
        </p:txBody>
      </p:sp>
      <p:pic>
        <p:nvPicPr>
          <p:cNvPr id="3" name="Picture 2" descr="Ke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8342">
            <a:off x="212840" y="3320594"/>
            <a:ext cx="3105309" cy="1701019"/>
          </a:xfrm>
          <a:prstGeom prst="rect">
            <a:avLst/>
          </a:prstGeom>
          <a:effectLst>
            <a:outerShdw blurRad="50800" dir="2700000" sx="103000" sy="103000" algn="tl" rotWithShape="0">
              <a:srgbClr val="FFFF00"/>
            </a:outerShdw>
          </a:effectLst>
        </p:spPr>
      </p:pic>
      <p:pic>
        <p:nvPicPr>
          <p:cNvPr id="4" name="Picture 3" descr="Ke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9142">
            <a:off x="-145320" y="1175321"/>
            <a:ext cx="4341000" cy="2875208"/>
          </a:xfrm>
          <a:prstGeom prst="rect">
            <a:avLst/>
          </a:prstGeom>
          <a:effectLst>
            <a:outerShdw blurRad="50800" dir="2700000" sx="102000" sy="102000" algn="tl" rotWithShape="0">
              <a:srgbClr val="FFFF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84465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may be other things you need to do in order to go to the next floor. Be alert and stay away from the zombies.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GOOD LUCK!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78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59</TotalTime>
  <Words>224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ESCAPE GAME 3</vt:lpstr>
      <vt:lpstr>Get to the Helicopter!</vt:lpstr>
      <vt:lpstr>Rules</vt:lpstr>
      <vt:lpstr>Items</vt:lpstr>
      <vt:lpstr>Items</vt:lpstr>
      <vt:lpstr>Items</vt:lpstr>
      <vt:lpstr>Other 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 GAME 3</dc:title>
  <dc:creator>Karl Gaurano</dc:creator>
  <cp:lastModifiedBy>Karl Gaurano</cp:lastModifiedBy>
  <cp:revision>4</cp:revision>
  <dcterms:created xsi:type="dcterms:W3CDTF">2023-06-13T04:55:56Z</dcterms:created>
  <dcterms:modified xsi:type="dcterms:W3CDTF">2023-06-13T07:11:27Z</dcterms:modified>
</cp:coreProperties>
</file>