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9" r:id="rId2"/>
    <p:sldId id="260" r:id="rId3"/>
    <p:sldId id="261" r:id="rId4"/>
    <p:sldId id="262" r:id="rId5"/>
    <p:sldId id="257" r:id="rId6"/>
    <p:sldId id="258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ユーザー" initials="Wユ" lastIdx="1" clrIdx="0">
    <p:extLst>
      <p:ext uri="{19B8F6BF-5375-455C-9EA6-DF929625EA0E}">
        <p15:presenceInfo xmlns:p15="http://schemas.microsoft.com/office/powerpoint/2012/main" userId="1d101fb73ca5698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858" y="72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84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BDF146-E502-4F5B-AE57-A7DEB3501994}" type="datetimeFigureOut">
              <a:rPr kumimoji="1" lang="ja-JP" altLang="en-US" smtClean="0"/>
              <a:t>2022/11/10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D4ECD9-C6A9-4A1E-AEB7-C5AA2D472A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097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A-F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4ECD9-C6A9-4A1E-AEB7-C5AA2D472A3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7754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G-L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4ECD9-C6A9-4A1E-AEB7-C5AA2D472A3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32547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M-R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4ECD9-C6A9-4A1E-AEB7-C5AA2D472A3E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57162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S-Z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4ECD9-C6A9-4A1E-AEB7-C5AA2D472A3E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73701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A-N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4ECD9-C6A9-4A1E-AEB7-C5AA2D472A3E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7729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M-Z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4ECD9-C6A9-4A1E-AEB7-C5AA2D472A3E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66053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All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4ECD9-C6A9-4A1E-AEB7-C5AA2D472A3E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1125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76C85F36-50A9-4AB2-B141-8E70C83BD244}" type="datetimeFigureOut">
              <a:rPr kumimoji="1" lang="ja-JP" altLang="en-US" smtClean="0"/>
              <a:t>2022/11/10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5EB399F-767A-40D2-9210-B6A49C2DB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3748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85F36-50A9-4AB2-B141-8E70C83BD244}" type="datetimeFigureOut">
              <a:rPr kumimoji="1" lang="ja-JP" altLang="en-US" smtClean="0"/>
              <a:t>2022/11/10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B399F-767A-40D2-9210-B6A49C2DB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5702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85F36-50A9-4AB2-B141-8E70C83BD244}" type="datetimeFigureOut">
              <a:rPr kumimoji="1" lang="ja-JP" altLang="en-US" smtClean="0"/>
              <a:t>2022/11/10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B399F-767A-40D2-9210-B6A49C2DB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17105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85F36-50A9-4AB2-B141-8E70C83BD244}" type="datetimeFigureOut">
              <a:rPr kumimoji="1" lang="ja-JP" altLang="en-US" smtClean="0"/>
              <a:t>2022/11/10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B399F-767A-40D2-9210-B6A49C2DB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136460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85F36-50A9-4AB2-B141-8E70C83BD244}" type="datetimeFigureOut">
              <a:rPr kumimoji="1" lang="ja-JP" altLang="en-US" smtClean="0"/>
              <a:t>2022/11/10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B399F-767A-40D2-9210-B6A49C2DB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586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85F36-50A9-4AB2-B141-8E70C83BD244}" type="datetimeFigureOut">
              <a:rPr kumimoji="1" lang="ja-JP" altLang="en-US" smtClean="0"/>
              <a:t>2022/11/10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B399F-767A-40D2-9210-B6A49C2DB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55455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85F36-50A9-4AB2-B141-8E70C83BD244}" type="datetimeFigureOut">
              <a:rPr kumimoji="1" lang="ja-JP" altLang="en-US" smtClean="0"/>
              <a:t>2022/11/10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B399F-767A-40D2-9210-B6A49C2DB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741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85F36-50A9-4AB2-B141-8E70C83BD244}" type="datetimeFigureOut">
              <a:rPr kumimoji="1" lang="ja-JP" altLang="en-US" smtClean="0"/>
              <a:t>2022/11/10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B399F-767A-40D2-9210-B6A49C2DB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0060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85F36-50A9-4AB2-B141-8E70C83BD244}" type="datetimeFigureOut">
              <a:rPr kumimoji="1" lang="ja-JP" altLang="en-US" smtClean="0"/>
              <a:t>2022/11/10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B399F-767A-40D2-9210-B6A49C2DB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3699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85F36-50A9-4AB2-B141-8E70C83BD244}" type="datetimeFigureOut">
              <a:rPr kumimoji="1" lang="ja-JP" altLang="en-US" smtClean="0"/>
              <a:t>2022/11/10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B399F-767A-40D2-9210-B6A49C2DB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8586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85F36-50A9-4AB2-B141-8E70C83BD244}" type="datetimeFigureOut">
              <a:rPr kumimoji="1" lang="ja-JP" altLang="en-US" smtClean="0"/>
              <a:t>2022/11/10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B399F-767A-40D2-9210-B6A49C2DB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8051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85F36-50A9-4AB2-B141-8E70C83BD244}" type="datetimeFigureOut">
              <a:rPr kumimoji="1" lang="ja-JP" altLang="en-US" smtClean="0"/>
              <a:t>2022/11/10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B399F-767A-40D2-9210-B6A49C2DB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8346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85F36-50A9-4AB2-B141-8E70C83BD244}" type="datetimeFigureOut">
              <a:rPr kumimoji="1" lang="ja-JP" altLang="en-US" smtClean="0"/>
              <a:t>2022/11/10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B399F-767A-40D2-9210-B6A49C2DB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435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85F36-50A9-4AB2-B141-8E70C83BD244}" type="datetimeFigureOut">
              <a:rPr kumimoji="1" lang="ja-JP" altLang="en-US" smtClean="0"/>
              <a:t>2022/11/10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B399F-767A-40D2-9210-B6A49C2DB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2752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85F36-50A9-4AB2-B141-8E70C83BD244}" type="datetimeFigureOut">
              <a:rPr kumimoji="1" lang="ja-JP" altLang="en-US" smtClean="0"/>
              <a:t>2022/11/10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B399F-767A-40D2-9210-B6A49C2DB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313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85F36-50A9-4AB2-B141-8E70C83BD244}" type="datetimeFigureOut">
              <a:rPr kumimoji="1" lang="ja-JP" altLang="en-US" smtClean="0"/>
              <a:t>2022/11/10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B399F-767A-40D2-9210-B6A49C2DB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7630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85F36-50A9-4AB2-B141-8E70C83BD244}" type="datetimeFigureOut">
              <a:rPr kumimoji="1" lang="ja-JP" altLang="en-US" smtClean="0"/>
              <a:t>2022/11/10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B399F-767A-40D2-9210-B6A49C2DB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973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85F36-50A9-4AB2-B141-8E70C83BD244}" type="datetimeFigureOut">
              <a:rPr kumimoji="1" lang="ja-JP" altLang="en-US" smtClean="0"/>
              <a:t>2022/11/10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B399F-767A-40D2-9210-B6A49C2DB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11898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楕円 1"/>
          <p:cNvSpPr/>
          <p:nvPr/>
        </p:nvSpPr>
        <p:spPr>
          <a:xfrm>
            <a:off x="1071154" y="444137"/>
            <a:ext cx="2090057" cy="1711234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7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d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楕円 2"/>
          <p:cNvSpPr/>
          <p:nvPr/>
        </p:nvSpPr>
        <p:spPr>
          <a:xfrm>
            <a:off x="3705497" y="444137"/>
            <a:ext cx="2090057" cy="1711234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7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楕円 3"/>
          <p:cNvSpPr/>
          <p:nvPr/>
        </p:nvSpPr>
        <p:spPr>
          <a:xfrm>
            <a:off x="6339840" y="444137"/>
            <a:ext cx="2090057" cy="1711234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7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b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楕円 4"/>
          <p:cNvSpPr/>
          <p:nvPr/>
        </p:nvSpPr>
        <p:spPr>
          <a:xfrm>
            <a:off x="8974183" y="444137"/>
            <a:ext cx="2090057" cy="1711234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7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楕円 5"/>
          <p:cNvSpPr/>
          <p:nvPr/>
        </p:nvSpPr>
        <p:spPr>
          <a:xfrm>
            <a:off x="1071154" y="2464525"/>
            <a:ext cx="2090057" cy="1711234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7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B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楕円 6"/>
          <p:cNvSpPr/>
          <p:nvPr/>
        </p:nvSpPr>
        <p:spPr>
          <a:xfrm>
            <a:off x="3705497" y="2464525"/>
            <a:ext cx="2090057" cy="1711234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7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e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楕円 7"/>
          <p:cNvSpPr/>
          <p:nvPr/>
        </p:nvSpPr>
        <p:spPr>
          <a:xfrm>
            <a:off x="6339840" y="2464525"/>
            <a:ext cx="2090057" cy="1711234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7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f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楕円 8"/>
          <p:cNvSpPr/>
          <p:nvPr/>
        </p:nvSpPr>
        <p:spPr>
          <a:xfrm>
            <a:off x="8974183" y="2464525"/>
            <a:ext cx="2090057" cy="1711234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7200" dirty="0">
                <a:solidFill>
                  <a:schemeClr val="tx1"/>
                </a:solidFill>
                <a:latin typeface="Comic Sans MS" panose="030F0702030302020204" pitchFamily="66" charset="0"/>
              </a:rPr>
              <a:t>F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楕円 9"/>
          <p:cNvSpPr/>
          <p:nvPr/>
        </p:nvSpPr>
        <p:spPr>
          <a:xfrm>
            <a:off x="1071154" y="4484913"/>
            <a:ext cx="2090057" cy="1711234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7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E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楕円 10"/>
          <p:cNvSpPr/>
          <p:nvPr/>
        </p:nvSpPr>
        <p:spPr>
          <a:xfrm>
            <a:off x="3705497" y="4484913"/>
            <a:ext cx="2090057" cy="1711234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7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楕円 11"/>
          <p:cNvSpPr/>
          <p:nvPr/>
        </p:nvSpPr>
        <p:spPr>
          <a:xfrm>
            <a:off x="6339840" y="4484913"/>
            <a:ext cx="2090057" cy="1711234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7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D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楕円 12"/>
          <p:cNvSpPr/>
          <p:nvPr/>
        </p:nvSpPr>
        <p:spPr>
          <a:xfrm>
            <a:off x="8974183" y="4484913"/>
            <a:ext cx="2090057" cy="1711234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7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楕円 13"/>
          <p:cNvSpPr/>
          <p:nvPr/>
        </p:nvSpPr>
        <p:spPr>
          <a:xfrm>
            <a:off x="1071154" y="444137"/>
            <a:ext cx="2090057" cy="171123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楕円 14"/>
          <p:cNvSpPr/>
          <p:nvPr/>
        </p:nvSpPr>
        <p:spPr>
          <a:xfrm>
            <a:off x="3705497" y="444137"/>
            <a:ext cx="2090057" cy="171123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tx1"/>
                </a:solidFill>
                <a:latin typeface="Comic Sans MS" panose="030F0702030302020204" pitchFamily="66" charset="0"/>
              </a:rPr>
              <a:t>2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楕円 15"/>
          <p:cNvSpPr/>
          <p:nvPr/>
        </p:nvSpPr>
        <p:spPr>
          <a:xfrm>
            <a:off x="6339840" y="444137"/>
            <a:ext cx="2090057" cy="171123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3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楕円 16"/>
          <p:cNvSpPr/>
          <p:nvPr/>
        </p:nvSpPr>
        <p:spPr>
          <a:xfrm>
            <a:off x="8974183" y="444137"/>
            <a:ext cx="2090057" cy="171123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4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楕円 17"/>
          <p:cNvSpPr/>
          <p:nvPr/>
        </p:nvSpPr>
        <p:spPr>
          <a:xfrm>
            <a:off x="1071154" y="2464525"/>
            <a:ext cx="2090057" cy="171123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5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楕円 18"/>
          <p:cNvSpPr/>
          <p:nvPr/>
        </p:nvSpPr>
        <p:spPr>
          <a:xfrm>
            <a:off x="3705497" y="2464525"/>
            <a:ext cx="2090057" cy="171123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6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楕円 19"/>
          <p:cNvSpPr/>
          <p:nvPr/>
        </p:nvSpPr>
        <p:spPr>
          <a:xfrm>
            <a:off x="6339840" y="2464525"/>
            <a:ext cx="2090057" cy="171123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7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楕円 20"/>
          <p:cNvSpPr/>
          <p:nvPr/>
        </p:nvSpPr>
        <p:spPr>
          <a:xfrm>
            <a:off x="8974183" y="2464525"/>
            <a:ext cx="2090057" cy="171123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8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楕円 21"/>
          <p:cNvSpPr/>
          <p:nvPr/>
        </p:nvSpPr>
        <p:spPr>
          <a:xfrm>
            <a:off x="1071154" y="4484913"/>
            <a:ext cx="2090057" cy="171123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9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楕円 22"/>
          <p:cNvSpPr/>
          <p:nvPr/>
        </p:nvSpPr>
        <p:spPr>
          <a:xfrm>
            <a:off x="3705497" y="4484913"/>
            <a:ext cx="2090057" cy="171123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10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楕円 23"/>
          <p:cNvSpPr/>
          <p:nvPr/>
        </p:nvSpPr>
        <p:spPr>
          <a:xfrm>
            <a:off x="6339840" y="4484913"/>
            <a:ext cx="2090057" cy="171123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11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楕円 24"/>
          <p:cNvSpPr/>
          <p:nvPr/>
        </p:nvSpPr>
        <p:spPr>
          <a:xfrm>
            <a:off x="8974183" y="4484913"/>
            <a:ext cx="2090057" cy="171123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12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293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"/>
                            </p:stCondLst>
                            <p:childTnLst>
                              <p:par>
                                <p:cTn id="2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25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"/>
                            </p:stCondLst>
                            <p:childTnLst>
                              <p:par>
                                <p:cTn id="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25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"/>
                            </p:stCondLst>
                            <p:childTnLst>
                              <p:par>
                                <p:cTn id="4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"/>
                            </p:stCondLst>
                            <p:childTnLst>
                              <p:par>
                                <p:cTn id="5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50"/>
                            </p:stCondLst>
                            <p:childTnLst>
                              <p:par>
                                <p:cTn id="7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"/>
                            </p:stCondLst>
                            <p:childTnLst>
                              <p:par>
                                <p:cTn id="8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2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50"/>
                            </p:stCondLst>
                            <p:childTnLst>
                              <p:par>
                                <p:cTn id="9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25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5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50"/>
                            </p:stCondLst>
                            <p:childTnLst>
                              <p:par>
                                <p:cTn id="10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25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5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50"/>
                            </p:stCondLst>
                            <p:childTnLst>
                              <p:par>
                                <p:cTn id="11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25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5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50"/>
                            </p:stCondLst>
                            <p:childTnLst>
                              <p:par>
                                <p:cTn id="13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" dur="25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5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50"/>
                            </p:stCondLst>
                            <p:childTnLst>
                              <p:par>
                                <p:cTn id="14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25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5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50"/>
                            </p:stCondLst>
                            <p:childTnLst>
                              <p:par>
                                <p:cTn id="15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2" dur="25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25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250"/>
                            </p:stCondLst>
                            <p:childTnLst>
                              <p:par>
                                <p:cTn id="16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25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25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250"/>
                            </p:stCondLst>
                            <p:childTnLst>
                              <p:par>
                                <p:cTn id="17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6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250"/>
                            </p:stCondLst>
                            <p:childTnLst>
                              <p:par>
                                <p:cTn id="19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2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2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250"/>
                            </p:stCondLst>
                            <p:childTnLst>
                              <p:par>
                                <p:cTn id="20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0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250"/>
                            </p:stCondLst>
                            <p:childTnLst>
                              <p:par>
                                <p:cTn id="21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250"/>
                            </p:stCondLst>
                            <p:childTnLst>
                              <p:par>
                                <p:cTn id="22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4" dur="2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2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250"/>
                            </p:stCondLst>
                            <p:childTnLst>
                              <p:par>
                                <p:cTn id="23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0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2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2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250"/>
                            </p:stCondLst>
                            <p:childTnLst>
                              <p:par>
                                <p:cTn id="25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8" dur="2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2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250"/>
                            </p:stCondLst>
                            <p:childTnLst>
                              <p:par>
                                <p:cTn id="26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4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250"/>
                            </p:stCondLst>
                            <p:childTnLst>
                              <p:par>
                                <p:cTn id="27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6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2" dur="2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2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250"/>
                            </p:stCondLst>
                            <p:childTnLst>
                              <p:par>
                                <p:cTn id="28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8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楕円 1"/>
          <p:cNvSpPr/>
          <p:nvPr/>
        </p:nvSpPr>
        <p:spPr>
          <a:xfrm>
            <a:off x="1071154" y="444137"/>
            <a:ext cx="2090057" cy="1711234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7200" dirty="0">
                <a:solidFill>
                  <a:schemeClr val="tx1"/>
                </a:solidFill>
                <a:latin typeface="Comic Sans MS" panose="030F0702030302020204" pitchFamily="66" charset="0"/>
              </a:rPr>
              <a:t>K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楕円 2"/>
          <p:cNvSpPr/>
          <p:nvPr/>
        </p:nvSpPr>
        <p:spPr>
          <a:xfrm>
            <a:off x="3705497" y="444137"/>
            <a:ext cx="2090057" cy="1711234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7200" dirty="0">
                <a:solidFill>
                  <a:schemeClr val="tx1"/>
                </a:solidFill>
                <a:latin typeface="Comic Sans MS" panose="030F0702030302020204" pitchFamily="66" charset="0"/>
              </a:rPr>
              <a:t>H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楕円 3"/>
          <p:cNvSpPr/>
          <p:nvPr/>
        </p:nvSpPr>
        <p:spPr>
          <a:xfrm>
            <a:off x="6339840" y="444137"/>
            <a:ext cx="2090057" cy="1711234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7200" dirty="0">
                <a:solidFill>
                  <a:schemeClr val="tx1"/>
                </a:solidFill>
                <a:latin typeface="Comic Sans MS" panose="030F0702030302020204" pitchFamily="66" charset="0"/>
              </a:rPr>
              <a:t>I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楕円 4"/>
          <p:cNvSpPr/>
          <p:nvPr/>
        </p:nvSpPr>
        <p:spPr>
          <a:xfrm>
            <a:off x="8974183" y="444137"/>
            <a:ext cx="2090057" cy="1711234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7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G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楕円 5"/>
          <p:cNvSpPr/>
          <p:nvPr/>
        </p:nvSpPr>
        <p:spPr>
          <a:xfrm>
            <a:off x="1071154" y="2464525"/>
            <a:ext cx="2090057" cy="1711234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7200" dirty="0">
                <a:solidFill>
                  <a:schemeClr val="tx1"/>
                </a:solidFill>
                <a:latin typeface="Comic Sans MS" panose="030F0702030302020204" pitchFamily="66" charset="0"/>
              </a:rPr>
              <a:t>l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楕円 6"/>
          <p:cNvSpPr/>
          <p:nvPr/>
        </p:nvSpPr>
        <p:spPr>
          <a:xfrm>
            <a:off x="3705497" y="2464525"/>
            <a:ext cx="2090057" cy="1711234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7200" dirty="0">
                <a:solidFill>
                  <a:schemeClr val="tx1"/>
                </a:solidFill>
                <a:latin typeface="Comic Sans MS" panose="030F0702030302020204" pitchFamily="66" charset="0"/>
              </a:rPr>
              <a:t>J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楕円 7"/>
          <p:cNvSpPr/>
          <p:nvPr/>
        </p:nvSpPr>
        <p:spPr>
          <a:xfrm>
            <a:off x="6339840" y="2464525"/>
            <a:ext cx="2090057" cy="1711234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7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g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楕円 8"/>
          <p:cNvSpPr/>
          <p:nvPr/>
        </p:nvSpPr>
        <p:spPr>
          <a:xfrm>
            <a:off x="8974183" y="2464525"/>
            <a:ext cx="2090057" cy="1711234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7200" dirty="0">
                <a:solidFill>
                  <a:schemeClr val="tx1"/>
                </a:solidFill>
                <a:latin typeface="Comic Sans MS" panose="030F0702030302020204" pitchFamily="66" charset="0"/>
              </a:rPr>
              <a:t>L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楕円 9"/>
          <p:cNvSpPr/>
          <p:nvPr/>
        </p:nvSpPr>
        <p:spPr>
          <a:xfrm>
            <a:off x="1071154" y="4484913"/>
            <a:ext cx="2090057" cy="1711234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7200" dirty="0">
                <a:solidFill>
                  <a:schemeClr val="tx1"/>
                </a:solidFill>
                <a:latin typeface="Comic Sans MS" panose="030F0702030302020204" pitchFamily="66" charset="0"/>
              </a:rPr>
              <a:t>i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楕円 10"/>
          <p:cNvSpPr/>
          <p:nvPr/>
        </p:nvSpPr>
        <p:spPr>
          <a:xfrm>
            <a:off x="3705497" y="4484913"/>
            <a:ext cx="2090057" cy="1711234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7200" dirty="0">
                <a:solidFill>
                  <a:schemeClr val="tx1"/>
                </a:solidFill>
                <a:latin typeface="Comic Sans MS" panose="030F0702030302020204" pitchFamily="66" charset="0"/>
              </a:rPr>
              <a:t>k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楕円 11"/>
          <p:cNvSpPr/>
          <p:nvPr/>
        </p:nvSpPr>
        <p:spPr>
          <a:xfrm>
            <a:off x="6339840" y="4484913"/>
            <a:ext cx="2090057" cy="1711234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7200" dirty="0">
                <a:solidFill>
                  <a:schemeClr val="tx1"/>
                </a:solidFill>
                <a:latin typeface="Comic Sans MS" panose="030F0702030302020204" pitchFamily="66" charset="0"/>
              </a:rPr>
              <a:t>h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楕円 12"/>
          <p:cNvSpPr/>
          <p:nvPr/>
        </p:nvSpPr>
        <p:spPr>
          <a:xfrm>
            <a:off x="8974183" y="4484913"/>
            <a:ext cx="2090057" cy="1711234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7200" dirty="0">
                <a:solidFill>
                  <a:schemeClr val="tx1"/>
                </a:solidFill>
                <a:latin typeface="Comic Sans MS" panose="030F0702030302020204" pitchFamily="66" charset="0"/>
              </a:rPr>
              <a:t>j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楕円 13"/>
          <p:cNvSpPr/>
          <p:nvPr/>
        </p:nvSpPr>
        <p:spPr>
          <a:xfrm>
            <a:off x="1071154" y="444137"/>
            <a:ext cx="2090057" cy="1711234"/>
          </a:xfrm>
          <a:prstGeom prst="ellipse">
            <a:avLst/>
          </a:prstGeom>
          <a:solidFill>
            <a:srgbClr val="FF5388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楕円 14"/>
          <p:cNvSpPr/>
          <p:nvPr/>
        </p:nvSpPr>
        <p:spPr>
          <a:xfrm>
            <a:off x="3705497" y="444137"/>
            <a:ext cx="2090057" cy="1711234"/>
          </a:xfrm>
          <a:prstGeom prst="ellipse">
            <a:avLst/>
          </a:prstGeom>
          <a:solidFill>
            <a:srgbClr val="FF5388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tx1"/>
                </a:solidFill>
                <a:latin typeface="Comic Sans MS" panose="030F0702030302020204" pitchFamily="66" charset="0"/>
              </a:rPr>
              <a:t>2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楕円 15"/>
          <p:cNvSpPr/>
          <p:nvPr/>
        </p:nvSpPr>
        <p:spPr>
          <a:xfrm>
            <a:off x="6339840" y="444137"/>
            <a:ext cx="2090057" cy="1711234"/>
          </a:xfrm>
          <a:prstGeom prst="ellipse">
            <a:avLst/>
          </a:prstGeom>
          <a:solidFill>
            <a:srgbClr val="FF5388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3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楕円 16"/>
          <p:cNvSpPr/>
          <p:nvPr/>
        </p:nvSpPr>
        <p:spPr>
          <a:xfrm>
            <a:off x="8974183" y="444137"/>
            <a:ext cx="2090057" cy="1711234"/>
          </a:xfrm>
          <a:prstGeom prst="ellipse">
            <a:avLst/>
          </a:prstGeom>
          <a:solidFill>
            <a:srgbClr val="FF5388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4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楕円 17"/>
          <p:cNvSpPr/>
          <p:nvPr/>
        </p:nvSpPr>
        <p:spPr>
          <a:xfrm>
            <a:off x="1071154" y="2464525"/>
            <a:ext cx="2090057" cy="1711234"/>
          </a:xfrm>
          <a:prstGeom prst="ellipse">
            <a:avLst/>
          </a:prstGeom>
          <a:solidFill>
            <a:srgbClr val="FF5388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5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楕円 18"/>
          <p:cNvSpPr/>
          <p:nvPr/>
        </p:nvSpPr>
        <p:spPr>
          <a:xfrm>
            <a:off x="3705497" y="2464525"/>
            <a:ext cx="2090057" cy="1711234"/>
          </a:xfrm>
          <a:prstGeom prst="ellipse">
            <a:avLst/>
          </a:prstGeom>
          <a:solidFill>
            <a:srgbClr val="FF5388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6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楕円 19"/>
          <p:cNvSpPr/>
          <p:nvPr/>
        </p:nvSpPr>
        <p:spPr>
          <a:xfrm>
            <a:off x="6339840" y="2464525"/>
            <a:ext cx="2090057" cy="1711234"/>
          </a:xfrm>
          <a:prstGeom prst="ellipse">
            <a:avLst/>
          </a:prstGeom>
          <a:solidFill>
            <a:srgbClr val="FF5388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7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楕円 20"/>
          <p:cNvSpPr/>
          <p:nvPr/>
        </p:nvSpPr>
        <p:spPr>
          <a:xfrm>
            <a:off x="8974183" y="2464525"/>
            <a:ext cx="2090057" cy="1711234"/>
          </a:xfrm>
          <a:prstGeom prst="ellipse">
            <a:avLst/>
          </a:prstGeom>
          <a:solidFill>
            <a:srgbClr val="FF5388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8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楕円 21"/>
          <p:cNvSpPr/>
          <p:nvPr/>
        </p:nvSpPr>
        <p:spPr>
          <a:xfrm>
            <a:off x="1071154" y="4484913"/>
            <a:ext cx="2090057" cy="1711234"/>
          </a:xfrm>
          <a:prstGeom prst="ellipse">
            <a:avLst/>
          </a:prstGeom>
          <a:solidFill>
            <a:srgbClr val="FF5388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9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楕円 22"/>
          <p:cNvSpPr/>
          <p:nvPr/>
        </p:nvSpPr>
        <p:spPr>
          <a:xfrm>
            <a:off x="3705497" y="4484913"/>
            <a:ext cx="2090057" cy="1711234"/>
          </a:xfrm>
          <a:prstGeom prst="ellipse">
            <a:avLst/>
          </a:prstGeom>
          <a:solidFill>
            <a:srgbClr val="FF5388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10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楕円 23"/>
          <p:cNvSpPr/>
          <p:nvPr/>
        </p:nvSpPr>
        <p:spPr>
          <a:xfrm>
            <a:off x="6339840" y="4484913"/>
            <a:ext cx="2090057" cy="1711234"/>
          </a:xfrm>
          <a:prstGeom prst="ellipse">
            <a:avLst/>
          </a:prstGeom>
          <a:solidFill>
            <a:srgbClr val="FF5388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11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楕円 24"/>
          <p:cNvSpPr/>
          <p:nvPr/>
        </p:nvSpPr>
        <p:spPr>
          <a:xfrm>
            <a:off x="8974183" y="4484913"/>
            <a:ext cx="2090057" cy="1711234"/>
          </a:xfrm>
          <a:prstGeom prst="ellipse">
            <a:avLst/>
          </a:prstGeom>
          <a:solidFill>
            <a:srgbClr val="FF5388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12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906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"/>
                            </p:stCondLst>
                            <p:childTnLst>
                              <p:par>
                                <p:cTn id="2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25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"/>
                            </p:stCondLst>
                            <p:childTnLst>
                              <p:par>
                                <p:cTn id="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25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"/>
                            </p:stCondLst>
                            <p:childTnLst>
                              <p:par>
                                <p:cTn id="4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"/>
                            </p:stCondLst>
                            <p:childTnLst>
                              <p:par>
                                <p:cTn id="5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50"/>
                            </p:stCondLst>
                            <p:childTnLst>
                              <p:par>
                                <p:cTn id="7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"/>
                            </p:stCondLst>
                            <p:childTnLst>
                              <p:par>
                                <p:cTn id="8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2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50"/>
                            </p:stCondLst>
                            <p:childTnLst>
                              <p:par>
                                <p:cTn id="9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25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5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50"/>
                            </p:stCondLst>
                            <p:childTnLst>
                              <p:par>
                                <p:cTn id="10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25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5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50"/>
                            </p:stCondLst>
                            <p:childTnLst>
                              <p:par>
                                <p:cTn id="11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25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5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50"/>
                            </p:stCondLst>
                            <p:childTnLst>
                              <p:par>
                                <p:cTn id="13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" dur="25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5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50"/>
                            </p:stCondLst>
                            <p:childTnLst>
                              <p:par>
                                <p:cTn id="14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25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5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50"/>
                            </p:stCondLst>
                            <p:childTnLst>
                              <p:par>
                                <p:cTn id="15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2" dur="25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25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250"/>
                            </p:stCondLst>
                            <p:childTnLst>
                              <p:par>
                                <p:cTn id="16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25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25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250"/>
                            </p:stCondLst>
                            <p:childTnLst>
                              <p:par>
                                <p:cTn id="17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6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250"/>
                            </p:stCondLst>
                            <p:childTnLst>
                              <p:par>
                                <p:cTn id="19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2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2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250"/>
                            </p:stCondLst>
                            <p:childTnLst>
                              <p:par>
                                <p:cTn id="20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0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250"/>
                            </p:stCondLst>
                            <p:childTnLst>
                              <p:par>
                                <p:cTn id="21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250"/>
                            </p:stCondLst>
                            <p:childTnLst>
                              <p:par>
                                <p:cTn id="22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4" dur="2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2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250"/>
                            </p:stCondLst>
                            <p:childTnLst>
                              <p:par>
                                <p:cTn id="23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0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2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2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250"/>
                            </p:stCondLst>
                            <p:childTnLst>
                              <p:par>
                                <p:cTn id="25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8" dur="2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2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250"/>
                            </p:stCondLst>
                            <p:childTnLst>
                              <p:par>
                                <p:cTn id="26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4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250"/>
                            </p:stCondLst>
                            <p:childTnLst>
                              <p:par>
                                <p:cTn id="27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6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2" dur="2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2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250"/>
                            </p:stCondLst>
                            <p:childTnLst>
                              <p:par>
                                <p:cTn id="28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8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楕円 1"/>
          <p:cNvSpPr/>
          <p:nvPr/>
        </p:nvSpPr>
        <p:spPr>
          <a:xfrm>
            <a:off x="1071154" y="444137"/>
            <a:ext cx="2090057" cy="1711234"/>
          </a:xfrm>
          <a:prstGeom prst="ellipse">
            <a:avLst/>
          </a:prstGeom>
          <a:solidFill>
            <a:srgbClr val="1EE2E2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7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N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楕円 2"/>
          <p:cNvSpPr/>
          <p:nvPr/>
        </p:nvSpPr>
        <p:spPr>
          <a:xfrm>
            <a:off x="3705497" y="444137"/>
            <a:ext cx="2090057" cy="1711234"/>
          </a:xfrm>
          <a:prstGeom prst="ellipse">
            <a:avLst/>
          </a:prstGeom>
          <a:solidFill>
            <a:srgbClr val="1EE2E2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7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楕円 3"/>
          <p:cNvSpPr/>
          <p:nvPr/>
        </p:nvSpPr>
        <p:spPr>
          <a:xfrm>
            <a:off x="6339840" y="444137"/>
            <a:ext cx="2090057" cy="1711234"/>
          </a:xfrm>
          <a:prstGeom prst="ellipse">
            <a:avLst/>
          </a:prstGeom>
          <a:solidFill>
            <a:srgbClr val="1EE2E2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7200" dirty="0">
                <a:solidFill>
                  <a:schemeClr val="tx1"/>
                </a:solidFill>
                <a:latin typeface="Comic Sans MS" panose="030F0702030302020204" pitchFamily="66" charset="0"/>
              </a:rPr>
              <a:t>q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楕円 4"/>
          <p:cNvSpPr/>
          <p:nvPr/>
        </p:nvSpPr>
        <p:spPr>
          <a:xfrm>
            <a:off x="8974183" y="444137"/>
            <a:ext cx="2090057" cy="1711234"/>
          </a:xfrm>
          <a:prstGeom prst="ellipse">
            <a:avLst/>
          </a:prstGeom>
          <a:solidFill>
            <a:srgbClr val="1EE2E2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7200" dirty="0">
                <a:solidFill>
                  <a:schemeClr val="tx1"/>
                </a:solidFill>
                <a:latin typeface="Comic Sans MS" panose="030F0702030302020204" pitchFamily="66" charset="0"/>
              </a:rPr>
              <a:t>M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楕円 5"/>
          <p:cNvSpPr/>
          <p:nvPr/>
        </p:nvSpPr>
        <p:spPr>
          <a:xfrm>
            <a:off x="1071154" y="2464525"/>
            <a:ext cx="2090057" cy="1711234"/>
          </a:xfrm>
          <a:prstGeom prst="ellipse">
            <a:avLst/>
          </a:prstGeom>
          <a:solidFill>
            <a:srgbClr val="1EE2E2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7200" dirty="0">
                <a:solidFill>
                  <a:schemeClr val="tx1"/>
                </a:solidFill>
                <a:latin typeface="Comic Sans MS" panose="030F0702030302020204" pitchFamily="66" charset="0"/>
              </a:rPr>
              <a:t>r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楕円 6"/>
          <p:cNvSpPr/>
          <p:nvPr/>
        </p:nvSpPr>
        <p:spPr>
          <a:xfrm>
            <a:off x="3705497" y="2464525"/>
            <a:ext cx="2090057" cy="1711234"/>
          </a:xfrm>
          <a:prstGeom prst="ellipse">
            <a:avLst/>
          </a:prstGeom>
          <a:solidFill>
            <a:srgbClr val="1EE2E2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7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o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楕円 7"/>
          <p:cNvSpPr/>
          <p:nvPr/>
        </p:nvSpPr>
        <p:spPr>
          <a:xfrm>
            <a:off x="6339840" y="2464525"/>
            <a:ext cx="2090057" cy="1711234"/>
          </a:xfrm>
          <a:prstGeom prst="ellipse">
            <a:avLst/>
          </a:prstGeom>
          <a:solidFill>
            <a:srgbClr val="1EE2E2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7200" dirty="0">
                <a:solidFill>
                  <a:schemeClr val="tx1"/>
                </a:solidFill>
                <a:latin typeface="Comic Sans MS" panose="030F0702030302020204" pitchFamily="66" charset="0"/>
              </a:rPr>
              <a:t>m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楕円 8"/>
          <p:cNvSpPr/>
          <p:nvPr/>
        </p:nvSpPr>
        <p:spPr>
          <a:xfrm>
            <a:off x="8974183" y="2464525"/>
            <a:ext cx="2090057" cy="1711234"/>
          </a:xfrm>
          <a:prstGeom prst="ellipse">
            <a:avLst/>
          </a:prstGeom>
          <a:solidFill>
            <a:srgbClr val="1EE2E2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7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O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楕円 9"/>
          <p:cNvSpPr/>
          <p:nvPr/>
        </p:nvSpPr>
        <p:spPr>
          <a:xfrm>
            <a:off x="1071154" y="4484913"/>
            <a:ext cx="2090057" cy="1711234"/>
          </a:xfrm>
          <a:prstGeom prst="ellipse">
            <a:avLst/>
          </a:prstGeom>
          <a:solidFill>
            <a:srgbClr val="1EE2E2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7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Q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楕円 10"/>
          <p:cNvSpPr/>
          <p:nvPr/>
        </p:nvSpPr>
        <p:spPr>
          <a:xfrm>
            <a:off x="3705497" y="4484913"/>
            <a:ext cx="2090057" cy="1711234"/>
          </a:xfrm>
          <a:prstGeom prst="ellipse">
            <a:avLst/>
          </a:prstGeom>
          <a:solidFill>
            <a:srgbClr val="1EE2E2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7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楕円 11"/>
          <p:cNvSpPr/>
          <p:nvPr/>
        </p:nvSpPr>
        <p:spPr>
          <a:xfrm>
            <a:off x="6339840" y="4484913"/>
            <a:ext cx="2090057" cy="1711234"/>
          </a:xfrm>
          <a:prstGeom prst="ellipse">
            <a:avLst/>
          </a:prstGeom>
          <a:solidFill>
            <a:srgbClr val="1EE2E2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7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R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楕円 12"/>
          <p:cNvSpPr/>
          <p:nvPr/>
        </p:nvSpPr>
        <p:spPr>
          <a:xfrm>
            <a:off x="8974183" y="4484913"/>
            <a:ext cx="2090057" cy="1711234"/>
          </a:xfrm>
          <a:prstGeom prst="ellipse">
            <a:avLst/>
          </a:prstGeom>
          <a:solidFill>
            <a:srgbClr val="1EE2E2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7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n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楕円 13"/>
          <p:cNvSpPr/>
          <p:nvPr/>
        </p:nvSpPr>
        <p:spPr>
          <a:xfrm>
            <a:off x="1071154" y="444137"/>
            <a:ext cx="2090057" cy="1711234"/>
          </a:xfrm>
          <a:prstGeom prst="ellipse">
            <a:avLst/>
          </a:prstGeom>
          <a:solidFill>
            <a:srgbClr val="3DEC14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楕円 14"/>
          <p:cNvSpPr/>
          <p:nvPr/>
        </p:nvSpPr>
        <p:spPr>
          <a:xfrm>
            <a:off x="3705497" y="444137"/>
            <a:ext cx="2090057" cy="1711234"/>
          </a:xfrm>
          <a:prstGeom prst="ellipse">
            <a:avLst/>
          </a:prstGeom>
          <a:solidFill>
            <a:srgbClr val="3DEC14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tx1"/>
                </a:solidFill>
                <a:latin typeface="Comic Sans MS" panose="030F0702030302020204" pitchFamily="66" charset="0"/>
              </a:rPr>
              <a:t>2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楕円 15"/>
          <p:cNvSpPr/>
          <p:nvPr/>
        </p:nvSpPr>
        <p:spPr>
          <a:xfrm>
            <a:off x="6339840" y="444137"/>
            <a:ext cx="2090057" cy="1711234"/>
          </a:xfrm>
          <a:prstGeom prst="ellipse">
            <a:avLst/>
          </a:prstGeom>
          <a:solidFill>
            <a:srgbClr val="3DEC14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3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楕円 16"/>
          <p:cNvSpPr/>
          <p:nvPr/>
        </p:nvSpPr>
        <p:spPr>
          <a:xfrm>
            <a:off x="8974183" y="444137"/>
            <a:ext cx="2090057" cy="1711234"/>
          </a:xfrm>
          <a:prstGeom prst="ellipse">
            <a:avLst/>
          </a:prstGeom>
          <a:solidFill>
            <a:srgbClr val="3DEC14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4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楕円 17"/>
          <p:cNvSpPr/>
          <p:nvPr/>
        </p:nvSpPr>
        <p:spPr>
          <a:xfrm>
            <a:off x="1071154" y="2464525"/>
            <a:ext cx="2090057" cy="1711234"/>
          </a:xfrm>
          <a:prstGeom prst="ellipse">
            <a:avLst/>
          </a:prstGeom>
          <a:solidFill>
            <a:srgbClr val="3DEC14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5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楕円 18"/>
          <p:cNvSpPr/>
          <p:nvPr/>
        </p:nvSpPr>
        <p:spPr>
          <a:xfrm>
            <a:off x="3705497" y="2464525"/>
            <a:ext cx="2090057" cy="1711234"/>
          </a:xfrm>
          <a:prstGeom prst="ellipse">
            <a:avLst/>
          </a:prstGeom>
          <a:solidFill>
            <a:srgbClr val="3DEC14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6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楕円 19"/>
          <p:cNvSpPr/>
          <p:nvPr/>
        </p:nvSpPr>
        <p:spPr>
          <a:xfrm>
            <a:off x="6339840" y="2464525"/>
            <a:ext cx="2090057" cy="1711234"/>
          </a:xfrm>
          <a:prstGeom prst="ellipse">
            <a:avLst/>
          </a:prstGeom>
          <a:solidFill>
            <a:srgbClr val="3DEC14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7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楕円 20"/>
          <p:cNvSpPr/>
          <p:nvPr/>
        </p:nvSpPr>
        <p:spPr>
          <a:xfrm>
            <a:off x="8974183" y="2464525"/>
            <a:ext cx="2090057" cy="1711234"/>
          </a:xfrm>
          <a:prstGeom prst="ellipse">
            <a:avLst/>
          </a:prstGeom>
          <a:solidFill>
            <a:srgbClr val="3DEC14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8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楕円 21"/>
          <p:cNvSpPr/>
          <p:nvPr/>
        </p:nvSpPr>
        <p:spPr>
          <a:xfrm>
            <a:off x="1071154" y="4484913"/>
            <a:ext cx="2090057" cy="1711234"/>
          </a:xfrm>
          <a:prstGeom prst="ellipse">
            <a:avLst/>
          </a:prstGeom>
          <a:solidFill>
            <a:srgbClr val="3DEC14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9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楕円 22"/>
          <p:cNvSpPr/>
          <p:nvPr/>
        </p:nvSpPr>
        <p:spPr>
          <a:xfrm>
            <a:off x="3705497" y="4484913"/>
            <a:ext cx="2090057" cy="1711234"/>
          </a:xfrm>
          <a:prstGeom prst="ellipse">
            <a:avLst/>
          </a:prstGeom>
          <a:solidFill>
            <a:srgbClr val="3DEC14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10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楕円 23"/>
          <p:cNvSpPr/>
          <p:nvPr/>
        </p:nvSpPr>
        <p:spPr>
          <a:xfrm>
            <a:off x="6339840" y="4484913"/>
            <a:ext cx="2090057" cy="1711234"/>
          </a:xfrm>
          <a:prstGeom prst="ellipse">
            <a:avLst/>
          </a:prstGeom>
          <a:solidFill>
            <a:srgbClr val="3DEC14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11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楕円 24"/>
          <p:cNvSpPr/>
          <p:nvPr/>
        </p:nvSpPr>
        <p:spPr>
          <a:xfrm>
            <a:off x="8974183" y="4484913"/>
            <a:ext cx="2090057" cy="1711234"/>
          </a:xfrm>
          <a:prstGeom prst="ellipse">
            <a:avLst/>
          </a:prstGeom>
          <a:solidFill>
            <a:srgbClr val="3DEC14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12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007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"/>
                            </p:stCondLst>
                            <p:childTnLst>
                              <p:par>
                                <p:cTn id="2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25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"/>
                            </p:stCondLst>
                            <p:childTnLst>
                              <p:par>
                                <p:cTn id="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25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"/>
                            </p:stCondLst>
                            <p:childTnLst>
                              <p:par>
                                <p:cTn id="4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"/>
                            </p:stCondLst>
                            <p:childTnLst>
                              <p:par>
                                <p:cTn id="5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50"/>
                            </p:stCondLst>
                            <p:childTnLst>
                              <p:par>
                                <p:cTn id="7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"/>
                            </p:stCondLst>
                            <p:childTnLst>
                              <p:par>
                                <p:cTn id="8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2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50"/>
                            </p:stCondLst>
                            <p:childTnLst>
                              <p:par>
                                <p:cTn id="9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25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5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50"/>
                            </p:stCondLst>
                            <p:childTnLst>
                              <p:par>
                                <p:cTn id="10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25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5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50"/>
                            </p:stCondLst>
                            <p:childTnLst>
                              <p:par>
                                <p:cTn id="11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25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5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50"/>
                            </p:stCondLst>
                            <p:childTnLst>
                              <p:par>
                                <p:cTn id="13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" dur="25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5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50"/>
                            </p:stCondLst>
                            <p:childTnLst>
                              <p:par>
                                <p:cTn id="14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25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5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50"/>
                            </p:stCondLst>
                            <p:childTnLst>
                              <p:par>
                                <p:cTn id="15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2" dur="25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25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250"/>
                            </p:stCondLst>
                            <p:childTnLst>
                              <p:par>
                                <p:cTn id="16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25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25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250"/>
                            </p:stCondLst>
                            <p:childTnLst>
                              <p:par>
                                <p:cTn id="17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6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250"/>
                            </p:stCondLst>
                            <p:childTnLst>
                              <p:par>
                                <p:cTn id="19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2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2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250"/>
                            </p:stCondLst>
                            <p:childTnLst>
                              <p:par>
                                <p:cTn id="20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0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250"/>
                            </p:stCondLst>
                            <p:childTnLst>
                              <p:par>
                                <p:cTn id="21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250"/>
                            </p:stCondLst>
                            <p:childTnLst>
                              <p:par>
                                <p:cTn id="22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4" dur="2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2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250"/>
                            </p:stCondLst>
                            <p:childTnLst>
                              <p:par>
                                <p:cTn id="23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0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2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2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250"/>
                            </p:stCondLst>
                            <p:childTnLst>
                              <p:par>
                                <p:cTn id="25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8" dur="2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2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250"/>
                            </p:stCondLst>
                            <p:childTnLst>
                              <p:par>
                                <p:cTn id="26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4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250"/>
                            </p:stCondLst>
                            <p:childTnLst>
                              <p:par>
                                <p:cTn id="27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6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2" dur="2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2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250"/>
                            </p:stCondLst>
                            <p:childTnLst>
                              <p:par>
                                <p:cTn id="28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8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楕円 30"/>
          <p:cNvSpPr/>
          <p:nvPr/>
        </p:nvSpPr>
        <p:spPr>
          <a:xfrm>
            <a:off x="457992" y="1684762"/>
            <a:ext cx="1638399" cy="1559626"/>
          </a:xfrm>
          <a:prstGeom prst="ellipse">
            <a:avLst/>
          </a:prstGeom>
          <a:solidFill>
            <a:srgbClr val="DAE917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7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Y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0" name="楕円 29"/>
          <p:cNvSpPr/>
          <p:nvPr/>
        </p:nvSpPr>
        <p:spPr>
          <a:xfrm>
            <a:off x="457992" y="1684762"/>
            <a:ext cx="1638399" cy="1559626"/>
          </a:xfrm>
          <a:prstGeom prst="ellipse">
            <a:avLst/>
          </a:prstGeom>
          <a:solidFill>
            <a:srgbClr val="F20E0E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5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楕円 1"/>
          <p:cNvSpPr/>
          <p:nvPr/>
        </p:nvSpPr>
        <p:spPr>
          <a:xfrm>
            <a:off x="2096391" y="670263"/>
            <a:ext cx="1638399" cy="1559626"/>
          </a:xfrm>
          <a:prstGeom prst="ellipse">
            <a:avLst/>
          </a:prstGeom>
          <a:solidFill>
            <a:srgbClr val="DAE917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7200" dirty="0">
                <a:solidFill>
                  <a:schemeClr val="tx1"/>
                </a:solidFill>
                <a:latin typeface="Comic Sans MS" panose="030F0702030302020204" pitchFamily="66" charset="0"/>
              </a:rPr>
              <a:t>V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楕円 2"/>
          <p:cNvSpPr/>
          <p:nvPr/>
        </p:nvSpPr>
        <p:spPr>
          <a:xfrm>
            <a:off x="4204261" y="670263"/>
            <a:ext cx="1638399" cy="1559626"/>
          </a:xfrm>
          <a:prstGeom prst="ellipse">
            <a:avLst/>
          </a:prstGeom>
          <a:solidFill>
            <a:srgbClr val="DAE917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7200" dirty="0">
                <a:solidFill>
                  <a:schemeClr val="tx1"/>
                </a:solidFill>
                <a:latin typeface="Comic Sans MS" panose="030F0702030302020204" pitchFamily="66" charset="0"/>
              </a:rPr>
              <a:t>u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楕円 3"/>
          <p:cNvSpPr/>
          <p:nvPr/>
        </p:nvSpPr>
        <p:spPr>
          <a:xfrm>
            <a:off x="6312131" y="670263"/>
            <a:ext cx="1638399" cy="1559626"/>
          </a:xfrm>
          <a:prstGeom prst="ellipse">
            <a:avLst/>
          </a:prstGeom>
          <a:solidFill>
            <a:srgbClr val="DAE917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7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楕円 4"/>
          <p:cNvSpPr/>
          <p:nvPr/>
        </p:nvSpPr>
        <p:spPr>
          <a:xfrm>
            <a:off x="8420001" y="670263"/>
            <a:ext cx="1638399" cy="1559626"/>
          </a:xfrm>
          <a:prstGeom prst="ellipse">
            <a:avLst/>
          </a:prstGeom>
          <a:solidFill>
            <a:srgbClr val="DAE917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7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y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楕円 5"/>
          <p:cNvSpPr/>
          <p:nvPr/>
        </p:nvSpPr>
        <p:spPr>
          <a:xfrm>
            <a:off x="2096391" y="2699261"/>
            <a:ext cx="1638399" cy="1559626"/>
          </a:xfrm>
          <a:prstGeom prst="ellipse">
            <a:avLst/>
          </a:prstGeom>
          <a:solidFill>
            <a:srgbClr val="DAE917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7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w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楕円 6"/>
          <p:cNvSpPr/>
          <p:nvPr/>
        </p:nvSpPr>
        <p:spPr>
          <a:xfrm>
            <a:off x="4204261" y="2699261"/>
            <a:ext cx="1638399" cy="1559626"/>
          </a:xfrm>
          <a:prstGeom prst="ellipse">
            <a:avLst/>
          </a:prstGeom>
          <a:solidFill>
            <a:srgbClr val="DAE917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7200" dirty="0">
                <a:solidFill>
                  <a:schemeClr val="tx1"/>
                </a:solidFill>
                <a:latin typeface="Comic Sans MS" panose="030F0702030302020204" pitchFamily="66" charset="0"/>
              </a:rPr>
              <a:t>v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楕円 7"/>
          <p:cNvSpPr/>
          <p:nvPr/>
        </p:nvSpPr>
        <p:spPr>
          <a:xfrm>
            <a:off x="6312131" y="2699261"/>
            <a:ext cx="1638399" cy="1559626"/>
          </a:xfrm>
          <a:prstGeom prst="ellipse">
            <a:avLst/>
          </a:prstGeom>
          <a:solidFill>
            <a:srgbClr val="DAE917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7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X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楕円 8"/>
          <p:cNvSpPr/>
          <p:nvPr/>
        </p:nvSpPr>
        <p:spPr>
          <a:xfrm>
            <a:off x="8420001" y="2699261"/>
            <a:ext cx="1638399" cy="1559626"/>
          </a:xfrm>
          <a:prstGeom prst="ellipse">
            <a:avLst/>
          </a:prstGeom>
          <a:solidFill>
            <a:srgbClr val="DAE917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7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Z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楕円 9"/>
          <p:cNvSpPr/>
          <p:nvPr/>
        </p:nvSpPr>
        <p:spPr>
          <a:xfrm>
            <a:off x="2096391" y="4728259"/>
            <a:ext cx="1638399" cy="1559626"/>
          </a:xfrm>
          <a:prstGeom prst="ellipse">
            <a:avLst/>
          </a:prstGeom>
          <a:solidFill>
            <a:srgbClr val="DAE917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7200" dirty="0">
                <a:solidFill>
                  <a:schemeClr val="tx1"/>
                </a:solidFill>
                <a:latin typeface="Comic Sans MS" panose="030F0702030302020204" pitchFamily="66" charset="0"/>
              </a:rPr>
              <a:t>z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楕円 10"/>
          <p:cNvSpPr/>
          <p:nvPr/>
        </p:nvSpPr>
        <p:spPr>
          <a:xfrm>
            <a:off x="4204261" y="4728259"/>
            <a:ext cx="1638399" cy="1559626"/>
          </a:xfrm>
          <a:prstGeom prst="ellipse">
            <a:avLst/>
          </a:prstGeom>
          <a:solidFill>
            <a:srgbClr val="DAE917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7200" dirty="0">
                <a:solidFill>
                  <a:schemeClr val="tx1"/>
                </a:solidFill>
                <a:latin typeface="Comic Sans MS" panose="030F0702030302020204" pitchFamily="66" charset="0"/>
              </a:rPr>
              <a:t>s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楕円 11"/>
          <p:cNvSpPr/>
          <p:nvPr/>
        </p:nvSpPr>
        <p:spPr>
          <a:xfrm>
            <a:off x="6312131" y="4728259"/>
            <a:ext cx="1638399" cy="1559626"/>
          </a:xfrm>
          <a:prstGeom prst="ellipse">
            <a:avLst/>
          </a:prstGeom>
          <a:solidFill>
            <a:srgbClr val="DAE917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7200" dirty="0">
                <a:solidFill>
                  <a:schemeClr val="tx1"/>
                </a:solidFill>
                <a:latin typeface="Comic Sans MS" panose="030F0702030302020204" pitchFamily="66" charset="0"/>
              </a:rPr>
              <a:t>U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楕円 12"/>
          <p:cNvSpPr/>
          <p:nvPr/>
        </p:nvSpPr>
        <p:spPr>
          <a:xfrm>
            <a:off x="8420001" y="4728259"/>
            <a:ext cx="1638399" cy="1559626"/>
          </a:xfrm>
          <a:prstGeom prst="ellipse">
            <a:avLst/>
          </a:prstGeom>
          <a:solidFill>
            <a:srgbClr val="DAE917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7200" dirty="0">
                <a:solidFill>
                  <a:schemeClr val="tx1"/>
                </a:solidFill>
                <a:latin typeface="Comic Sans MS" panose="030F0702030302020204" pitchFamily="66" charset="0"/>
              </a:rPr>
              <a:t>W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7" name="楕円 26"/>
          <p:cNvSpPr/>
          <p:nvPr/>
        </p:nvSpPr>
        <p:spPr>
          <a:xfrm>
            <a:off x="457992" y="3713760"/>
            <a:ext cx="1638399" cy="1559626"/>
          </a:xfrm>
          <a:prstGeom prst="ellipse">
            <a:avLst/>
          </a:prstGeom>
          <a:solidFill>
            <a:srgbClr val="DAE917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7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楕円 28"/>
          <p:cNvSpPr/>
          <p:nvPr/>
        </p:nvSpPr>
        <p:spPr>
          <a:xfrm>
            <a:off x="10058400" y="3713760"/>
            <a:ext cx="1638399" cy="1559626"/>
          </a:xfrm>
          <a:prstGeom prst="ellipse">
            <a:avLst/>
          </a:prstGeom>
          <a:solidFill>
            <a:srgbClr val="DAE917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7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x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楕円 32"/>
          <p:cNvSpPr/>
          <p:nvPr/>
        </p:nvSpPr>
        <p:spPr>
          <a:xfrm>
            <a:off x="10058400" y="1684762"/>
            <a:ext cx="1638399" cy="1559626"/>
          </a:xfrm>
          <a:prstGeom prst="ellipse">
            <a:avLst/>
          </a:prstGeom>
          <a:solidFill>
            <a:srgbClr val="DAE917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7200" dirty="0">
                <a:solidFill>
                  <a:schemeClr val="tx1"/>
                </a:solidFill>
                <a:latin typeface="Comic Sans MS" panose="030F0702030302020204" pitchFamily="66" charset="0"/>
              </a:rPr>
              <a:t>t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楕円 13"/>
          <p:cNvSpPr/>
          <p:nvPr/>
        </p:nvSpPr>
        <p:spPr>
          <a:xfrm>
            <a:off x="2096391" y="670263"/>
            <a:ext cx="1638399" cy="1559626"/>
          </a:xfrm>
          <a:prstGeom prst="ellipse">
            <a:avLst/>
          </a:prstGeom>
          <a:solidFill>
            <a:srgbClr val="F20E0E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楕円 14"/>
          <p:cNvSpPr/>
          <p:nvPr/>
        </p:nvSpPr>
        <p:spPr>
          <a:xfrm>
            <a:off x="4204261" y="670263"/>
            <a:ext cx="1638399" cy="1559626"/>
          </a:xfrm>
          <a:prstGeom prst="ellipse">
            <a:avLst/>
          </a:prstGeom>
          <a:solidFill>
            <a:srgbClr val="F20E0E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tx1"/>
                </a:solidFill>
                <a:latin typeface="Comic Sans MS" panose="030F0702030302020204" pitchFamily="66" charset="0"/>
              </a:rPr>
              <a:t>2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楕円 15"/>
          <p:cNvSpPr/>
          <p:nvPr/>
        </p:nvSpPr>
        <p:spPr>
          <a:xfrm>
            <a:off x="6312131" y="670263"/>
            <a:ext cx="1638399" cy="1559626"/>
          </a:xfrm>
          <a:prstGeom prst="ellipse">
            <a:avLst/>
          </a:prstGeom>
          <a:solidFill>
            <a:srgbClr val="F20E0E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3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楕円 16"/>
          <p:cNvSpPr/>
          <p:nvPr/>
        </p:nvSpPr>
        <p:spPr>
          <a:xfrm>
            <a:off x="8420001" y="670263"/>
            <a:ext cx="1638399" cy="1559626"/>
          </a:xfrm>
          <a:prstGeom prst="ellipse">
            <a:avLst/>
          </a:prstGeom>
          <a:solidFill>
            <a:srgbClr val="F20E0E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4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楕円 17"/>
          <p:cNvSpPr/>
          <p:nvPr/>
        </p:nvSpPr>
        <p:spPr>
          <a:xfrm>
            <a:off x="2096391" y="2699261"/>
            <a:ext cx="1638399" cy="1559626"/>
          </a:xfrm>
          <a:prstGeom prst="ellipse">
            <a:avLst/>
          </a:prstGeom>
          <a:solidFill>
            <a:srgbClr val="F20E0E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tx1"/>
                </a:solidFill>
                <a:latin typeface="Comic Sans MS" panose="030F0702030302020204" pitchFamily="66" charset="0"/>
              </a:rPr>
              <a:t>7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楕円 18"/>
          <p:cNvSpPr/>
          <p:nvPr/>
        </p:nvSpPr>
        <p:spPr>
          <a:xfrm>
            <a:off x="4204261" y="2699261"/>
            <a:ext cx="1638399" cy="1559626"/>
          </a:xfrm>
          <a:prstGeom prst="ellipse">
            <a:avLst/>
          </a:prstGeom>
          <a:solidFill>
            <a:srgbClr val="F20E0E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tx1"/>
                </a:solidFill>
                <a:latin typeface="Comic Sans MS" panose="030F0702030302020204" pitchFamily="66" charset="0"/>
              </a:rPr>
              <a:t>8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楕円 19"/>
          <p:cNvSpPr/>
          <p:nvPr/>
        </p:nvSpPr>
        <p:spPr>
          <a:xfrm>
            <a:off x="6312131" y="2699261"/>
            <a:ext cx="1638399" cy="1559626"/>
          </a:xfrm>
          <a:prstGeom prst="ellipse">
            <a:avLst/>
          </a:prstGeom>
          <a:solidFill>
            <a:srgbClr val="F20E0E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tx1"/>
                </a:solidFill>
                <a:latin typeface="Comic Sans MS" panose="030F0702030302020204" pitchFamily="66" charset="0"/>
              </a:rPr>
              <a:t>9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楕円 20"/>
          <p:cNvSpPr/>
          <p:nvPr/>
        </p:nvSpPr>
        <p:spPr>
          <a:xfrm>
            <a:off x="8420001" y="2699261"/>
            <a:ext cx="1638399" cy="1559626"/>
          </a:xfrm>
          <a:prstGeom prst="ellipse">
            <a:avLst/>
          </a:prstGeom>
          <a:solidFill>
            <a:srgbClr val="F20E0E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10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楕円 21"/>
          <p:cNvSpPr/>
          <p:nvPr/>
        </p:nvSpPr>
        <p:spPr>
          <a:xfrm>
            <a:off x="2096391" y="4728259"/>
            <a:ext cx="1638399" cy="1559626"/>
          </a:xfrm>
          <a:prstGeom prst="ellipse">
            <a:avLst/>
          </a:prstGeom>
          <a:solidFill>
            <a:srgbClr val="F20E0E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13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楕円 22"/>
          <p:cNvSpPr/>
          <p:nvPr/>
        </p:nvSpPr>
        <p:spPr>
          <a:xfrm>
            <a:off x="4204261" y="4728259"/>
            <a:ext cx="1638399" cy="1559626"/>
          </a:xfrm>
          <a:prstGeom prst="ellipse">
            <a:avLst/>
          </a:prstGeom>
          <a:solidFill>
            <a:srgbClr val="F20E0E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14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楕円 23"/>
          <p:cNvSpPr/>
          <p:nvPr/>
        </p:nvSpPr>
        <p:spPr>
          <a:xfrm>
            <a:off x="6312131" y="4728259"/>
            <a:ext cx="1638399" cy="1559626"/>
          </a:xfrm>
          <a:prstGeom prst="ellipse">
            <a:avLst/>
          </a:prstGeom>
          <a:solidFill>
            <a:srgbClr val="F20E0E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15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楕円 24"/>
          <p:cNvSpPr/>
          <p:nvPr/>
        </p:nvSpPr>
        <p:spPr>
          <a:xfrm>
            <a:off x="8420001" y="4728259"/>
            <a:ext cx="1638399" cy="1559626"/>
          </a:xfrm>
          <a:prstGeom prst="ellipse">
            <a:avLst/>
          </a:prstGeom>
          <a:solidFill>
            <a:srgbClr val="F20E0E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16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楕円 25"/>
          <p:cNvSpPr/>
          <p:nvPr/>
        </p:nvSpPr>
        <p:spPr>
          <a:xfrm>
            <a:off x="457992" y="3713760"/>
            <a:ext cx="1638399" cy="1559626"/>
          </a:xfrm>
          <a:prstGeom prst="ellipse">
            <a:avLst/>
          </a:prstGeom>
          <a:solidFill>
            <a:srgbClr val="F20E0E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11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楕円 27"/>
          <p:cNvSpPr/>
          <p:nvPr/>
        </p:nvSpPr>
        <p:spPr>
          <a:xfrm>
            <a:off x="10058400" y="3713760"/>
            <a:ext cx="1638399" cy="1559626"/>
          </a:xfrm>
          <a:prstGeom prst="ellipse">
            <a:avLst/>
          </a:prstGeom>
          <a:solidFill>
            <a:srgbClr val="F20E0E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12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2" name="楕円 31"/>
          <p:cNvSpPr/>
          <p:nvPr/>
        </p:nvSpPr>
        <p:spPr>
          <a:xfrm>
            <a:off x="10058400" y="1684762"/>
            <a:ext cx="1638399" cy="1559626"/>
          </a:xfrm>
          <a:prstGeom prst="ellipse">
            <a:avLst/>
          </a:prstGeom>
          <a:solidFill>
            <a:srgbClr val="F20E0E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tx1"/>
                </a:solidFill>
                <a:latin typeface="Comic Sans MS" panose="030F0702030302020204" pitchFamily="66" charset="0"/>
              </a:rPr>
              <a:t>6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234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"/>
                            </p:stCondLst>
                            <p:childTnLst>
                              <p:par>
                                <p:cTn id="2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25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"/>
                            </p:stCondLst>
                            <p:childTnLst>
                              <p:par>
                                <p:cTn id="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25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"/>
                            </p:stCondLst>
                            <p:childTnLst>
                              <p:par>
                                <p:cTn id="4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"/>
                            </p:stCondLst>
                            <p:childTnLst>
                              <p:par>
                                <p:cTn id="5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50"/>
                            </p:stCondLst>
                            <p:childTnLst>
                              <p:par>
                                <p:cTn id="7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"/>
                            </p:stCondLst>
                            <p:childTnLst>
                              <p:par>
                                <p:cTn id="8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2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50"/>
                            </p:stCondLst>
                            <p:childTnLst>
                              <p:par>
                                <p:cTn id="9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25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5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50"/>
                            </p:stCondLst>
                            <p:childTnLst>
                              <p:par>
                                <p:cTn id="10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25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5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50"/>
                            </p:stCondLst>
                            <p:childTnLst>
                              <p:par>
                                <p:cTn id="11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25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5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50"/>
                            </p:stCondLst>
                            <p:childTnLst>
                              <p:par>
                                <p:cTn id="13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" dur="25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5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50"/>
                            </p:stCondLst>
                            <p:childTnLst>
                              <p:par>
                                <p:cTn id="14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25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5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50"/>
                            </p:stCondLst>
                            <p:childTnLst>
                              <p:par>
                                <p:cTn id="15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2" dur="25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25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250"/>
                            </p:stCondLst>
                            <p:childTnLst>
                              <p:par>
                                <p:cTn id="16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25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25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250"/>
                            </p:stCondLst>
                            <p:childTnLst>
                              <p:par>
                                <p:cTn id="17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6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250"/>
                            </p:stCondLst>
                            <p:childTnLst>
                              <p:par>
                                <p:cTn id="19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2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2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250"/>
                            </p:stCondLst>
                            <p:childTnLst>
                              <p:par>
                                <p:cTn id="20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0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250"/>
                            </p:stCondLst>
                            <p:childTnLst>
                              <p:par>
                                <p:cTn id="21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250"/>
                            </p:stCondLst>
                            <p:childTnLst>
                              <p:par>
                                <p:cTn id="22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4" dur="2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2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250"/>
                            </p:stCondLst>
                            <p:childTnLst>
                              <p:par>
                                <p:cTn id="23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0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2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2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250"/>
                            </p:stCondLst>
                            <p:childTnLst>
                              <p:par>
                                <p:cTn id="25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8" dur="2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2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250"/>
                            </p:stCondLst>
                            <p:childTnLst>
                              <p:par>
                                <p:cTn id="26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4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250"/>
                            </p:stCondLst>
                            <p:childTnLst>
                              <p:par>
                                <p:cTn id="27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6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2" dur="2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2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250"/>
                            </p:stCondLst>
                            <p:childTnLst>
                              <p:par>
                                <p:cTn id="28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8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25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25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7" fill="hold">
                            <p:stCondLst>
                              <p:cond delay="250"/>
                            </p:stCondLst>
                            <p:childTnLst>
                              <p:par>
                                <p:cTn id="29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0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25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25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9" fill="hold">
                            <p:stCondLst>
                              <p:cond delay="250"/>
                            </p:stCondLst>
                            <p:childTnLst>
                              <p:par>
                                <p:cTn id="31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2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25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25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1" fill="hold">
                            <p:stCondLst>
                              <p:cond delay="250"/>
                            </p:stCondLst>
                            <p:childTnLst>
                              <p:par>
                                <p:cTn id="32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4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2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7" fill="hold">
                      <p:stCondLst>
                        <p:cond delay="0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25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25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3" fill="hold">
                            <p:stCondLst>
                              <p:cond delay="250"/>
                            </p:stCondLst>
                            <p:childTnLst>
                              <p:par>
                                <p:cTn id="33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6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25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25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5" fill="hold">
                            <p:stCondLst>
                              <p:cond delay="250"/>
                            </p:stCondLst>
                            <p:childTnLst>
                              <p:par>
                                <p:cTn id="34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8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35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1" fill="hold">
                      <p:stCondLst>
                        <p:cond delay="0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25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25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7" fill="hold">
                            <p:stCondLst>
                              <p:cond delay="250"/>
                            </p:stCondLst>
                            <p:childTnLst>
                              <p:par>
                                <p:cTn id="35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0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25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25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9" fill="hold">
                            <p:stCondLst>
                              <p:cond delay="250"/>
                            </p:stCondLst>
                            <p:childTnLst>
                              <p:par>
                                <p:cTn id="37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2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37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5" fill="hold">
                      <p:stCondLst>
                        <p:cond delay="0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25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25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1" fill="hold">
                            <p:stCondLst>
                              <p:cond delay="250"/>
                            </p:stCondLst>
                            <p:childTnLst>
                              <p:par>
                                <p:cTn id="38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4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31" grpId="0" animBg="1"/>
      <p:bldP spid="31" grpId="1" animBg="1"/>
      <p:bldP spid="30" grpId="0" animBg="1"/>
      <p:bldP spid="30" grpId="1" animBg="1"/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27" grpId="0" animBg="1"/>
      <p:bldP spid="27" grpId="1" animBg="1"/>
      <p:bldP spid="29" grpId="0" animBg="1"/>
      <p:bldP spid="29" grpId="1" animBg="1"/>
      <p:bldP spid="33" grpId="0" animBg="1"/>
      <p:bldP spid="3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8" grpId="0" animBg="1"/>
      <p:bldP spid="28" grpId="1" animBg="1"/>
      <p:bldP spid="32" grpId="0" animBg="1"/>
      <p:bldP spid="3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角丸四角形 22"/>
          <p:cNvSpPr/>
          <p:nvPr/>
        </p:nvSpPr>
        <p:spPr>
          <a:xfrm>
            <a:off x="9613693" y="3487711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f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9613693" y="2051154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5400" dirty="0">
                <a:solidFill>
                  <a:schemeClr val="bg1"/>
                </a:solidFill>
                <a:latin typeface="Comic Sans MS" panose="030F0702030302020204" pitchFamily="66" charset="0"/>
              </a:rPr>
              <a:t>C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6874551" y="4934262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D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5495924" y="4934262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h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4117297" y="4934262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d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2738670" y="4936988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A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1360043" y="4934262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E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1" name="角丸四角形 30"/>
          <p:cNvSpPr/>
          <p:nvPr/>
        </p:nvSpPr>
        <p:spPr>
          <a:xfrm>
            <a:off x="8239594" y="3487711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j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2" name="角丸四角形 31"/>
          <p:cNvSpPr/>
          <p:nvPr/>
        </p:nvSpPr>
        <p:spPr>
          <a:xfrm>
            <a:off x="6865495" y="3494071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K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角丸四角形 32"/>
          <p:cNvSpPr/>
          <p:nvPr/>
        </p:nvSpPr>
        <p:spPr>
          <a:xfrm>
            <a:off x="5488898" y="3487711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n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角丸四角形 34"/>
          <p:cNvSpPr/>
          <p:nvPr/>
        </p:nvSpPr>
        <p:spPr>
          <a:xfrm>
            <a:off x="2738670" y="3494071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L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角丸四角形 35"/>
          <p:cNvSpPr/>
          <p:nvPr/>
        </p:nvSpPr>
        <p:spPr>
          <a:xfrm>
            <a:off x="1360043" y="3492708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G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角丸四角形 36"/>
          <p:cNvSpPr/>
          <p:nvPr/>
        </p:nvSpPr>
        <p:spPr>
          <a:xfrm>
            <a:off x="8239594" y="2051154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l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8" name="角丸四角形 37"/>
          <p:cNvSpPr/>
          <p:nvPr/>
        </p:nvSpPr>
        <p:spPr>
          <a:xfrm>
            <a:off x="6865495" y="2051154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g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9" name="角丸四角形 38"/>
          <p:cNvSpPr/>
          <p:nvPr/>
        </p:nvSpPr>
        <p:spPr>
          <a:xfrm>
            <a:off x="5491396" y="2051154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a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角丸四角形 41"/>
          <p:cNvSpPr/>
          <p:nvPr/>
        </p:nvSpPr>
        <p:spPr>
          <a:xfrm>
            <a:off x="4117297" y="2051154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B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3" name="角丸四角形 42"/>
          <p:cNvSpPr/>
          <p:nvPr/>
        </p:nvSpPr>
        <p:spPr>
          <a:xfrm>
            <a:off x="2738670" y="2051154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J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4" name="角丸四角形 43"/>
          <p:cNvSpPr/>
          <p:nvPr/>
        </p:nvSpPr>
        <p:spPr>
          <a:xfrm>
            <a:off x="1362774" y="2051154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N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9" name="角丸四角形 48"/>
          <p:cNvSpPr/>
          <p:nvPr/>
        </p:nvSpPr>
        <p:spPr>
          <a:xfrm>
            <a:off x="9613693" y="4934262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i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9613693" y="609600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b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4117297" y="3487711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H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角丸四角形 39"/>
          <p:cNvSpPr/>
          <p:nvPr/>
        </p:nvSpPr>
        <p:spPr>
          <a:xfrm>
            <a:off x="1360043" y="609600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e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角丸四角形 40"/>
          <p:cNvSpPr/>
          <p:nvPr/>
        </p:nvSpPr>
        <p:spPr>
          <a:xfrm>
            <a:off x="2738670" y="609600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m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5" name="角丸四角形 44"/>
          <p:cNvSpPr/>
          <p:nvPr/>
        </p:nvSpPr>
        <p:spPr>
          <a:xfrm>
            <a:off x="8239594" y="609600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M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6" name="角丸四角形 45"/>
          <p:cNvSpPr/>
          <p:nvPr/>
        </p:nvSpPr>
        <p:spPr>
          <a:xfrm>
            <a:off x="6865495" y="609600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k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7" name="角丸四角形 46"/>
          <p:cNvSpPr/>
          <p:nvPr/>
        </p:nvSpPr>
        <p:spPr>
          <a:xfrm>
            <a:off x="4117297" y="614597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F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8" name="角丸四角形 47"/>
          <p:cNvSpPr/>
          <p:nvPr/>
        </p:nvSpPr>
        <p:spPr>
          <a:xfrm>
            <a:off x="5491396" y="609600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I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8253178" y="4934262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c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93" name="角丸四角形 92"/>
          <p:cNvSpPr/>
          <p:nvPr/>
        </p:nvSpPr>
        <p:spPr>
          <a:xfrm>
            <a:off x="8239594" y="2051154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13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78" name="角丸四角形 77"/>
          <p:cNvSpPr/>
          <p:nvPr/>
        </p:nvSpPr>
        <p:spPr>
          <a:xfrm>
            <a:off x="9613693" y="609600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7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79" name="角丸四角形 78"/>
          <p:cNvSpPr/>
          <p:nvPr/>
        </p:nvSpPr>
        <p:spPr>
          <a:xfrm>
            <a:off x="9613693" y="3487711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21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0" name="角丸四角形 79"/>
          <p:cNvSpPr/>
          <p:nvPr/>
        </p:nvSpPr>
        <p:spPr>
          <a:xfrm>
            <a:off x="9613693" y="2051154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14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1" name="角丸四角形 80"/>
          <p:cNvSpPr/>
          <p:nvPr/>
        </p:nvSpPr>
        <p:spPr>
          <a:xfrm>
            <a:off x="8253178" y="4934262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27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2" name="角丸四角形 81"/>
          <p:cNvSpPr/>
          <p:nvPr/>
        </p:nvSpPr>
        <p:spPr>
          <a:xfrm>
            <a:off x="6874551" y="4934262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26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3" name="角丸四角形 82"/>
          <p:cNvSpPr/>
          <p:nvPr/>
        </p:nvSpPr>
        <p:spPr>
          <a:xfrm>
            <a:off x="5495924" y="4934262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25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4" name="角丸四角形 83"/>
          <p:cNvSpPr/>
          <p:nvPr/>
        </p:nvSpPr>
        <p:spPr>
          <a:xfrm>
            <a:off x="4117297" y="4934262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24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5" name="角丸四角形 84"/>
          <p:cNvSpPr/>
          <p:nvPr/>
        </p:nvSpPr>
        <p:spPr>
          <a:xfrm>
            <a:off x="2738670" y="4936988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23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6" name="角丸四角形 85"/>
          <p:cNvSpPr/>
          <p:nvPr/>
        </p:nvSpPr>
        <p:spPr>
          <a:xfrm>
            <a:off x="1360043" y="4934262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22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7" name="角丸四角形 86"/>
          <p:cNvSpPr/>
          <p:nvPr/>
        </p:nvSpPr>
        <p:spPr>
          <a:xfrm>
            <a:off x="8239594" y="3487711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20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8" name="角丸四角形 87"/>
          <p:cNvSpPr/>
          <p:nvPr/>
        </p:nvSpPr>
        <p:spPr>
          <a:xfrm>
            <a:off x="6865495" y="3494071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19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9" name="角丸四角形 88"/>
          <p:cNvSpPr/>
          <p:nvPr/>
        </p:nvSpPr>
        <p:spPr>
          <a:xfrm>
            <a:off x="5488898" y="3487711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18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90" name="角丸四角形 89"/>
          <p:cNvSpPr/>
          <p:nvPr/>
        </p:nvSpPr>
        <p:spPr>
          <a:xfrm>
            <a:off x="4117297" y="3487711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17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91" name="角丸四角形 90"/>
          <p:cNvSpPr/>
          <p:nvPr/>
        </p:nvSpPr>
        <p:spPr>
          <a:xfrm>
            <a:off x="2738670" y="3494071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16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92" name="角丸四角形 91"/>
          <p:cNvSpPr/>
          <p:nvPr/>
        </p:nvSpPr>
        <p:spPr>
          <a:xfrm>
            <a:off x="1360043" y="3492708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15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94" name="角丸四角形 93"/>
          <p:cNvSpPr/>
          <p:nvPr/>
        </p:nvSpPr>
        <p:spPr>
          <a:xfrm>
            <a:off x="6865495" y="2051154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12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95" name="角丸四角形 94"/>
          <p:cNvSpPr/>
          <p:nvPr/>
        </p:nvSpPr>
        <p:spPr>
          <a:xfrm>
            <a:off x="5491396" y="2051154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11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96" name="角丸四角形 95"/>
          <p:cNvSpPr/>
          <p:nvPr/>
        </p:nvSpPr>
        <p:spPr>
          <a:xfrm>
            <a:off x="1373627" y="609600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1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97" name="角丸四角形 96"/>
          <p:cNvSpPr/>
          <p:nvPr/>
        </p:nvSpPr>
        <p:spPr>
          <a:xfrm>
            <a:off x="2752254" y="609600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2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98" name="角丸四角形 97"/>
          <p:cNvSpPr/>
          <p:nvPr/>
        </p:nvSpPr>
        <p:spPr>
          <a:xfrm>
            <a:off x="4117297" y="2051154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10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99" name="角丸四角形 98"/>
          <p:cNvSpPr/>
          <p:nvPr/>
        </p:nvSpPr>
        <p:spPr>
          <a:xfrm>
            <a:off x="2738670" y="2051154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9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00" name="角丸四角形 99"/>
          <p:cNvSpPr/>
          <p:nvPr/>
        </p:nvSpPr>
        <p:spPr>
          <a:xfrm>
            <a:off x="1362774" y="2051154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8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01" name="角丸四角形 100"/>
          <p:cNvSpPr/>
          <p:nvPr/>
        </p:nvSpPr>
        <p:spPr>
          <a:xfrm>
            <a:off x="8253178" y="609600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6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02" name="角丸四角形 101"/>
          <p:cNvSpPr/>
          <p:nvPr/>
        </p:nvSpPr>
        <p:spPr>
          <a:xfrm>
            <a:off x="6879079" y="609600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5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03" name="角丸四角形 102"/>
          <p:cNvSpPr/>
          <p:nvPr/>
        </p:nvSpPr>
        <p:spPr>
          <a:xfrm>
            <a:off x="4130881" y="614597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3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04" name="角丸四角形 103"/>
          <p:cNvSpPr/>
          <p:nvPr/>
        </p:nvSpPr>
        <p:spPr>
          <a:xfrm>
            <a:off x="5504980" y="609600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4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05" name="角丸四角形 104"/>
          <p:cNvSpPr/>
          <p:nvPr/>
        </p:nvSpPr>
        <p:spPr>
          <a:xfrm>
            <a:off x="9613693" y="4934262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28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4262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5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5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25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"/>
                            </p:stCondLst>
                            <p:childTnLst>
                              <p:par>
                                <p:cTn id="2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25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"/>
                            </p:stCondLst>
                            <p:childTnLst>
                              <p:par>
                                <p:cTn id="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25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"/>
                            </p:stCondLst>
                            <p:childTnLst>
                              <p:par>
                                <p:cTn id="4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25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"/>
                            </p:stCondLst>
                            <p:childTnLst>
                              <p:par>
                                <p:cTn id="5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25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5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50"/>
                            </p:stCondLst>
                            <p:childTnLst>
                              <p:par>
                                <p:cTn id="7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25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5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"/>
                            </p:stCondLst>
                            <p:childTnLst>
                              <p:par>
                                <p:cTn id="8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25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5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50"/>
                            </p:stCondLst>
                            <p:childTnLst>
                              <p:par>
                                <p:cTn id="9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25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5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50"/>
                            </p:stCondLst>
                            <p:childTnLst>
                              <p:par>
                                <p:cTn id="10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25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5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50"/>
                            </p:stCondLst>
                            <p:childTnLst>
                              <p:par>
                                <p:cTn id="11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25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5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50"/>
                            </p:stCondLst>
                            <p:childTnLst>
                              <p:par>
                                <p:cTn id="13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" dur="25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5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50"/>
                            </p:stCondLst>
                            <p:childTnLst>
                              <p:par>
                                <p:cTn id="14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25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5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50"/>
                            </p:stCondLst>
                            <p:childTnLst>
                              <p:par>
                                <p:cTn id="15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2" dur="25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25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250"/>
                            </p:stCondLst>
                            <p:childTnLst>
                              <p:par>
                                <p:cTn id="16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25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25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250"/>
                            </p:stCondLst>
                            <p:childTnLst>
                              <p:par>
                                <p:cTn id="17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6" dur="25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25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250"/>
                            </p:stCondLst>
                            <p:childTnLst>
                              <p:par>
                                <p:cTn id="19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25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25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250"/>
                            </p:stCondLst>
                            <p:childTnLst>
                              <p:par>
                                <p:cTn id="20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0" dur="25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25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250"/>
                            </p:stCondLst>
                            <p:childTnLst>
                              <p:par>
                                <p:cTn id="21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25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25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250"/>
                            </p:stCondLst>
                            <p:childTnLst>
                              <p:par>
                                <p:cTn id="22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4" dur="25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25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250"/>
                            </p:stCondLst>
                            <p:childTnLst>
                              <p:par>
                                <p:cTn id="23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0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25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25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250"/>
                            </p:stCondLst>
                            <p:childTnLst>
                              <p:par>
                                <p:cTn id="25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8" dur="25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25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250"/>
                            </p:stCondLst>
                            <p:childTnLst>
                              <p:par>
                                <p:cTn id="26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4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25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25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250"/>
                            </p:stCondLst>
                            <p:childTnLst>
                              <p:par>
                                <p:cTn id="27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6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2" dur="25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25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250"/>
                            </p:stCondLst>
                            <p:childTnLst>
                              <p:par>
                                <p:cTn id="28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8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25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25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7" fill="hold">
                            <p:stCondLst>
                              <p:cond delay="250"/>
                            </p:stCondLst>
                            <p:childTnLst>
                              <p:par>
                                <p:cTn id="29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0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25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25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9" fill="hold">
                            <p:stCondLst>
                              <p:cond delay="250"/>
                            </p:stCondLst>
                            <p:childTnLst>
                              <p:par>
                                <p:cTn id="3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2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25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25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1" fill="hold">
                            <p:stCondLst>
                              <p:cond delay="250"/>
                            </p:stCondLst>
                            <p:childTnLst>
                              <p:par>
                                <p:cTn id="32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4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26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7" fill="hold">
                      <p:stCondLst>
                        <p:cond delay="0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25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25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3" fill="hold">
                            <p:stCondLst>
                              <p:cond delay="250"/>
                            </p:stCondLst>
                            <p:childTnLst>
                              <p:par>
                                <p:cTn id="3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6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25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25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5" fill="hold">
                            <p:stCondLst>
                              <p:cond delay="250"/>
                            </p:stCondLst>
                            <p:childTnLst>
                              <p:par>
                                <p:cTn id="34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8" dur="25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25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350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1" fill="hold">
                      <p:stCondLst>
                        <p:cond delay="0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25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25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7" fill="hold">
                            <p:stCondLst>
                              <p:cond delay="250"/>
                            </p:stCondLst>
                            <p:childTnLst>
                              <p:par>
                                <p:cTn id="35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0" dur="25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25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25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25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9" fill="hold">
                            <p:stCondLst>
                              <p:cond delay="250"/>
                            </p:stCondLst>
                            <p:childTnLst>
                              <p:par>
                                <p:cTn id="37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2" dur="25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25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374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5" fill="hold">
                      <p:stCondLst>
                        <p:cond delay="0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25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25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1" fill="hold">
                            <p:stCondLst>
                              <p:cond delay="250"/>
                            </p:stCondLst>
                            <p:childTnLst>
                              <p:par>
                                <p:cTn id="38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4" dur="25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25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386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7" fill="hold">
                      <p:stCondLst>
                        <p:cond delay="0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25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25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3" fill="hold">
                            <p:stCondLst>
                              <p:cond delay="250"/>
                            </p:stCondLst>
                            <p:childTnLst>
                              <p:par>
                                <p:cTn id="39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6" dur="25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25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398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9" fill="hold">
                      <p:stCondLst>
                        <p:cond delay="0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25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25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5" fill="hold">
                            <p:stCondLst>
                              <p:cond delay="250"/>
                            </p:stCondLst>
                            <p:childTnLst>
                              <p:par>
                                <p:cTn id="40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8" dur="25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25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41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1" fill="hold">
                      <p:stCondLst>
                        <p:cond delay="0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25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25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7" fill="hold">
                            <p:stCondLst>
                              <p:cond delay="250"/>
                            </p:stCondLst>
                            <p:childTnLst>
                              <p:par>
                                <p:cTn id="41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0" dur="25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25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2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3" fill="hold">
                      <p:stCondLst>
                        <p:cond delay="0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25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25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9" fill="hold">
                            <p:stCondLst>
                              <p:cond delay="250"/>
                            </p:stCondLst>
                            <p:childTnLst>
                              <p:par>
                                <p:cTn id="43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2" dur="25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25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434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5" fill="hold">
                      <p:stCondLst>
                        <p:cond delay="0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25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25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1" fill="hold">
                            <p:stCondLst>
                              <p:cond delay="250"/>
                            </p:stCondLst>
                            <p:childTnLst>
                              <p:par>
                                <p:cTn id="44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4" dur="25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25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446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7" fill="hold">
                      <p:stCondLst>
                        <p:cond delay="0"/>
                      </p:stCondLst>
                      <p:childTnLst>
                        <p:par>
                          <p:cTn id="448" fill="hold">
                            <p:stCondLst>
                              <p:cond delay="0"/>
                            </p:stCondLst>
                            <p:childTnLst>
                              <p:par>
                                <p:cTn id="44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25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25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3" fill="hold">
                            <p:stCondLst>
                              <p:cond delay="250"/>
                            </p:stCondLst>
                            <p:childTnLst>
                              <p:par>
                                <p:cTn id="45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6" dur="25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25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458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9" fill="hold">
                      <p:stCondLst>
                        <p:cond delay="0"/>
                      </p:stCondLst>
                      <p:childTnLst>
                        <p:par>
                          <p:cTn id="460" fill="hold">
                            <p:stCondLst>
                              <p:cond delay="0"/>
                            </p:stCondLst>
                            <p:childTnLst>
                              <p:par>
                                <p:cTn id="46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25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25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5" fill="hold">
                            <p:stCondLst>
                              <p:cond delay="250"/>
                            </p:stCondLst>
                            <p:childTnLst>
                              <p:par>
                                <p:cTn id="46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8" dur="25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25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47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1" fill="hold">
                      <p:stCondLst>
                        <p:cond delay="0"/>
                      </p:stCondLst>
                      <p:childTnLst>
                        <p:par>
                          <p:cTn id="472" fill="hold">
                            <p:stCondLst>
                              <p:cond delay="0"/>
                            </p:stCondLst>
                            <p:childTnLst>
                              <p:par>
                                <p:cTn id="47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25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25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7" fill="hold">
                            <p:stCondLst>
                              <p:cond delay="250"/>
                            </p:stCondLst>
                            <p:childTnLst>
                              <p:par>
                                <p:cTn id="47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0" dur="25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25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48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3" fill="hold">
                      <p:stCondLst>
                        <p:cond delay="0"/>
                      </p:stCondLst>
                      <p:childTnLst>
                        <p:par>
                          <p:cTn id="484" fill="hold">
                            <p:stCondLst>
                              <p:cond delay="0"/>
                            </p:stCondLst>
                            <p:childTnLst>
                              <p:par>
                                <p:cTn id="48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25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25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9" fill="hold">
                            <p:stCondLst>
                              <p:cond delay="250"/>
                            </p:stCondLst>
                            <p:childTnLst>
                              <p:par>
                                <p:cTn id="49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2" dur="25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25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9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5" fill="hold">
                      <p:stCondLst>
                        <p:cond delay="0"/>
                      </p:stCondLst>
                      <p:childTnLst>
                        <p:par>
                          <p:cTn id="496" fill="hold">
                            <p:stCondLst>
                              <p:cond delay="0"/>
                            </p:stCondLst>
                            <p:childTnLst>
                              <p:par>
                                <p:cTn id="49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25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25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1" fill="hold">
                            <p:stCondLst>
                              <p:cond delay="250"/>
                            </p:stCondLst>
                            <p:childTnLst>
                              <p:par>
                                <p:cTn id="50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4" dur="2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2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0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7" fill="hold">
                      <p:stCondLst>
                        <p:cond delay="0"/>
                      </p:stCondLst>
                      <p:childTnLst>
                        <p:par>
                          <p:cTn id="508" fill="hold">
                            <p:stCondLst>
                              <p:cond delay="0"/>
                            </p:stCondLst>
                            <p:childTnLst>
                              <p:par>
                                <p:cTn id="50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0" dur="25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1" dur="25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3" fill="hold">
                            <p:stCondLst>
                              <p:cond delay="250"/>
                            </p:stCondLst>
                            <p:childTnLst>
                              <p:par>
                                <p:cTn id="51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6" dur="25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7" dur="25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51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9" fill="hold">
                      <p:stCondLst>
                        <p:cond delay="0"/>
                      </p:stCondLst>
                      <p:childTnLst>
                        <p:par>
                          <p:cTn id="520" fill="hold">
                            <p:stCondLst>
                              <p:cond delay="0"/>
                            </p:stCondLst>
                            <p:childTnLst>
                              <p:par>
                                <p:cTn id="52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2" dur="25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3" dur="25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5" fill="hold">
                            <p:stCondLst>
                              <p:cond delay="250"/>
                            </p:stCondLst>
                            <p:childTnLst>
                              <p:par>
                                <p:cTn id="52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8" dur="25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9" dur="25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30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1" fill="hold">
                      <p:stCondLst>
                        <p:cond delay="0"/>
                      </p:stCondLst>
                      <p:childTnLst>
                        <p:par>
                          <p:cTn id="532" fill="hold">
                            <p:stCondLst>
                              <p:cond delay="0"/>
                            </p:stCondLst>
                            <p:childTnLst>
                              <p:par>
                                <p:cTn id="53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4" dur="25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5" dur="25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7" fill="hold">
                            <p:stCondLst>
                              <p:cond delay="250"/>
                            </p:stCondLst>
                            <p:childTnLst>
                              <p:par>
                                <p:cTn id="53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0" dur="25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1" dur="25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54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3" fill="hold">
                      <p:stCondLst>
                        <p:cond delay="0"/>
                      </p:stCondLst>
                      <p:childTnLst>
                        <p:par>
                          <p:cTn id="544" fill="hold">
                            <p:stCondLst>
                              <p:cond delay="0"/>
                            </p:stCondLst>
                            <p:childTnLst>
                              <p:par>
                                <p:cTn id="54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6" dur="25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7" dur="25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9" fill="hold">
                            <p:stCondLst>
                              <p:cond delay="250"/>
                            </p:stCondLst>
                            <p:childTnLst>
                              <p:par>
                                <p:cTn id="55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2" dur="25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3" dur="25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554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5" fill="hold">
                      <p:stCondLst>
                        <p:cond delay="0"/>
                      </p:stCondLst>
                      <p:childTnLst>
                        <p:par>
                          <p:cTn id="556" fill="hold">
                            <p:stCondLst>
                              <p:cond delay="0"/>
                            </p:stCondLst>
                            <p:childTnLst>
                              <p:par>
                                <p:cTn id="55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8" dur="25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9" dur="25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1" fill="hold">
                            <p:stCondLst>
                              <p:cond delay="250"/>
                            </p:stCondLst>
                            <p:childTnLst>
                              <p:par>
                                <p:cTn id="56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4" dur="25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5" dur="25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56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7" fill="hold">
                      <p:stCondLst>
                        <p:cond delay="0"/>
                      </p:stCondLst>
                      <p:childTnLst>
                        <p:par>
                          <p:cTn id="568" fill="hold">
                            <p:stCondLst>
                              <p:cond delay="0"/>
                            </p:stCondLst>
                            <p:childTnLst>
                              <p:par>
                                <p:cTn id="56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0" dur="25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1" dur="25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3" fill="hold">
                            <p:stCondLst>
                              <p:cond delay="250"/>
                            </p:stCondLst>
                            <p:childTnLst>
                              <p:par>
                                <p:cTn id="57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6" dur="25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7" dur="25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57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9" fill="hold">
                      <p:stCondLst>
                        <p:cond delay="0"/>
                      </p:stCondLst>
                      <p:childTnLst>
                        <p:par>
                          <p:cTn id="580" fill="hold">
                            <p:stCondLst>
                              <p:cond delay="0"/>
                            </p:stCondLst>
                            <p:childTnLst>
                              <p:par>
                                <p:cTn id="58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2" dur="25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3" dur="25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5" fill="hold">
                            <p:stCondLst>
                              <p:cond delay="250"/>
                            </p:stCondLst>
                            <p:childTnLst>
                              <p:par>
                                <p:cTn id="58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8" dur="25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9" dur="25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59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1" fill="hold">
                      <p:stCondLst>
                        <p:cond delay="0"/>
                      </p:stCondLst>
                      <p:childTnLst>
                        <p:par>
                          <p:cTn id="592" fill="hold">
                            <p:stCondLst>
                              <p:cond delay="0"/>
                            </p:stCondLst>
                            <p:childTnLst>
                              <p:par>
                                <p:cTn id="59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4" dur="25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5" dur="25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7" fill="hold">
                            <p:stCondLst>
                              <p:cond delay="250"/>
                            </p:stCondLst>
                            <p:childTnLst>
                              <p:par>
                                <p:cTn id="59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0" dur="2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1" dur="2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60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3" fill="hold">
                      <p:stCondLst>
                        <p:cond delay="0"/>
                      </p:stCondLst>
                      <p:childTnLst>
                        <p:par>
                          <p:cTn id="604" fill="hold">
                            <p:stCondLst>
                              <p:cond delay="0"/>
                            </p:stCondLst>
                            <p:childTnLst>
                              <p:par>
                                <p:cTn id="60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6" dur="25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7" dur="25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9" fill="hold">
                            <p:stCondLst>
                              <p:cond delay="250"/>
                            </p:stCondLst>
                            <p:childTnLst>
                              <p:par>
                                <p:cTn id="61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2" dur="25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3" dur="25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61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5" fill="hold">
                      <p:stCondLst>
                        <p:cond delay="0"/>
                      </p:stCondLst>
                      <p:childTnLst>
                        <p:par>
                          <p:cTn id="616" fill="hold">
                            <p:stCondLst>
                              <p:cond delay="0"/>
                            </p:stCondLst>
                            <p:childTnLst>
                              <p:par>
                                <p:cTn id="61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8" dur="25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9" dur="25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1" fill="hold">
                            <p:stCondLst>
                              <p:cond delay="250"/>
                            </p:stCondLst>
                            <p:childTnLst>
                              <p:par>
                                <p:cTn id="62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4" dur="25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5" dur="25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626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7" fill="hold">
                      <p:stCondLst>
                        <p:cond delay="0"/>
                      </p:stCondLst>
                      <p:childTnLst>
                        <p:par>
                          <p:cTn id="628" fill="hold">
                            <p:stCondLst>
                              <p:cond delay="0"/>
                            </p:stCondLst>
                            <p:childTnLst>
                              <p:par>
                                <p:cTn id="62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0" dur="25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1" dur="25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3" fill="hold">
                            <p:stCondLst>
                              <p:cond delay="250"/>
                            </p:stCondLst>
                            <p:childTnLst>
                              <p:par>
                                <p:cTn id="63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6" dur="25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7" dur="25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63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9" fill="hold">
                      <p:stCondLst>
                        <p:cond delay="0"/>
                      </p:stCondLst>
                      <p:childTnLst>
                        <p:par>
                          <p:cTn id="640" fill="hold">
                            <p:stCondLst>
                              <p:cond delay="0"/>
                            </p:stCondLst>
                            <p:childTnLst>
                              <p:par>
                                <p:cTn id="64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2" dur="25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3" dur="25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5" fill="hold">
                            <p:stCondLst>
                              <p:cond delay="250"/>
                            </p:stCondLst>
                            <p:childTnLst>
                              <p:par>
                                <p:cTn id="64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8" dur="25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9" dur="25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65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1" fill="hold">
                      <p:stCondLst>
                        <p:cond delay="0"/>
                      </p:stCondLst>
                      <p:childTnLst>
                        <p:par>
                          <p:cTn id="652" fill="hold">
                            <p:stCondLst>
                              <p:cond delay="0"/>
                            </p:stCondLst>
                            <p:childTnLst>
                              <p:par>
                                <p:cTn id="65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4" dur="25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5" dur="25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7" fill="hold">
                            <p:stCondLst>
                              <p:cond delay="250"/>
                            </p:stCondLst>
                            <p:childTnLst>
                              <p:par>
                                <p:cTn id="65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0" dur="25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1" dur="25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66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3" fill="hold">
                      <p:stCondLst>
                        <p:cond delay="0"/>
                      </p:stCondLst>
                      <p:childTnLst>
                        <p:par>
                          <p:cTn id="664" fill="hold">
                            <p:stCondLst>
                              <p:cond delay="0"/>
                            </p:stCondLst>
                            <p:childTnLst>
                              <p:par>
                                <p:cTn id="66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6" dur="25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7" dur="25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9" fill="hold">
                            <p:stCondLst>
                              <p:cond delay="250"/>
                            </p:stCondLst>
                            <p:childTnLst>
                              <p:par>
                                <p:cTn id="67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2" dur="25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3" dur="25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</p:childTnLst>
        </p:cTn>
      </p:par>
    </p:tnLst>
    <p:bldLst>
      <p:bldP spid="23" grpId="0" animBg="1"/>
      <p:bldP spid="23" grpId="1" animBg="1"/>
      <p:bldP spid="24" grpId="0" animBg="1"/>
      <p:bldP spid="24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9" grpId="0" animBg="1"/>
      <p:bldP spid="49" grpId="1" animBg="1"/>
      <p:bldP spid="22" grpId="0" animBg="1"/>
      <p:bldP spid="22" grpId="1" animBg="1"/>
      <p:bldP spid="34" grpId="0" animBg="1"/>
      <p:bldP spid="34" grpId="1" animBg="1"/>
      <p:bldP spid="40" grpId="0" animBg="1"/>
      <p:bldP spid="40" grpId="1" animBg="1"/>
      <p:bldP spid="41" grpId="0" animBg="1"/>
      <p:bldP spid="41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25" grpId="0" animBg="1"/>
      <p:bldP spid="25" grpId="1" animBg="1"/>
      <p:bldP spid="93" grpId="0" animBg="1"/>
      <p:bldP spid="93" grpId="1" animBg="1"/>
      <p:bldP spid="78" grpId="0" animBg="1"/>
      <p:bldP spid="78" grpId="1" animBg="1"/>
      <p:bldP spid="79" grpId="0" animBg="1"/>
      <p:bldP spid="79" grpId="1" animBg="1"/>
      <p:bldP spid="80" grpId="0" animBg="1"/>
      <p:bldP spid="80" grpId="1" animBg="1"/>
      <p:bldP spid="81" grpId="0" animBg="1"/>
      <p:bldP spid="81" grpId="1" animBg="1"/>
      <p:bldP spid="82" grpId="0" animBg="1"/>
      <p:bldP spid="82" grpId="1" animBg="1"/>
      <p:bldP spid="83" grpId="0" animBg="1"/>
      <p:bldP spid="83" grpId="1" animBg="1"/>
      <p:bldP spid="84" grpId="0" animBg="1"/>
      <p:bldP spid="84" grpId="1" animBg="1"/>
      <p:bldP spid="85" grpId="0" animBg="1"/>
      <p:bldP spid="85" grpId="1" animBg="1"/>
      <p:bldP spid="86" grpId="0" animBg="1"/>
      <p:bldP spid="86" grpId="1" animBg="1"/>
      <p:bldP spid="87" grpId="0" animBg="1"/>
      <p:bldP spid="87" grpId="1" animBg="1"/>
      <p:bldP spid="88" grpId="0" animBg="1"/>
      <p:bldP spid="88" grpId="1" animBg="1"/>
      <p:bldP spid="89" grpId="0" animBg="1"/>
      <p:bldP spid="89" grpId="1" animBg="1"/>
      <p:bldP spid="90" grpId="0" animBg="1"/>
      <p:bldP spid="90" grpId="1" animBg="1"/>
      <p:bldP spid="91" grpId="0" animBg="1"/>
      <p:bldP spid="91" grpId="1" animBg="1"/>
      <p:bldP spid="92" grpId="0" animBg="1"/>
      <p:bldP spid="92" grpId="1" animBg="1"/>
      <p:bldP spid="94" grpId="0" animBg="1"/>
      <p:bldP spid="94" grpId="1" animBg="1"/>
      <p:bldP spid="95" grpId="0" animBg="1"/>
      <p:bldP spid="95" grpId="1" animBg="1"/>
      <p:bldP spid="96" grpId="0" animBg="1"/>
      <p:bldP spid="96" grpId="1" animBg="1"/>
      <p:bldP spid="97" grpId="0" animBg="1"/>
      <p:bldP spid="97" grpId="1" animBg="1"/>
      <p:bldP spid="98" grpId="0" animBg="1"/>
      <p:bldP spid="98" grpId="1" animBg="1"/>
      <p:bldP spid="99" grpId="0" animBg="1"/>
      <p:bldP spid="99" grpId="1" animBg="1"/>
      <p:bldP spid="100" grpId="0" animBg="1"/>
      <p:bldP spid="100" grpId="1" animBg="1"/>
      <p:bldP spid="101" grpId="0" animBg="1"/>
      <p:bldP spid="101" grpId="1" animBg="1"/>
      <p:bldP spid="102" grpId="0" animBg="1"/>
      <p:bldP spid="102" grpId="1" animBg="1"/>
      <p:bldP spid="103" grpId="0" animBg="1"/>
      <p:bldP spid="103" grpId="1" animBg="1"/>
      <p:bldP spid="104" grpId="0" animBg="1"/>
      <p:bldP spid="104" grpId="1" animBg="1"/>
      <p:bldP spid="105" grpId="0" animBg="1"/>
      <p:bldP spid="10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角丸四角形 22"/>
          <p:cNvSpPr/>
          <p:nvPr/>
        </p:nvSpPr>
        <p:spPr>
          <a:xfrm>
            <a:off x="9613693" y="3487711"/>
            <a:ext cx="1214204" cy="128915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>
                <a:solidFill>
                  <a:schemeClr val="bg1"/>
                </a:solidFill>
                <a:latin typeface="Comic Sans MS" panose="030F0702030302020204" pitchFamily="66" charset="0"/>
              </a:rPr>
              <a:t>M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9613693" y="2051154"/>
            <a:ext cx="1214204" cy="128915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5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U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6874551" y="4934262"/>
            <a:ext cx="1214204" cy="128915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>
                <a:solidFill>
                  <a:schemeClr val="bg1"/>
                </a:solidFill>
                <a:latin typeface="Comic Sans MS" panose="030F0702030302020204" pitchFamily="66" charset="0"/>
              </a:rPr>
              <a:t>Q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5495924" y="4934262"/>
            <a:ext cx="1214204" cy="128915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>
                <a:solidFill>
                  <a:schemeClr val="bg1"/>
                </a:solidFill>
                <a:latin typeface="Comic Sans MS" panose="030F0702030302020204" pitchFamily="66" charset="0"/>
              </a:rPr>
              <a:t>y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4117297" y="4934262"/>
            <a:ext cx="1214204" cy="128915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>
                <a:solidFill>
                  <a:schemeClr val="bg1"/>
                </a:solidFill>
                <a:latin typeface="Comic Sans MS" panose="030F0702030302020204" pitchFamily="66" charset="0"/>
              </a:rPr>
              <a:t>w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2738670" y="4936988"/>
            <a:ext cx="1214204" cy="128915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u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1360043" y="4934262"/>
            <a:ext cx="1214204" cy="128915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>
                <a:solidFill>
                  <a:schemeClr val="bg1"/>
                </a:solidFill>
                <a:latin typeface="Comic Sans MS" panose="030F0702030302020204" pitchFamily="66" charset="0"/>
              </a:rPr>
              <a:t>q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1" name="角丸四角形 30"/>
          <p:cNvSpPr/>
          <p:nvPr/>
        </p:nvSpPr>
        <p:spPr>
          <a:xfrm>
            <a:off x="8239594" y="3487711"/>
            <a:ext cx="1214204" cy="128915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o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2" name="角丸四角形 31"/>
          <p:cNvSpPr/>
          <p:nvPr/>
        </p:nvSpPr>
        <p:spPr>
          <a:xfrm>
            <a:off x="6865495" y="3494071"/>
            <a:ext cx="1214204" cy="128915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>
                <a:solidFill>
                  <a:schemeClr val="bg1"/>
                </a:solidFill>
                <a:latin typeface="Comic Sans MS" panose="030F0702030302020204" pitchFamily="66" charset="0"/>
              </a:rPr>
              <a:t>Z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角丸四角形 32"/>
          <p:cNvSpPr/>
          <p:nvPr/>
        </p:nvSpPr>
        <p:spPr>
          <a:xfrm>
            <a:off x="5488898" y="3487711"/>
            <a:ext cx="1214204" cy="128915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>
                <a:solidFill>
                  <a:schemeClr val="bg1"/>
                </a:solidFill>
                <a:latin typeface="Comic Sans MS" panose="030F0702030302020204" pitchFamily="66" charset="0"/>
              </a:rPr>
              <a:t>m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角丸四角形 34"/>
          <p:cNvSpPr/>
          <p:nvPr/>
        </p:nvSpPr>
        <p:spPr>
          <a:xfrm>
            <a:off x="2738670" y="3494071"/>
            <a:ext cx="1214204" cy="128915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N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角丸四角形 35"/>
          <p:cNvSpPr/>
          <p:nvPr/>
        </p:nvSpPr>
        <p:spPr>
          <a:xfrm>
            <a:off x="1360043" y="3492708"/>
            <a:ext cx="1214204" cy="128915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>
                <a:solidFill>
                  <a:schemeClr val="bg1"/>
                </a:solidFill>
                <a:latin typeface="Comic Sans MS" panose="030F0702030302020204" pitchFamily="66" charset="0"/>
              </a:rPr>
              <a:t>V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角丸四角形 36"/>
          <p:cNvSpPr/>
          <p:nvPr/>
        </p:nvSpPr>
        <p:spPr>
          <a:xfrm>
            <a:off x="8239594" y="2051154"/>
            <a:ext cx="1214204" cy="128915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>
                <a:solidFill>
                  <a:schemeClr val="bg1"/>
                </a:solidFill>
                <a:latin typeface="Comic Sans MS" panose="030F0702030302020204" pitchFamily="66" charset="0"/>
              </a:rPr>
              <a:t>W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8" name="角丸四角形 37"/>
          <p:cNvSpPr/>
          <p:nvPr/>
        </p:nvSpPr>
        <p:spPr>
          <a:xfrm>
            <a:off x="6865495" y="2051154"/>
            <a:ext cx="1214204" cy="128915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>
                <a:solidFill>
                  <a:schemeClr val="bg1"/>
                </a:solidFill>
                <a:latin typeface="Comic Sans MS" panose="030F0702030302020204" pitchFamily="66" charset="0"/>
              </a:rPr>
              <a:t>r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9" name="角丸四角形 38"/>
          <p:cNvSpPr/>
          <p:nvPr/>
        </p:nvSpPr>
        <p:spPr>
          <a:xfrm>
            <a:off x="5491396" y="2051154"/>
            <a:ext cx="1214204" cy="128915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>
                <a:solidFill>
                  <a:schemeClr val="bg1"/>
                </a:solidFill>
                <a:latin typeface="Comic Sans MS" panose="030F0702030302020204" pitchFamily="66" charset="0"/>
              </a:rPr>
              <a:t>z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角丸四角形 41"/>
          <p:cNvSpPr/>
          <p:nvPr/>
        </p:nvSpPr>
        <p:spPr>
          <a:xfrm>
            <a:off x="4117297" y="2051154"/>
            <a:ext cx="1214204" cy="128915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>
                <a:solidFill>
                  <a:schemeClr val="bg1"/>
                </a:solidFill>
                <a:latin typeface="Comic Sans MS" panose="030F0702030302020204" pitchFamily="66" charset="0"/>
              </a:rPr>
              <a:t>T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3" name="角丸四角形 42"/>
          <p:cNvSpPr/>
          <p:nvPr/>
        </p:nvSpPr>
        <p:spPr>
          <a:xfrm>
            <a:off x="2738670" y="2051154"/>
            <a:ext cx="1214204" cy="128915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>
                <a:solidFill>
                  <a:schemeClr val="bg1"/>
                </a:solidFill>
                <a:latin typeface="Comic Sans MS" panose="030F0702030302020204" pitchFamily="66" charset="0"/>
              </a:rPr>
              <a:t>p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4" name="角丸四角形 43"/>
          <p:cNvSpPr/>
          <p:nvPr/>
        </p:nvSpPr>
        <p:spPr>
          <a:xfrm>
            <a:off x="1362774" y="2051154"/>
            <a:ext cx="1214204" cy="128915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s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9" name="角丸四角形 48"/>
          <p:cNvSpPr/>
          <p:nvPr/>
        </p:nvSpPr>
        <p:spPr>
          <a:xfrm>
            <a:off x="9613693" y="4934262"/>
            <a:ext cx="1214204" cy="128915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t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9613693" y="609600"/>
            <a:ext cx="1214204" cy="128915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>
                <a:solidFill>
                  <a:schemeClr val="bg1"/>
                </a:solidFill>
                <a:latin typeface="Comic Sans MS" panose="030F0702030302020204" pitchFamily="66" charset="0"/>
              </a:rPr>
              <a:t>S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4117297" y="3487711"/>
            <a:ext cx="1214204" cy="128915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>
                <a:solidFill>
                  <a:schemeClr val="bg1"/>
                </a:solidFill>
                <a:latin typeface="Comic Sans MS" panose="030F0702030302020204" pitchFamily="66" charset="0"/>
              </a:rPr>
              <a:t>R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角丸四角形 39"/>
          <p:cNvSpPr/>
          <p:nvPr/>
        </p:nvSpPr>
        <p:spPr>
          <a:xfrm>
            <a:off x="1360043" y="609600"/>
            <a:ext cx="1214204" cy="128915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>
                <a:solidFill>
                  <a:schemeClr val="bg1"/>
                </a:solidFill>
                <a:latin typeface="Comic Sans MS" panose="030F0702030302020204" pitchFamily="66" charset="0"/>
              </a:rPr>
              <a:t>O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角丸四角形 40"/>
          <p:cNvSpPr/>
          <p:nvPr/>
        </p:nvSpPr>
        <p:spPr>
          <a:xfrm>
            <a:off x="2738670" y="609600"/>
            <a:ext cx="1214204" cy="128915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>
                <a:solidFill>
                  <a:schemeClr val="bg1"/>
                </a:solidFill>
                <a:latin typeface="Comic Sans MS" panose="030F0702030302020204" pitchFamily="66" charset="0"/>
              </a:rPr>
              <a:t>v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5" name="角丸四角形 44"/>
          <p:cNvSpPr/>
          <p:nvPr/>
        </p:nvSpPr>
        <p:spPr>
          <a:xfrm>
            <a:off x="8239594" y="609600"/>
            <a:ext cx="1214204" cy="128915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>
                <a:solidFill>
                  <a:schemeClr val="bg1"/>
                </a:solidFill>
                <a:latin typeface="Comic Sans MS" panose="030F0702030302020204" pitchFamily="66" charset="0"/>
              </a:rPr>
              <a:t>x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6" name="角丸四角形 45"/>
          <p:cNvSpPr/>
          <p:nvPr/>
        </p:nvSpPr>
        <p:spPr>
          <a:xfrm>
            <a:off x="6865495" y="609600"/>
            <a:ext cx="1214204" cy="128915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Y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7" name="角丸四角形 46"/>
          <p:cNvSpPr/>
          <p:nvPr/>
        </p:nvSpPr>
        <p:spPr>
          <a:xfrm>
            <a:off x="4117297" y="614597"/>
            <a:ext cx="1214204" cy="128915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>
                <a:solidFill>
                  <a:schemeClr val="bg1"/>
                </a:solidFill>
                <a:latin typeface="Comic Sans MS" panose="030F0702030302020204" pitchFamily="66" charset="0"/>
              </a:rPr>
              <a:t>P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8" name="角丸四角形 47"/>
          <p:cNvSpPr/>
          <p:nvPr/>
        </p:nvSpPr>
        <p:spPr>
          <a:xfrm>
            <a:off x="5491396" y="609600"/>
            <a:ext cx="1214204" cy="128915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5400" dirty="0">
                <a:solidFill>
                  <a:schemeClr val="bg1"/>
                </a:solidFill>
                <a:latin typeface="Comic Sans MS" panose="030F0702030302020204" pitchFamily="66" charset="0"/>
              </a:rPr>
              <a:t>ｎ</a:t>
            </a:r>
          </a:p>
        </p:txBody>
      </p:sp>
      <p:sp>
        <p:nvSpPr>
          <p:cNvPr id="25" name="角丸四角形 24"/>
          <p:cNvSpPr/>
          <p:nvPr/>
        </p:nvSpPr>
        <p:spPr>
          <a:xfrm>
            <a:off x="8253178" y="4934262"/>
            <a:ext cx="1214204" cy="128915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>
                <a:solidFill>
                  <a:schemeClr val="bg1"/>
                </a:solidFill>
                <a:latin typeface="Comic Sans MS" panose="030F0702030302020204" pitchFamily="66" charset="0"/>
              </a:rPr>
              <a:t>X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93" name="角丸四角形 92"/>
          <p:cNvSpPr/>
          <p:nvPr/>
        </p:nvSpPr>
        <p:spPr>
          <a:xfrm>
            <a:off x="8239594" y="2051154"/>
            <a:ext cx="1214204" cy="128915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13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78" name="角丸四角形 77"/>
          <p:cNvSpPr/>
          <p:nvPr/>
        </p:nvSpPr>
        <p:spPr>
          <a:xfrm>
            <a:off x="9613693" y="609600"/>
            <a:ext cx="1214204" cy="128915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7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79" name="角丸四角形 78"/>
          <p:cNvSpPr/>
          <p:nvPr/>
        </p:nvSpPr>
        <p:spPr>
          <a:xfrm>
            <a:off x="9613693" y="3487711"/>
            <a:ext cx="1214204" cy="128915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21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0" name="角丸四角形 79"/>
          <p:cNvSpPr/>
          <p:nvPr/>
        </p:nvSpPr>
        <p:spPr>
          <a:xfrm>
            <a:off x="9613693" y="2051154"/>
            <a:ext cx="1214204" cy="128915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14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1" name="角丸四角形 80"/>
          <p:cNvSpPr/>
          <p:nvPr/>
        </p:nvSpPr>
        <p:spPr>
          <a:xfrm>
            <a:off x="8253178" y="4934262"/>
            <a:ext cx="1214204" cy="128915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27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2" name="角丸四角形 81"/>
          <p:cNvSpPr/>
          <p:nvPr/>
        </p:nvSpPr>
        <p:spPr>
          <a:xfrm>
            <a:off x="6874551" y="4934262"/>
            <a:ext cx="1214204" cy="128915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26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3" name="角丸四角形 82"/>
          <p:cNvSpPr/>
          <p:nvPr/>
        </p:nvSpPr>
        <p:spPr>
          <a:xfrm>
            <a:off x="5495924" y="4934262"/>
            <a:ext cx="1214204" cy="128915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25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4" name="角丸四角形 83"/>
          <p:cNvSpPr/>
          <p:nvPr/>
        </p:nvSpPr>
        <p:spPr>
          <a:xfrm>
            <a:off x="4117297" y="4934262"/>
            <a:ext cx="1214204" cy="128915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24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5" name="角丸四角形 84"/>
          <p:cNvSpPr/>
          <p:nvPr/>
        </p:nvSpPr>
        <p:spPr>
          <a:xfrm>
            <a:off x="2738670" y="4936988"/>
            <a:ext cx="1214204" cy="128915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23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6" name="角丸四角形 85"/>
          <p:cNvSpPr/>
          <p:nvPr/>
        </p:nvSpPr>
        <p:spPr>
          <a:xfrm>
            <a:off x="1360043" y="4934262"/>
            <a:ext cx="1214204" cy="128915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22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7" name="角丸四角形 86"/>
          <p:cNvSpPr/>
          <p:nvPr/>
        </p:nvSpPr>
        <p:spPr>
          <a:xfrm>
            <a:off x="8239594" y="3487711"/>
            <a:ext cx="1214204" cy="128915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20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8" name="角丸四角形 87"/>
          <p:cNvSpPr/>
          <p:nvPr/>
        </p:nvSpPr>
        <p:spPr>
          <a:xfrm>
            <a:off x="6865495" y="3494071"/>
            <a:ext cx="1214204" cy="128915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19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9" name="角丸四角形 88"/>
          <p:cNvSpPr/>
          <p:nvPr/>
        </p:nvSpPr>
        <p:spPr>
          <a:xfrm>
            <a:off x="5488898" y="3487711"/>
            <a:ext cx="1214204" cy="128915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18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90" name="角丸四角形 89"/>
          <p:cNvSpPr/>
          <p:nvPr/>
        </p:nvSpPr>
        <p:spPr>
          <a:xfrm>
            <a:off x="4117297" y="3487711"/>
            <a:ext cx="1214204" cy="128915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17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91" name="角丸四角形 90"/>
          <p:cNvSpPr/>
          <p:nvPr/>
        </p:nvSpPr>
        <p:spPr>
          <a:xfrm>
            <a:off x="2738670" y="3494071"/>
            <a:ext cx="1214204" cy="128915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16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92" name="角丸四角形 91"/>
          <p:cNvSpPr/>
          <p:nvPr/>
        </p:nvSpPr>
        <p:spPr>
          <a:xfrm>
            <a:off x="1360043" y="3492708"/>
            <a:ext cx="1214204" cy="128915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15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94" name="角丸四角形 93"/>
          <p:cNvSpPr/>
          <p:nvPr/>
        </p:nvSpPr>
        <p:spPr>
          <a:xfrm>
            <a:off x="6865495" y="2051154"/>
            <a:ext cx="1214204" cy="128915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12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95" name="角丸四角形 94"/>
          <p:cNvSpPr/>
          <p:nvPr/>
        </p:nvSpPr>
        <p:spPr>
          <a:xfrm>
            <a:off x="5491396" y="2051154"/>
            <a:ext cx="1214204" cy="128915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11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96" name="角丸四角形 95"/>
          <p:cNvSpPr/>
          <p:nvPr/>
        </p:nvSpPr>
        <p:spPr>
          <a:xfrm>
            <a:off x="1373627" y="609600"/>
            <a:ext cx="1214204" cy="128915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1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97" name="角丸四角形 96"/>
          <p:cNvSpPr/>
          <p:nvPr/>
        </p:nvSpPr>
        <p:spPr>
          <a:xfrm>
            <a:off x="2752254" y="609600"/>
            <a:ext cx="1214204" cy="128915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2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98" name="角丸四角形 97"/>
          <p:cNvSpPr/>
          <p:nvPr/>
        </p:nvSpPr>
        <p:spPr>
          <a:xfrm>
            <a:off x="4117297" y="2051154"/>
            <a:ext cx="1214204" cy="128915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10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99" name="角丸四角形 98"/>
          <p:cNvSpPr/>
          <p:nvPr/>
        </p:nvSpPr>
        <p:spPr>
          <a:xfrm>
            <a:off x="2738670" y="2051154"/>
            <a:ext cx="1214204" cy="128915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9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00" name="角丸四角形 99"/>
          <p:cNvSpPr/>
          <p:nvPr/>
        </p:nvSpPr>
        <p:spPr>
          <a:xfrm>
            <a:off x="1362774" y="2051154"/>
            <a:ext cx="1214204" cy="128915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8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01" name="角丸四角形 100"/>
          <p:cNvSpPr/>
          <p:nvPr/>
        </p:nvSpPr>
        <p:spPr>
          <a:xfrm>
            <a:off x="8253178" y="609600"/>
            <a:ext cx="1214204" cy="128915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6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02" name="角丸四角形 101"/>
          <p:cNvSpPr/>
          <p:nvPr/>
        </p:nvSpPr>
        <p:spPr>
          <a:xfrm>
            <a:off x="6879079" y="609600"/>
            <a:ext cx="1214204" cy="128915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5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03" name="角丸四角形 102"/>
          <p:cNvSpPr/>
          <p:nvPr/>
        </p:nvSpPr>
        <p:spPr>
          <a:xfrm>
            <a:off x="4130881" y="614597"/>
            <a:ext cx="1214204" cy="128915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3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04" name="角丸四角形 103"/>
          <p:cNvSpPr/>
          <p:nvPr/>
        </p:nvSpPr>
        <p:spPr>
          <a:xfrm>
            <a:off x="5504980" y="609600"/>
            <a:ext cx="1214204" cy="128915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4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05" name="角丸四角形 104"/>
          <p:cNvSpPr/>
          <p:nvPr/>
        </p:nvSpPr>
        <p:spPr>
          <a:xfrm>
            <a:off x="9613693" y="4934262"/>
            <a:ext cx="1214204" cy="128915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28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040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5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5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25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"/>
                            </p:stCondLst>
                            <p:childTnLst>
                              <p:par>
                                <p:cTn id="2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25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"/>
                            </p:stCondLst>
                            <p:childTnLst>
                              <p:par>
                                <p:cTn id="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25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"/>
                            </p:stCondLst>
                            <p:childTnLst>
                              <p:par>
                                <p:cTn id="4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25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"/>
                            </p:stCondLst>
                            <p:childTnLst>
                              <p:par>
                                <p:cTn id="5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25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5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50"/>
                            </p:stCondLst>
                            <p:childTnLst>
                              <p:par>
                                <p:cTn id="7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25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5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"/>
                            </p:stCondLst>
                            <p:childTnLst>
                              <p:par>
                                <p:cTn id="8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25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5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50"/>
                            </p:stCondLst>
                            <p:childTnLst>
                              <p:par>
                                <p:cTn id="9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25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5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50"/>
                            </p:stCondLst>
                            <p:childTnLst>
                              <p:par>
                                <p:cTn id="10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25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5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50"/>
                            </p:stCondLst>
                            <p:childTnLst>
                              <p:par>
                                <p:cTn id="11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25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5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50"/>
                            </p:stCondLst>
                            <p:childTnLst>
                              <p:par>
                                <p:cTn id="13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" dur="25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5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50"/>
                            </p:stCondLst>
                            <p:childTnLst>
                              <p:par>
                                <p:cTn id="14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25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5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50"/>
                            </p:stCondLst>
                            <p:childTnLst>
                              <p:par>
                                <p:cTn id="15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2" dur="25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25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250"/>
                            </p:stCondLst>
                            <p:childTnLst>
                              <p:par>
                                <p:cTn id="16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25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25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250"/>
                            </p:stCondLst>
                            <p:childTnLst>
                              <p:par>
                                <p:cTn id="17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6" dur="25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25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250"/>
                            </p:stCondLst>
                            <p:childTnLst>
                              <p:par>
                                <p:cTn id="19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25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25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250"/>
                            </p:stCondLst>
                            <p:childTnLst>
                              <p:par>
                                <p:cTn id="20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0" dur="25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25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250"/>
                            </p:stCondLst>
                            <p:childTnLst>
                              <p:par>
                                <p:cTn id="21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25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25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250"/>
                            </p:stCondLst>
                            <p:childTnLst>
                              <p:par>
                                <p:cTn id="22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4" dur="25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25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250"/>
                            </p:stCondLst>
                            <p:childTnLst>
                              <p:par>
                                <p:cTn id="23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0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25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25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250"/>
                            </p:stCondLst>
                            <p:childTnLst>
                              <p:par>
                                <p:cTn id="25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8" dur="25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25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250"/>
                            </p:stCondLst>
                            <p:childTnLst>
                              <p:par>
                                <p:cTn id="26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4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25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25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250"/>
                            </p:stCondLst>
                            <p:childTnLst>
                              <p:par>
                                <p:cTn id="27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6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2" dur="25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25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250"/>
                            </p:stCondLst>
                            <p:childTnLst>
                              <p:par>
                                <p:cTn id="28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8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25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25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7" fill="hold">
                            <p:stCondLst>
                              <p:cond delay="250"/>
                            </p:stCondLst>
                            <p:childTnLst>
                              <p:par>
                                <p:cTn id="29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0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25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25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9" fill="hold">
                            <p:stCondLst>
                              <p:cond delay="250"/>
                            </p:stCondLst>
                            <p:childTnLst>
                              <p:par>
                                <p:cTn id="3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2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25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25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1" fill="hold">
                            <p:stCondLst>
                              <p:cond delay="250"/>
                            </p:stCondLst>
                            <p:childTnLst>
                              <p:par>
                                <p:cTn id="32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4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26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7" fill="hold">
                      <p:stCondLst>
                        <p:cond delay="0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25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25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3" fill="hold">
                            <p:stCondLst>
                              <p:cond delay="250"/>
                            </p:stCondLst>
                            <p:childTnLst>
                              <p:par>
                                <p:cTn id="3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6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25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25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5" fill="hold">
                            <p:stCondLst>
                              <p:cond delay="250"/>
                            </p:stCondLst>
                            <p:childTnLst>
                              <p:par>
                                <p:cTn id="34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8" dur="25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25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350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1" fill="hold">
                      <p:stCondLst>
                        <p:cond delay="0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25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25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7" fill="hold">
                            <p:stCondLst>
                              <p:cond delay="250"/>
                            </p:stCondLst>
                            <p:childTnLst>
                              <p:par>
                                <p:cTn id="35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0" dur="25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25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25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25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9" fill="hold">
                            <p:stCondLst>
                              <p:cond delay="250"/>
                            </p:stCondLst>
                            <p:childTnLst>
                              <p:par>
                                <p:cTn id="37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2" dur="25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25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374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5" fill="hold">
                      <p:stCondLst>
                        <p:cond delay="0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25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25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1" fill="hold">
                            <p:stCondLst>
                              <p:cond delay="250"/>
                            </p:stCondLst>
                            <p:childTnLst>
                              <p:par>
                                <p:cTn id="38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4" dur="25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25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386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7" fill="hold">
                      <p:stCondLst>
                        <p:cond delay="0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25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25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3" fill="hold">
                            <p:stCondLst>
                              <p:cond delay="250"/>
                            </p:stCondLst>
                            <p:childTnLst>
                              <p:par>
                                <p:cTn id="39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6" dur="25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25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398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9" fill="hold">
                      <p:stCondLst>
                        <p:cond delay="0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25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25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5" fill="hold">
                            <p:stCondLst>
                              <p:cond delay="250"/>
                            </p:stCondLst>
                            <p:childTnLst>
                              <p:par>
                                <p:cTn id="40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8" dur="25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25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41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1" fill="hold">
                      <p:stCondLst>
                        <p:cond delay="0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25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25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7" fill="hold">
                            <p:stCondLst>
                              <p:cond delay="250"/>
                            </p:stCondLst>
                            <p:childTnLst>
                              <p:par>
                                <p:cTn id="41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0" dur="25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25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2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3" fill="hold">
                      <p:stCondLst>
                        <p:cond delay="0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25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25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9" fill="hold">
                            <p:stCondLst>
                              <p:cond delay="250"/>
                            </p:stCondLst>
                            <p:childTnLst>
                              <p:par>
                                <p:cTn id="43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2" dur="25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25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434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5" fill="hold">
                      <p:stCondLst>
                        <p:cond delay="0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25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25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1" fill="hold">
                            <p:stCondLst>
                              <p:cond delay="250"/>
                            </p:stCondLst>
                            <p:childTnLst>
                              <p:par>
                                <p:cTn id="44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4" dur="25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25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446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7" fill="hold">
                      <p:stCondLst>
                        <p:cond delay="0"/>
                      </p:stCondLst>
                      <p:childTnLst>
                        <p:par>
                          <p:cTn id="448" fill="hold">
                            <p:stCondLst>
                              <p:cond delay="0"/>
                            </p:stCondLst>
                            <p:childTnLst>
                              <p:par>
                                <p:cTn id="44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25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25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3" fill="hold">
                            <p:stCondLst>
                              <p:cond delay="250"/>
                            </p:stCondLst>
                            <p:childTnLst>
                              <p:par>
                                <p:cTn id="45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6" dur="25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25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458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9" fill="hold">
                      <p:stCondLst>
                        <p:cond delay="0"/>
                      </p:stCondLst>
                      <p:childTnLst>
                        <p:par>
                          <p:cTn id="460" fill="hold">
                            <p:stCondLst>
                              <p:cond delay="0"/>
                            </p:stCondLst>
                            <p:childTnLst>
                              <p:par>
                                <p:cTn id="46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25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25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5" fill="hold">
                            <p:stCondLst>
                              <p:cond delay="250"/>
                            </p:stCondLst>
                            <p:childTnLst>
                              <p:par>
                                <p:cTn id="46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8" dur="25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25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47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1" fill="hold">
                      <p:stCondLst>
                        <p:cond delay="0"/>
                      </p:stCondLst>
                      <p:childTnLst>
                        <p:par>
                          <p:cTn id="472" fill="hold">
                            <p:stCondLst>
                              <p:cond delay="0"/>
                            </p:stCondLst>
                            <p:childTnLst>
                              <p:par>
                                <p:cTn id="47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25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25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7" fill="hold">
                            <p:stCondLst>
                              <p:cond delay="250"/>
                            </p:stCondLst>
                            <p:childTnLst>
                              <p:par>
                                <p:cTn id="47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0" dur="25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25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48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3" fill="hold">
                      <p:stCondLst>
                        <p:cond delay="0"/>
                      </p:stCondLst>
                      <p:childTnLst>
                        <p:par>
                          <p:cTn id="484" fill="hold">
                            <p:stCondLst>
                              <p:cond delay="0"/>
                            </p:stCondLst>
                            <p:childTnLst>
                              <p:par>
                                <p:cTn id="48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25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25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9" fill="hold">
                            <p:stCondLst>
                              <p:cond delay="250"/>
                            </p:stCondLst>
                            <p:childTnLst>
                              <p:par>
                                <p:cTn id="49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2" dur="25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25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9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5" fill="hold">
                      <p:stCondLst>
                        <p:cond delay="0"/>
                      </p:stCondLst>
                      <p:childTnLst>
                        <p:par>
                          <p:cTn id="496" fill="hold">
                            <p:stCondLst>
                              <p:cond delay="0"/>
                            </p:stCondLst>
                            <p:childTnLst>
                              <p:par>
                                <p:cTn id="49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25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25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1" fill="hold">
                            <p:stCondLst>
                              <p:cond delay="250"/>
                            </p:stCondLst>
                            <p:childTnLst>
                              <p:par>
                                <p:cTn id="50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4" dur="2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2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0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7" fill="hold">
                      <p:stCondLst>
                        <p:cond delay="0"/>
                      </p:stCondLst>
                      <p:childTnLst>
                        <p:par>
                          <p:cTn id="508" fill="hold">
                            <p:stCondLst>
                              <p:cond delay="0"/>
                            </p:stCondLst>
                            <p:childTnLst>
                              <p:par>
                                <p:cTn id="50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0" dur="25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1" dur="25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3" fill="hold">
                            <p:stCondLst>
                              <p:cond delay="250"/>
                            </p:stCondLst>
                            <p:childTnLst>
                              <p:par>
                                <p:cTn id="51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6" dur="25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7" dur="25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51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9" fill="hold">
                      <p:stCondLst>
                        <p:cond delay="0"/>
                      </p:stCondLst>
                      <p:childTnLst>
                        <p:par>
                          <p:cTn id="520" fill="hold">
                            <p:stCondLst>
                              <p:cond delay="0"/>
                            </p:stCondLst>
                            <p:childTnLst>
                              <p:par>
                                <p:cTn id="52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2" dur="25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3" dur="25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5" fill="hold">
                            <p:stCondLst>
                              <p:cond delay="250"/>
                            </p:stCondLst>
                            <p:childTnLst>
                              <p:par>
                                <p:cTn id="52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8" dur="25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9" dur="25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30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1" fill="hold">
                      <p:stCondLst>
                        <p:cond delay="0"/>
                      </p:stCondLst>
                      <p:childTnLst>
                        <p:par>
                          <p:cTn id="532" fill="hold">
                            <p:stCondLst>
                              <p:cond delay="0"/>
                            </p:stCondLst>
                            <p:childTnLst>
                              <p:par>
                                <p:cTn id="53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4" dur="25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5" dur="25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7" fill="hold">
                            <p:stCondLst>
                              <p:cond delay="250"/>
                            </p:stCondLst>
                            <p:childTnLst>
                              <p:par>
                                <p:cTn id="53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0" dur="25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1" dur="25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54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3" fill="hold">
                      <p:stCondLst>
                        <p:cond delay="0"/>
                      </p:stCondLst>
                      <p:childTnLst>
                        <p:par>
                          <p:cTn id="544" fill="hold">
                            <p:stCondLst>
                              <p:cond delay="0"/>
                            </p:stCondLst>
                            <p:childTnLst>
                              <p:par>
                                <p:cTn id="54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6" dur="25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7" dur="25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9" fill="hold">
                            <p:stCondLst>
                              <p:cond delay="250"/>
                            </p:stCondLst>
                            <p:childTnLst>
                              <p:par>
                                <p:cTn id="55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2" dur="25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3" dur="25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554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5" fill="hold">
                      <p:stCondLst>
                        <p:cond delay="0"/>
                      </p:stCondLst>
                      <p:childTnLst>
                        <p:par>
                          <p:cTn id="556" fill="hold">
                            <p:stCondLst>
                              <p:cond delay="0"/>
                            </p:stCondLst>
                            <p:childTnLst>
                              <p:par>
                                <p:cTn id="55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8" dur="25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9" dur="25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1" fill="hold">
                            <p:stCondLst>
                              <p:cond delay="250"/>
                            </p:stCondLst>
                            <p:childTnLst>
                              <p:par>
                                <p:cTn id="56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4" dur="25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5" dur="25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56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7" fill="hold">
                      <p:stCondLst>
                        <p:cond delay="0"/>
                      </p:stCondLst>
                      <p:childTnLst>
                        <p:par>
                          <p:cTn id="568" fill="hold">
                            <p:stCondLst>
                              <p:cond delay="0"/>
                            </p:stCondLst>
                            <p:childTnLst>
                              <p:par>
                                <p:cTn id="56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0" dur="25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1" dur="25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3" fill="hold">
                            <p:stCondLst>
                              <p:cond delay="250"/>
                            </p:stCondLst>
                            <p:childTnLst>
                              <p:par>
                                <p:cTn id="57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6" dur="25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7" dur="25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57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9" fill="hold">
                      <p:stCondLst>
                        <p:cond delay="0"/>
                      </p:stCondLst>
                      <p:childTnLst>
                        <p:par>
                          <p:cTn id="580" fill="hold">
                            <p:stCondLst>
                              <p:cond delay="0"/>
                            </p:stCondLst>
                            <p:childTnLst>
                              <p:par>
                                <p:cTn id="58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2" dur="25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3" dur="25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5" fill="hold">
                            <p:stCondLst>
                              <p:cond delay="250"/>
                            </p:stCondLst>
                            <p:childTnLst>
                              <p:par>
                                <p:cTn id="58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8" dur="25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9" dur="25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59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1" fill="hold">
                      <p:stCondLst>
                        <p:cond delay="0"/>
                      </p:stCondLst>
                      <p:childTnLst>
                        <p:par>
                          <p:cTn id="592" fill="hold">
                            <p:stCondLst>
                              <p:cond delay="0"/>
                            </p:stCondLst>
                            <p:childTnLst>
                              <p:par>
                                <p:cTn id="59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4" dur="25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5" dur="25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7" fill="hold">
                            <p:stCondLst>
                              <p:cond delay="250"/>
                            </p:stCondLst>
                            <p:childTnLst>
                              <p:par>
                                <p:cTn id="59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0" dur="2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1" dur="2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60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3" fill="hold">
                      <p:stCondLst>
                        <p:cond delay="0"/>
                      </p:stCondLst>
                      <p:childTnLst>
                        <p:par>
                          <p:cTn id="604" fill="hold">
                            <p:stCondLst>
                              <p:cond delay="0"/>
                            </p:stCondLst>
                            <p:childTnLst>
                              <p:par>
                                <p:cTn id="60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6" dur="25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7" dur="25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9" fill="hold">
                            <p:stCondLst>
                              <p:cond delay="250"/>
                            </p:stCondLst>
                            <p:childTnLst>
                              <p:par>
                                <p:cTn id="61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2" dur="25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3" dur="25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61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5" fill="hold">
                      <p:stCondLst>
                        <p:cond delay="0"/>
                      </p:stCondLst>
                      <p:childTnLst>
                        <p:par>
                          <p:cTn id="616" fill="hold">
                            <p:stCondLst>
                              <p:cond delay="0"/>
                            </p:stCondLst>
                            <p:childTnLst>
                              <p:par>
                                <p:cTn id="61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8" dur="25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9" dur="25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1" fill="hold">
                            <p:stCondLst>
                              <p:cond delay="250"/>
                            </p:stCondLst>
                            <p:childTnLst>
                              <p:par>
                                <p:cTn id="62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4" dur="25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5" dur="25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626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7" fill="hold">
                      <p:stCondLst>
                        <p:cond delay="0"/>
                      </p:stCondLst>
                      <p:childTnLst>
                        <p:par>
                          <p:cTn id="628" fill="hold">
                            <p:stCondLst>
                              <p:cond delay="0"/>
                            </p:stCondLst>
                            <p:childTnLst>
                              <p:par>
                                <p:cTn id="62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0" dur="25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1" dur="25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3" fill="hold">
                            <p:stCondLst>
                              <p:cond delay="250"/>
                            </p:stCondLst>
                            <p:childTnLst>
                              <p:par>
                                <p:cTn id="63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6" dur="25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7" dur="25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63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9" fill="hold">
                      <p:stCondLst>
                        <p:cond delay="0"/>
                      </p:stCondLst>
                      <p:childTnLst>
                        <p:par>
                          <p:cTn id="640" fill="hold">
                            <p:stCondLst>
                              <p:cond delay="0"/>
                            </p:stCondLst>
                            <p:childTnLst>
                              <p:par>
                                <p:cTn id="64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2" dur="25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3" dur="25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5" fill="hold">
                            <p:stCondLst>
                              <p:cond delay="250"/>
                            </p:stCondLst>
                            <p:childTnLst>
                              <p:par>
                                <p:cTn id="64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8" dur="25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9" dur="25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65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1" fill="hold">
                      <p:stCondLst>
                        <p:cond delay="0"/>
                      </p:stCondLst>
                      <p:childTnLst>
                        <p:par>
                          <p:cTn id="652" fill="hold">
                            <p:stCondLst>
                              <p:cond delay="0"/>
                            </p:stCondLst>
                            <p:childTnLst>
                              <p:par>
                                <p:cTn id="65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4" dur="25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5" dur="25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7" fill="hold">
                            <p:stCondLst>
                              <p:cond delay="250"/>
                            </p:stCondLst>
                            <p:childTnLst>
                              <p:par>
                                <p:cTn id="65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0" dur="25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1" dur="25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66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3" fill="hold">
                      <p:stCondLst>
                        <p:cond delay="0"/>
                      </p:stCondLst>
                      <p:childTnLst>
                        <p:par>
                          <p:cTn id="664" fill="hold">
                            <p:stCondLst>
                              <p:cond delay="0"/>
                            </p:stCondLst>
                            <p:childTnLst>
                              <p:par>
                                <p:cTn id="66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6" dur="25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7" dur="25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9" fill="hold">
                            <p:stCondLst>
                              <p:cond delay="250"/>
                            </p:stCondLst>
                            <p:childTnLst>
                              <p:par>
                                <p:cTn id="67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2" dur="25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3" dur="25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</p:childTnLst>
        </p:cTn>
      </p:par>
    </p:tnLst>
    <p:bldLst>
      <p:bldP spid="23" grpId="0" animBg="1"/>
      <p:bldP spid="23" grpId="1" animBg="1"/>
      <p:bldP spid="24" grpId="0" animBg="1"/>
      <p:bldP spid="24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9" grpId="0" animBg="1"/>
      <p:bldP spid="49" grpId="1" animBg="1"/>
      <p:bldP spid="22" grpId="0" animBg="1"/>
      <p:bldP spid="22" grpId="1" animBg="1"/>
      <p:bldP spid="34" grpId="0" animBg="1"/>
      <p:bldP spid="34" grpId="1" animBg="1"/>
      <p:bldP spid="40" grpId="0" animBg="1"/>
      <p:bldP spid="40" grpId="1" animBg="1"/>
      <p:bldP spid="41" grpId="0" animBg="1"/>
      <p:bldP spid="41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25" grpId="0" animBg="1"/>
      <p:bldP spid="25" grpId="1" animBg="1"/>
      <p:bldP spid="93" grpId="0" animBg="1"/>
      <p:bldP spid="93" grpId="1" animBg="1"/>
      <p:bldP spid="78" grpId="0" animBg="1"/>
      <p:bldP spid="78" grpId="1" animBg="1"/>
      <p:bldP spid="79" grpId="0" animBg="1"/>
      <p:bldP spid="79" grpId="1" animBg="1"/>
      <p:bldP spid="80" grpId="0" animBg="1"/>
      <p:bldP spid="80" grpId="1" animBg="1"/>
      <p:bldP spid="81" grpId="0" animBg="1"/>
      <p:bldP spid="81" grpId="1" animBg="1"/>
      <p:bldP spid="82" grpId="0" animBg="1"/>
      <p:bldP spid="82" grpId="1" animBg="1"/>
      <p:bldP spid="83" grpId="0" animBg="1"/>
      <p:bldP spid="83" grpId="1" animBg="1"/>
      <p:bldP spid="84" grpId="0" animBg="1"/>
      <p:bldP spid="84" grpId="1" animBg="1"/>
      <p:bldP spid="85" grpId="0" animBg="1"/>
      <p:bldP spid="85" grpId="1" animBg="1"/>
      <p:bldP spid="86" grpId="0" animBg="1"/>
      <p:bldP spid="86" grpId="1" animBg="1"/>
      <p:bldP spid="87" grpId="0" animBg="1"/>
      <p:bldP spid="87" grpId="1" animBg="1"/>
      <p:bldP spid="88" grpId="0" animBg="1"/>
      <p:bldP spid="88" grpId="1" animBg="1"/>
      <p:bldP spid="89" grpId="0" animBg="1"/>
      <p:bldP spid="89" grpId="1" animBg="1"/>
      <p:bldP spid="90" grpId="0" animBg="1"/>
      <p:bldP spid="90" grpId="1" animBg="1"/>
      <p:bldP spid="91" grpId="0" animBg="1"/>
      <p:bldP spid="91" grpId="1" animBg="1"/>
      <p:bldP spid="92" grpId="0" animBg="1"/>
      <p:bldP spid="92" grpId="1" animBg="1"/>
      <p:bldP spid="94" grpId="0" animBg="1"/>
      <p:bldP spid="94" grpId="1" animBg="1"/>
      <p:bldP spid="95" grpId="0" animBg="1"/>
      <p:bldP spid="95" grpId="1" animBg="1"/>
      <p:bldP spid="96" grpId="0" animBg="1"/>
      <p:bldP spid="96" grpId="1" animBg="1"/>
      <p:bldP spid="97" grpId="0" animBg="1"/>
      <p:bldP spid="97" grpId="1" animBg="1"/>
      <p:bldP spid="98" grpId="0" animBg="1"/>
      <p:bldP spid="98" grpId="1" animBg="1"/>
      <p:bldP spid="99" grpId="0" animBg="1"/>
      <p:bldP spid="99" grpId="1" animBg="1"/>
      <p:bldP spid="100" grpId="0" animBg="1"/>
      <p:bldP spid="100" grpId="1" animBg="1"/>
      <p:bldP spid="101" grpId="0" animBg="1"/>
      <p:bldP spid="101" grpId="1" animBg="1"/>
      <p:bldP spid="102" grpId="0" animBg="1"/>
      <p:bldP spid="102" grpId="1" animBg="1"/>
      <p:bldP spid="103" grpId="0" animBg="1"/>
      <p:bldP spid="103" grpId="1" animBg="1"/>
      <p:bldP spid="104" grpId="0" animBg="1"/>
      <p:bldP spid="104" grpId="1" animBg="1"/>
      <p:bldP spid="105" grpId="0" animBg="1"/>
      <p:bldP spid="10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楕円 30"/>
          <p:cNvSpPr/>
          <p:nvPr/>
        </p:nvSpPr>
        <p:spPr>
          <a:xfrm>
            <a:off x="587434" y="427561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bg1"/>
                </a:solidFill>
                <a:latin typeface="Comic Sans MS" panose="030F0702030302020204" pitchFamily="66" charset="0"/>
              </a:rPr>
              <a:t>g</a:t>
            </a:r>
            <a:endParaRPr kumimoji="1" lang="ja-JP" alt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59" name="楕円 58"/>
          <p:cNvSpPr/>
          <p:nvPr/>
        </p:nvSpPr>
        <p:spPr>
          <a:xfrm>
            <a:off x="1446416" y="427561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bg1"/>
                </a:solidFill>
                <a:latin typeface="Comic Sans MS" panose="030F0702030302020204" pitchFamily="66" charset="0"/>
              </a:rPr>
              <a:t>r</a:t>
            </a:r>
            <a:endParaRPr kumimoji="1" lang="ja-JP" alt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61" name="楕円 60"/>
          <p:cNvSpPr/>
          <p:nvPr/>
        </p:nvSpPr>
        <p:spPr>
          <a:xfrm>
            <a:off x="2305398" y="427561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bg1"/>
                </a:solidFill>
                <a:latin typeface="Comic Sans MS" panose="030F0702030302020204" pitchFamily="66" charset="0"/>
              </a:rPr>
              <a:t>o</a:t>
            </a:r>
            <a:endParaRPr kumimoji="1" lang="ja-JP" alt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63" name="楕円 62"/>
          <p:cNvSpPr/>
          <p:nvPr/>
        </p:nvSpPr>
        <p:spPr>
          <a:xfrm>
            <a:off x="3164380" y="427561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bg1"/>
                </a:solidFill>
                <a:latin typeface="Comic Sans MS" panose="030F0702030302020204" pitchFamily="66" charset="0"/>
              </a:rPr>
              <a:t>T</a:t>
            </a:r>
            <a:endParaRPr kumimoji="1" lang="ja-JP" alt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65" name="楕円 64"/>
          <p:cNvSpPr/>
          <p:nvPr/>
        </p:nvSpPr>
        <p:spPr>
          <a:xfrm>
            <a:off x="4023362" y="427561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bg1"/>
                </a:solidFill>
                <a:latin typeface="Comic Sans MS" panose="030F0702030302020204" pitchFamily="66" charset="0"/>
              </a:rPr>
              <a:t>k</a:t>
            </a:r>
            <a:endParaRPr kumimoji="1" lang="ja-JP" alt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67" name="楕円 66"/>
          <p:cNvSpPr/>
          <p:nvPr/>
        </p:nvSpPr>
        <p:spPr>
          <a:xfrm>
            <a:off x="4882344" y="427561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bg1"/>
                </a:solidFill>
                <a:latin typeface="Comic Sans MS" panose="030F0702030302020204" pitchFamily="66" charset="0"/>
              </a:rPr>
              <a:t>D</a:t>
            </a:r>
            <a:endParaRPr kumimoji="1" lang="ja-JP" alt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69" name="楕円 68"/>
          <p:cNvSpPr/>
          <p:nvPr/>
        </p:nvSpPr>
        <p:spPr>
          <a:xfrm>
            <a:off x="5741326" y="427561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bg1"/>
                </a:solidFill>
                <a:latin typeface="Comic Sans MS" panose="030F0702030302020204" pitchFamily="66" charset="0"/>
              </a:rPr>
              <a:t>y</a:t>
            </a:r>
            <a:endParaRPr kumimoji="1" lang="ja-JP" alt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71" name="楕円 70"/>
          <p:cNvSpPr/>
          <p:nvPr/>
        </p:nvSpPr>
        <p:spPr>
          <a:xfrm>
            <a:off x="6600308" y="427561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bg1"/>
                </a:solidFill>
                <a:latin typeface="Comic Sans MS" panose="030F0702030302020204" pitchFamily="66" charset="0"/>
              </a:rPr>
              <a:t>q</a:t>
            </a:r>
            <a:endParaRPr kumimoji="1" lang="ja-JP" alt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73" name="楕円 72"/>
          <p:cNvSpPr/>
          <p:nvPr/>
        </p:nvSpPr>
        <p:spPr>
          <a:xfrm>
            <a:off x="7459290" y="427561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bg1"/>
                </a:solidFill>
                <a:latin typeface="Comic Sans MS" panose="030F0702030302020204" pitchFamily="66" charset="0"/>
              </a:rPr>
              <a:t>V</a:t>
            </a:r>
            <a:endParaRPr kumimoji="1" lang="ja-JP" alt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75" name="楕円 74"/>
          <p:cNvSpPr/>
          <p:nvPr/>
        </p:nvSpPr>
        <p:spPr>
          <a:xfrm>
            <a:off x="8318272" y="427561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bg1"/>
                </a:solidFill>
                <a:latin typeface="Comic Sans MS" panose="030F0702030302020204" pitchFamily="66" charset="0"/>
              </a:rPr>
              <a:t>X</a:t>
            </a:r>
            <a:endParaRPr kumimoji="1" lang="ja-JP" alt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77" name="楕円 76"/>
          <p:cNvSpPr/>
          <p:nvPr/>
        </p:nvSpPr>
        <p:spPr>
          <a:xfrm>
            <a:off x="9177254" y="427561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bg1"/>
                </a:solidFill>
                <a:latin typeface="Comic Sans MS" panose="030F0702030302020204" pitchFamily="66" charset="0"/>
              </a:rPr>
              <a:t>b</a:t>
            </a:r>
            <a:endParaRPr kumimoji="1" lang="ja-JP" alt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79" name="楕円 78"/>
          <p:cNvSpPr/>
          <p:nvPr/>
        </p:nvSpPr>
        <p:spPr>
          <a:xfrm>
            <a:off x="10036236" y="427561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S</a:t>
            </a:r>
            <a:endParaRPr kumimoji="1" lang="ja-JP" alt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1" name="楕円 80"/>
          <p:cNvSpPr/>
          <p:nvPr/>
        </p:nvSpPr>
        <p:spPr>
          <a:xfrm>
            <a:off x="10895218" y="427561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bg1"/>
                </a:solidFill>
                <a:latin typeface="Comic Sans MS" panose="030F0702030302020204" pitchFamily="66" charset="0"/>
              </a:rPr>
              <a:t>O</a:t>
            </a:r>
            <a:endParaRPr kumimoji="1" lang="ja-JP" alt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61" name="楕円 160"/>
          <p:cNvSpPr/>
          <p:nvPr/>
        </p:nvSpPr>
        <p:spPr>
          <a:xfrm>
            <a:off x="587434" y="2020834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bg1"/>
                </a:solidFill>
                <a:latin typeface="Comic Sans MS" panose="030F0702030302020204" pitchFamily="66" charset="0"/>
              </a:rPr>
              <a:t>C</a:t>
            </a:r>
            <a:endParaRPr kumimoji="1" lang="ja-JP" alt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63" name="楕円 162"/>
          <p:cNvSpPr/>
          <p:nvPr/>
        </p:nvSpPr>
        <p:spPr>
          <a:xfrm>
            <a:off x="1446416" y="2020834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bg1"/>
                </a:solidFill>
                <a:latin typeface="Comic Sans MS" panose="030F0702030302020204" pitchFamily="66" charset="0"/>
              </a:rPr>
              <a:t>L</a:t>
            </a:r>
            <a:endParaRPr kumimoji="1" lang="ja-JP" alt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65" name="楕円 164"/>
          <p:cNvSpPr/>
          <p:nvPr/>
        </p:nvSpPr>
        <p:spPr>
          <a:xfrm>
            <a:off x="2305398" y="2020834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bg1"/>
                </a:solidFill>
                <a:latin typeface="Comic Sans MS" panose="030F0702030302020204" pitchFamily="66" charset="0"/>
              </a:rPr>
              <a:t>i</a:t>
            </a:r>
            <a:endParaRPr kumimoji="1" lang="ja-JP" alt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67" name="楕円 166"/>
          <p:cNvSpPr/>
          <p:nvPr/>
        </p:nvSpPr>
        <p:spPr>
          <a:xfrm>
            <a:off x="3164380" y="2020834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bg1"/>
                </a:solidFill>
                <a:latin typeface="Comic Sans MS" panose="030F0702030302020204" pitchFamily="66" charset="0"/>
              </a:rPr>
              <a:t>c</a:t>
            </a:r>
            <a:endParaRPr kumimoji="1" lang="ja-JP" alt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69" name="楕円 168"/>
          <p:cNvSpPr/>
          <p:nvPr/>
        </p:nvSpPr>
        <p:spPr>
          <a:xfrm>
            <a:off x="4023362" y="2020834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bg1"/>
                </a:solidFill>
                <a:latin typeface="Comic Sans MS" panose="030F0702030302020204" pitchFamily="66" charset="0"/>
              </a:rPr>
              <a:t>N</a:t>
            </a:r>
            <a:endParaRPr kumimoji="1" lang="ja-JP" alt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71" name="楕円 170"/>
          <p:cNvSpPr/>
          <p:nvPr/>
        </p:nvSpPr>
        <p:spPr>
          <a:xfrm>
            <a:off x="4882344" y="2020834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bg1"/>
                </a:solidFill>
                <a:latin typeface="Comic Sans MS" panose="030F0702030302020204" pitchFamily="66" charset="0"/>
              </a:rPr>
              <a:t>G</a:t>
            </a:r>
            <a:endParaRPr kumimoji="1" lang="ja-JP" alt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73" name="楕円 172"/>
          <p:cNvSpPr/>
          <p:nvPr/>
        </p:nvSpPr>
        <p:spPr>
          <a:xfrm>
            <a:off x="5741326" y="2020834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bg1"/>
                </a:solidFill>
                <a:latin typeface="Comic Sans MS" panose="030F0702030302020204" pitchFamily="66" charset="0"/>
              </a:rPr>
              <a:t>s</a:t>
            </a:r>
            <a:endParaRPr kumimoji="1" lang="ja-JP" alt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75" name="楕円 174"/>
          <p:cNvSpPr/>
          <p:nvPr/>
        </p:nvSpPr>
        <p:spPr>
          <a:xfrm>
            <a:off x="6600308" y="2020834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bg1"/>
                </a:solidFill>
                <a:latin typeface="Comic Sans MS" panose="030F0702030302020204" pitchFamily="66" charset="0"/>
              </a:rPr>
              <a:t>A</a:t>
            </a:r>
            <a:endParaRPr kumimoji="1" lang="ja-JP" alt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77" name="楕円 176"/>
          <p:cNvSpPr/>
          <p:nvPr/>
        </p:nvSpPr>
        <p:spPr>
          <a:xfrm>
            <a:off x="7459290" y="2020834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bg1"/>
                </a:solidFill>
                <a:latin typeface="Comic Sans MS" panose="030F0702030302020204" pitchFamily="66" charset="0"/>
              </a:rPr>
              <a:t>j</a:t>
            </a:r>
            <a:endParaRPr kumimoji="1" lang="ja-JP" alt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79" name="楕円 178"/>
          <p:cNvSpPr/>
          <p:nvPr/>
        </p:nvSpPr>
        <p:spPr>
          <a:xfrm>
            <a:off x="8318272" y="2020834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5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W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81" name="楕円 180"/>
          <p:cNvSpPr/>
          <p:nvPr/>
        </p:nvSpPr>
        <p:spPr>
          <a:xfrm>
            <a:off x="9177254" y="2020834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bg1"/>
                </a:solidFill>
                <a:latin typeface="Comic Sans MS" panose="030F0702030302020204" pitchFamily="66" charset="0"/>
              </a:rPr>
              <a:t>E</a:t>
            </a:r>
            <a:endParaRPr kumimoji="1" lang="ja-JP" alt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83" name="楕円 182"/>
          <p:cNvSpPr/>
          <p:nvPr/>
        </p:nvSpPr>
        <p:spPr>
          <a:xfrm>
            <a:off x="10036236" y="2020834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bg1"/>
                </a:solidFill>
                <a:latin typeface="Comic Sans MS" panose="030F0702030302020204" pitchFamily="66" charset="0"/>
              </a:rPr>
              <a:t>v</a:t>
            </a:r>
            <a:endParaRPr kumimoji="1" lang="ja-JP" alt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85" name="楕円 184"/>
          <p:cNvSpPr/>
          <p:nvPr/>
        </p:nvSpPr>
        <p:spPr>
          <a:xfrm>
            <a:off x="10895218" y="2020834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Y</a:t>
            </a:r>
            <a:endParaRPr kumimoji="1" lang="ja-JP" alt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87" name="楕円 186"/>
          <p:cNvSpPr/>
          <p:nvPr/>
        </p:nvSpPr>
        <p:spPr>
          <a:xfrm>
            <a:off x="587434" y="3614107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bg1"/>
                </a:solidFill>
                <a:latin typeface="Comic Sans MS" panose="030F0702030302020204" pitchFamily="66" charset="0"/>
              </a:rPr>
              <a:t>t</a:t>
            </a:r>
            <a:endParaRPr kumimoji="1" lang="ja-JP" alt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89" name="楕円 188"/>
          <p:cNvSpPr/>
          <p:nvPr/>
        </p:nvSpPr>
        <p:spPr>
          <a:xfrm>
            <a:off x="1446416" y="3614107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bg1"/>
                </a:solidFill>
                <a:latin typeface="Comic Sans MS" panose="030F0702030302020204" pitchFamily="66" charset="0"/>
              </a:rPr>
              <a:t>a</a:t>
            </a:r>
            <a:endParaRPr kumimoji="1" lang="ja-JP" alt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91" name="楕円 190"/>
          <p:cNvSpPr/>
          <p:nvPr/>
        </p:nvSpPr>
        <p:spPr>
          <a:xfrm>
            <a:off x="2305398" y="3614107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bg1"/>
                </a:solidFill>
                <a:latin typeface="Comic Sans MS" panose="030F0702030302020204" pitchFamily="66" charset="0"/>
              </a:rPr>
              <a:t>J</a:t>
            </a:r>
            <a:endParaRPr kumimoji="1" lang="ja-JP" alt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93" name="楕円 192"/>
          <p:cNvSpPr/>
          <p:nvPr/>
        </p:nvSpPr>
        <p:spPr>
          <a:xfrm>
            <a:off x="3164380" y="3614107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bg1"/>
                </a:solidFill>
                <a:latin typeface="Comic Sans MS" panose="030F0702030302020204" pitchFamily="66" charset="0"/>
              </a:rPr>
              <a:t>u</a:t>
            </a:r>
            <a:endParaRPr kumimoji="1" lang="ja-JP" alt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95" name="楕円 194"/>
          <p:cNvSpPr/>
          <p:nvPr/>
        </p:nvSpPr>
        <p:spPr>
          <a:xfrm>
            <a:off x="4023362" y="3614107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bg1"/>
                </a:solidFill>
                <a:latin typeface="Comic Sans MS" panose="030F0702030302020204" pitchFamily="66" charset="0"/>
              </a:rPr>
              <a:t>h</a:t>
            </a:r>
            <a:endParaRPr kumimoji="1" lang="ja-JP" alt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97" name="楕円 196"/>
          <p:cNvSpPr/>
          <p:nvPr/>
        </p:nvSpPr>
        <p:spPr>
          <a:xfrm>
            <a:off x="4882344" y="3614107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bg1"/>
                </a:solidFill>
                <a:latin typeface="Comic Sans MS" panose="030F0702030302020204" pitchFamily="66" charset="0"/>
              </a:rPr>
              <a:t>p</a:t>
            </a:r>
            <a:endParaRPr kumimoji="1" lang="ja-JP" alt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99" name="楕円 198"/>
          <p:cNvSpPr/>
          <p:nvPr/>
        </p:nvSpPr>
        <p:spPr>
          <a:xfrm>
            <a:off x="5741326" y="3614107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bg1"/>
                </a:solidFill>
                <a:latin typeface="Comic Sans MS" panose="030F0702030302020204" pitchFamily="66" charset="0"/>
              </a:rPr>
              <a:t>F</a:t>
            </a:r>
            <a:endParaRPr kumimoji="1" lang="ja-JP" alt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01" name="楕円 200"/>
          <p:cNvSpPr/>
          <p:nvPr/>
        </p:nvSpPr>
        <p:spPr>
          <a:xfrm>
            <a:off x="6600308" y="3614107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bg1"/>
                </a:solidFill>
                <a:latin typeface="Comic Sans MS" panose="030F0702030302020204" pitchFamily="66" charset="0"/>
              </a:rPr>
              <a:t>f</a:t>
            </a:r>
            <a:endParaRPr kumimoji="1" lang="ja-JP" alt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03" name="楕円 202"/>
          <p:cNvSpPr/>
          <p:nvPr/>
        </p:nvSpPr>
        <p:spPr>
          <a:xfrm>
            <a:off x="7459290" y="3614107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bg1"/>
                </a:solidFill>
                <a:latin typeface="Comic Sans MS" panose="030F0702030302020204" pitchFamily="66" charset="0"/>
              </a:rPr>
              <a:t>l</a:t>
            </a:r>
            <a:endParaRPr kumimoji="1" lang="ja-JP" alt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05" name="楕円 204"/>
          <p:cNvSpPr/>
          <p:nvPr/>
        </p:nvSpPr>
        <p:spPr>
          <a:xfrm>
            <a:off x="8318272" y="3614107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bg1"/>
                </a:solidFill>
                <a:latin typeface="Comic Sans MS" panose="030F0702030302020204" pitchFamily="66" charset="0"/>
              </a:rPr>
              <a:t>n</a:t>
            </a:r>
            <a:endParaRPr kumimoji="1" lang="ja-JP" alt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07" name="楕円 206"/>
          <p:cNvSpPr/>
          <p:nvPr/>
        </p:nvSpPr>
        <p:spPr>
          <a:xfrm>
            <a:off x="9177254" y="3614107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bg1"/>
                </a:solidFill>
                <a:latin typeface="Comic Sans MS" panose="030F0702030302020204" pitchFamily="66" charset="0"/>
              </a:rPr>
              <a:t>x</a:t>
            </a:r>
            <a:endParaRPr kumimoji="1" lang="ja-JP" alt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09" name="楕円 208"/>
          <p:cNvSpPr/>
          <p:nvPr/>
        </p:nvSpPr>
        <p:spPr>
          <a:xfrm>
            <a:off x="10036236" y="3614107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H</a:t>
            </a:r>
            <a:endParaRPr kumimoji="1" lang="ja-JP" alt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11" name="楕円 210"/>
          <p:cNvSpPr/>
          <p:nvPr/>
        </p:nvSpPr>
        <p:spPr>
          <a:xfrm>
            <a:off x="10895218" y="3614107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bg1"/>
                </a:solidFill>
                <a:latin typeface="Comic Sans MS" panose="030F0702030302020204" pitchFamily="66" charset="0"/>
              </a:rPr>
              <a:t>M</a:t>
            </a:r>
            <a:endParaRPr kumimoji="1" lang="ja-JP" alt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13" name="楕円 212"/>
          <p:cNvSpPr/>
          <p:nvPr/>
        </p:nvSpPr>
        <p:spPr>
          <a:xfrm>
            <a:off x="587434" y="5207380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bg1"/>
                </a:solidFill>
                <a:latin typeface="Comic Sans MS" panose="030F0702030302020204" pitchFamily="66" charset="0"/>
              </a:rPr>
              <a:t>Q</a:t>
            </a:r>
            <a:endParaRPr kumimoji="1" lang="ja-JP" alt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15" name="楕円 214"/>
          <p:cNvSpPr/>
          <p:nvPr/>
        </p:nvSpPr>
        <p:spPr>
          <a:xfrm>
            <a:off x="1446416" y="5207380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bg1"/>
                </a:solidFill>
                <a:latin typeface="Comic Sans MS" panose="030F0702030302020204" pitchFamily="66" charset="0"/>
              </a:rPr>
              <a:t>m</a:t>
            </a:r>
            <a:endParaRPr kumimoji="1" lang="ja-JP" alt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17" name="楕円 216"/>
          <p:cNvSpPr/>
          <p:nvPr/>
        </p:nvSpPr>
        <p:spPr>
          <a:xfrm>
            <a:off x="2305398" y="5207380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z</a:t>
            </a:r>
            <a:endParaRPr kumimoji="1" lang="ja-JP" alt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19" name="楕円 218"/>
          <p:cNvSpPr/>
          <p:nvPr/>
        </p:nvSpPr>
        <p:spPr>
          <a:xfrm>
            <a:off x="3164380" y="5207380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bg1"/>
                </a:solidFill>
                <a:latin typeface="Comic Sans MS" panose="030F0702030302020204" pitchFamily="66" charset="0"/>
              </a:rPr>
              <a:t>e</a:t>
            </a:r>
            <a:endParaRPr kumimoji="1" lang="ja-JP" alt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21" name="楕円 220"/>
          <p:cNvSpPr/>
          <p:nvPr/>
        </p:nvSpPr>
        <p:spPr>
          <a:xfrm>
            <a:off x="4023362" y="5207380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bg1"/>
                </a:solidFill>
                <a:latin typeface="Comic Sans MS" panose="030F0702030302020204" pitchFamily="66" charset="0"/>
              </a:rPr>
              <a:t>d</a:t>
            </a:r>
            <a:endParaRPr kumimoji="1" lang="ja-JP" alt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23" name="楕円 222"/>
          <p:cNvSpPr/>
          <p:nvPr/>
        </p:nvSpPr>
        <p:spPr>
          <a:xfrm>
            <a:off x="4882344" y="5207380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bg1"/>
                </a:solidFill>
                <a:latin typeface="Comic Sans MS" panose="030F0702030302020204" pitchFamily="66" charset="0"/>
              </a:rPr>
              <a:t>R</a:t>
            </a:r>
            <a:endParaRPr kumimoji="1" lang="ja-JP" alt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25" name="楕円 224"/>
          <p:cNvSpPr/>
          <p:nvPr/>
        </p:nvSpPr>
        <p:spPr>
          <a:xfrm>
            <a:off x="5741326" y="5207380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bg1"/>
                </a:solidFill>
                <a:latin typeface="Comic Sans MS" panose="030F0702030302020204" pitchFamily="66" charset="0"/>
              </a:rPr>
              <a:t>w</a:t>
            </a:r>
            <a:endParaRPr kumimoji="1" lang="ja-JP" alt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27" name="楕円 226"/>
          <p:cNvSpPr/>
          <p:nvPr/>
        </p:nvSpPr>
        <p:spPr>
          <a:xfrm>
            <a:off x="6600308" y="5207380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bg1"/>
                </a:solidFill>
                <a:latin typeface="Comic Sans MS" panose="030F0702030302020204" pitchFamily="66" charset="0"/>
              </a:rPr>
              <a:t>K</a:t>
            </a:r>
            <a:endParaRPr kumimoji="1" lang="ja-JP" alt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29" name="楕円 228"/>
          <p:cNvSpPr/>
          <p:nvPr/>
        </p:nvSpPr>
        <p:spPr>
          <a:xfrm>
            <a:off x="7459290" y="5207380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bg1"/>
                </a:solidFill>
                <a:latin typeface="Comic Sans MS" panose="030F0702030302020204" pitchFamily="66" charset="0"/>
              </a:rPr>
              <a:t>B</a:t>
            </a:r>
            <a:endParaRPr kumimoji="1" lang="ja-JP" alt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31" name="楕円 230"/>
          <p:cNvSpPr/>
          <p:nvPr/>
        </p:nvSpPr>
        <p:spPr>
          <a:xfrm>
            <a:off x="8318272" y="5207380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bg1"/>
                </a:solidFill>
                <a:latin typeface="Comic Sans MS" panose="030F0702030302020204" pitchFamily="66" charset="0"/>
              </a:rPr>
              <a:t>I</a:t>
            </a:r>
            <a:endParaRPr kumimoji="1" lang="ja-JP" alt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33" name="楕円 232"/>
          <p:cNvSpPr/>
          <p:nvPr/>
        </p:nvSpPr>
        <p:spPr>
          <a:xfrm>
            <a:off x="9177254" y="5207380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bg1"/>
                </a:solidFill>
                <a:latin typeface="Comic Sans MS" panose="030F0702030302020204" pitchFamily="66" charset="0"/>
              </a:rPr>
              <a:t>P</a:t>
            </a:r>
            <a:endParaRPr kumimoji="1" lang="ja-JP" alt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35" name="楕円 234"/>
          <p:cNvSpPr/>
          <p:nvPr/>
        </p:nvSpPr>
        <p:spPr>
          <a:xfrm>
            <a:off x="10036236" y="5207380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bg1"/>
                </a:solidFill>
                <a:latin typeface="Comic Sans MS" panose="030F0702030302020204" pitchFamily="66" charset="0"/>
              </a:rPr>
              <a:t>U</a:t>
            </a:r>
            <a:endParaRPr kumimoji="1" lang="ja-JP" alt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37" name="楕円 236"/>
          <p:cNvSpPr/>
          <p:nvPr/>
        </p:nvSpPr>
        <p:spPr>
          <a:xfrm>
            <a:off x="10895218" y="5207380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bg1"/>
                </a:solidFill>
                <a:latin typeface="Comic Sans MS" panose="030F0702030302020204" pitchFamily="66" charset="0"/>
              </a:rPr>
              <a:t>Z</a:t>
            </a:r>
            <a:endParaRPr kumimoji="1" lang="ja-JP" alt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0" name="楕円 29"/>
          <p:cNvSpPr/>
          <p:nvPr/>
        </p:nvSpPr>
        <p:spPr>
          <a:xfrm>
            <a:off x="587434" y="427561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0" name="楕円 59"/>
          <p:cNvSpPr/>
          <p:nvPr/>
        </p:nvSpPr>
        <p:spPr>
          <a:xfrm>
            <a:off x="1446416" y="427561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>
                <a:solidFill>
                  <a:schemeClr val="tx1"/>
                </a:solidFill>
                <a:latin typeface="Comic Sans MS" panose="030F0702030302020204" pitchFamily="66" charset="0"/>
              </a:rPr>
              <a:t>2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2" name="楕円 61"/>
          <p:cNvSpPr/>
          <p:nvPr/>
        </p:nvSpPr>
        <p:spPr>
          <a:xfrm>
            <a:off x="2305398" y="427561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>
                <a:solidFill>
                  <a:schemeClr val="tx1"/>
                </a:solidFill>
                <a:latin typeface="Comic Sans MS" panose="030F0702030302020204" pitchFamily="66" charset="0"/>
              </a:rPr>
              <a:t>3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4" name="楕円 63"/>
          <p:cNvSpPr/>
          <p:nvPr/>
        </p:nvSpPr>
        <p:spPr>
          <a:xfrm>
            <a:off x="3164380" y="427561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>
                <a:solidFill>
                  <a:schemeClr val="tx1"/>
                </a:solidFill>
                <a:latin typeface="Comic Sans MS" panose="030F0702030302020204" pitchFamily="66" charset="0"/>
              </a:rPr>
              <a:t>4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6" name="楕円 65"/>
          <p:cNvSpPr/>
          <p:nvPr/>
        </p:nvSpPr>
        <p:spPr>
          <a:xfrm>
            <a:off x="4023362" y="427561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>
                <a:solidFill>
                  <a:schemeClr val="tx1"/>
                </a:solidFill>
                <a:latin typeface="Comic Sans MS" panose="030F0702030302020204" pitchFamily="66" charset="0"/>
              </a:rPr>
              <a:t>5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8" name="楕円 67"/>
          <p:cNvSpPr/>
          <p:nvPr/>
        </p:nvSpPr>
        <p:spPr>
          <a:xfrm>
            <a:off x="4882344" y="427561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>
                <a:solidFill>
                  <a:schemeClr val="tx1"/>
                </a:solidFill>
                <a:latin typeface="Comic Sans MS" panose="030F0702030302020204" pitchFamily="66" charset="0"/>
              </a:rPr>
              <a:t>6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0" name="楕円 69"/>
          <p:cNvSpPr/>
          <p:nvPr/>
        </p:nvSpPr>
        <p:spPr>
          <a:xfrm>
            <a:off x="5741326" y="427561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>
                <a:solidFill>
                  <a:schemeClr val="tx1"/>
                </a:solidFill>
                <a:latin typeface="Comic Sans MS" panose="030F0702030302020204" pitchFamily="66" charset="0"/>
              </a:rPr>
              <a:t>7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2" name="楕円 71"/>
          <p:cNvSpPr/>
          <p:nvPr/>
        </p:nvSpPr>
        <p:spPr>
          <a:xfrm>
            <a:off x="6600308" y="427561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>
                <a:solidFill>
                  <a:schemeClr val="tx1"/>
                </a:solidFill>
                <a:latin typeface="Comic Sans MS" panose="030F0702030302020204" pitchFamily="66" charset="0"/>
              </a:rPr>
              <a:t>8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4" name="楕円 73"/>
          <p:cNvSpPr/>
          <p:nvPr/>
        </p:nvSpPr>
        <p:spPr>
          <a:xfrm>
            <a:off x="7459290" y="427561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>
                <a:solidFill>
                  <a:schemeClr val="tx1"/>
                </a:solidFill>
                <a:latin typeface="Comic Sans MS" panose="030F0702030302020204" pitchFamily="66" charset="0"/>
              </a:rPr>
              <a:t>9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6" name="楕円 75"/>
          <p:cNvSpPr/>
          <p:nvPr/>
        </p:nvSpPr>
        <p:spPr>
          <a:xfrm>
            <a:off x="8318272" y="427561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10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8" name="楕円 77"/>
          <p:cNvSpPr/>
          <p:nvPr/>
        </p:nvSpPr>
        <p:spPr>
          <a:xfrm>
            <a:off x="9177254" y="427561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11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0" name="楕円 79"/>
          <p:cNvSpPr/>
          <p:nvPr/>
        </p:nvSpPr>
        <p:spPr>
          <a:xfrm>
            <a:off x="10036236" y="427561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12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2" name="楕円 81"/>
          <p:cNvSpPr/>
          <p:nvPr/>
        </p:nvSpPr>
        <p:spPr>
          <a:xfrm>
            <a:off x="10895218" y="427561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13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2" name="楕円 161"/>
          <p:cNvSpPr/>
          <p:nvPr/>
        </p:nvSpPr>
        <p:spPr>
          <a:xfrm>
            <a:off x="587434" y="2020834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14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4" name="楕円 163"/>
          <p:cNvSpPr/>
          <p:nvPr/>
        </p:nvSpPr>
        <p:spPr>
          <a:xfrm>
            <a:off x="1446416" y="2020834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15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6" name="楕円 165"/>
          <p:cNvSpPr/>
          <p:nvPr/>
        </p:nvSpPr>
        <p:spPr>
          <a:xfrm>
            <a:off x="2305398" y="2020834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16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8" name="楕円 167"/>
          <p:cNvSpPr/>
          <p:nvPr/>
        </p:nvSpPr>
        <p:spPr>
          <a:xfrm>
            <a:off x="3164380" y="2020834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17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70" name="楕円 169"/>
          <p:cNvSpPr/>
          <p:nvPr/>
        </p:nvSpPr>
        <p:spPr>
          <a:xfrm>
            <a:off x="4023362" y="2020834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18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72" name="楕円 171"/>
          <p:cNvSpPr/>
          <p:nvPr/>
        </p:nvSpPr>
        <p:spPr>
          <a:xfrm>
            <a:off x="4882344" y="2020834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19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74" name="楕円 173"/>
          <p:cNvSpPr/>
          <p:nvPr/>
        </p:nvSpPr>
        <p:spPr>
          <a:xfrm>
            <a:off x="5741326" y="2020834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20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76" name="楕円 175"/>
          <p:cNvSpPr/>
          <p:nvPr/>
        </p:nvSpPr>
        <p:spPr>
          <a:xfrm>
            <a:off x="6600308" y="2020834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21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78" name="楕円 177"/>
          <p:cNvSpPr/>
          <p:nvPr/>
        </p:nvSpPr>
        <p:spPr>
          <a:xfrm>
            <a:off x="7459290" y="2020834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22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80" name="楕円 179"/>
          <p:cNvSpPr/>
          <p:nvPr/>
        </p:nvSpPr>
        <p:spPr>
          <a:xfrm>
            <a:off x="8318272" y="2020834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23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82" name="楕円 181"/>
          <p:cNvSpPr/>
          <p:nvPr/>
        </p:nvSpPr>
        <p:spPr>
          <a:xfrm>
            <a:off x="9177254" y="2020834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24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84" name="楕円 183"/>
          <p:cNvSpPr/>
          <p:nvPr/>
        </p:nvSpPr>
        <p:spPr>
          <a:xfrm>
            <a:off x="10036236" y="2020834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25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86" name="楕円 185"/>
          <p:cNvSpPr/>
          <p:nvPr/>
        </p:nvSpPr>
        <p:spPr>
          <a:xfrm>
            <a:off x="10895218" y="2020834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26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88" name="楕円 187"/>
          <p:cNvSpPr/>
          <p:nvPr/>
        </p:nvSpPr>
        <p:spPr>
          <a:xfrm>
            <a:off x="587434" y="3614107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27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90" name="楕円 189"/>
          <p:cNvSpPr/>
          <p:nvPr/>
        </p:nvSpPr>
        <p:spPr>
          <a:xfrm>
            <a:off x="1446416" y="3614107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28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92" name="楕円 191"/>
          <p:cNvSpPr/>
          <p:nvPr/>
        </p:nvSpPr>
        <p:spPr>
          <a:xfrm>
            <a:off x="2305398" y="3614107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29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94" name="楕円 193"/>
          <p:cNvSpPr/>
          <p:nvPr/>
        </p:nvSpPr>
        <p:spPr>
          <a:xfrm>
            <a:off x="3164380" y="3614107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30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96" name="楕円 195"/>
          <p:cNvSpPr/>
          <p:nvPr/>
        </p:nvSpPr>
        <p:spPr>
          <a:xfrm>
            <a:off x="4023362" y="3614107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31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98" name="楕円 197"/>
          <p:cNvSpPr/>
          <p:nvPr/>
        </p:nvSpPr>
        <p:spPr>
          <a:xfrm>
            <a:off x="4882344" y="3614107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32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00" name="楕円 199"/>
          <p:cNvSpPr/>
          <p:nvPr/>
        </p:nvSpPr>
        <p:spPr>
          <a:xfrm>
            <a:off x="5741326" y="3614107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33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02" name="楕円 201"/>
          <p:cNvSpPr/>
          <p:nvPr/>
        </p:nvSpPr>
        <p:spPr>
          <a:xfrm>
            <a:off x="6600308" y="3614107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34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04" name="楕円 203"/>
          <p:cNvSpPr/>
          <p:nvPr/>
        </p:nvSpPr>
        <p:spPr>
          <a:xfrm>
            <a:off x="7459290" y="3614107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35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06" name="楕円 205"/>
          <p:cNvSpPr/>
          <p:nvPr/>
        </p:nvSpPr>
        <p:spPr>
          <a:xfrm>
            <a:off x="8318272" y="3614107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36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08" name="楕円 207"/>
          <p:cNvSpPr/>
          <p:nvPr/>
        </p:nvSpPr>
        <p:spPr>
          <a:xfrm>
            <a:off x="9177254" y="3614107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37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10" name="楕円 209"/>
          <p:cNvSpPr/>
          <p:nvPr/>
        </p:nvSpPr>
        <p:spPr>
          <a:xfrm>
            <a:off x="10036236" y="3614107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38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12" name="楕円 211"/>
          <p:cNvSpPr/>
          <p:nvPr/>
        </p:nvSpPr>
        <p:spPr>
          <a:xfrm>
            <a:off x="10895218" y="3614107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39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14" name="楕円 213"/>
          <p:cNvSpPr/>
          <p:nvPr/>
        </p:nvSpPr>
        <p:spPr>
          <a:xfrm>
            <a:off x="587434" y="5207380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40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16" name="楕円 215"/>
          <p:cNvSpPr/>
          <p:nvPr/>
        </p:nvSpPr>
        <p:spPr>
          <a:xfrm>
            <a:off x="1446416" y="5207380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41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18" name="楕円 217"/>
          <p:cNvSpPr/>
          <p:nvPr/>
        </p:nvSpPr>
        <p:spPr>
          <a:xfrm>
            <a:off x="2305398" y="5207380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42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20" name="楕円 219"/>
          <p:cNvSpPr/>
          <p:nvPr/>
        </p:nvSpPr>
        <p:spPr>
          <a:xfrm>
            <a:off x="3164380" y="5207380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43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22" name="楕円 221"/>
          <p:cNvSpPr/>
          <p:nvPr/>
        </p:nvSpPr>
        <p:spPr>
          <a:xfrm>
            <a:off x="4023362" y="5207380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44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24" name="楕円 223"/>
          <p:cNvSpPr/>
          <p:nvPr/>
        </p:nvSpPr>
        <p:spPr>
          <a:xfrm>
            <a:off x="4882344" y="5207380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45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26" name="楕円 225"/>
          <p:cNvSpPr/>
          <p:nvPr/>
        </p:nvSpPr>
        <p:spPr>
          <a:xfrm>
            <a:off x="5741326" y="5207380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46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28" name="楕円 227"/>
          <p:cNvSpPr/>
          <p:nvPr/>
        </p:nvSpPr>
        <p:spPr>
          <a:xfrm>
            <a:off x="6600308" y="5207380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47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30" name="楕円 229"/>
          <p:cNvSpPr/>
          <p:nvPr/>
        </p:nvSpPr>
        <p:spPr>
          <a:xfrm>
            <a:off x="7459290" y="5207380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48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32" name="楕円 231"/>
          <p:cNvSpPr/>
          <p:nvPr/>
        </p:nvSpPr>
        <p:spPr>
          <a:xfrm>
            <a:off x="8318272" y="5207380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49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34" name="楕円 233"/>
          <p:cNvSpPr/>
          <p:nvPr/>
        </p:nvSpPr>
        <p:spPr>
          <a:xfrm>
            <a:off x="9177254" y="5207380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50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36" name="楕円 235"/>
          <p:cNvSpPr/>
          <p:nvPr/>
        </p:nvSpPr>
        <p:spPr>
          <a:xfrm>
            <a:off x="10036236" y="5207380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51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38" name="楕円 237"/>
          <p:cNvSpPr/>
          <p:nvPr/>
        </p:nvSpPr>
        <p:spPr>
          <a:xfrm>
            <a:off x="10895218" y="5207380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52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01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5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5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25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"/>
                            </p:stCondLst>
                            <p:childTnLst>
                              <p:par>
                                <p:cTn id="2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25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"/>
                            </p:stCondLst>
                            <p:childTnLst>
                              <p:par>
                                <p:cTn id="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25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"/>
                            </p:stCondLst>
                            <p:childTnLst>
                              <p:par>
                                <p:cTn id="4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25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"/>
                            </p:stCondLst>
                            <p:childTnLst>
                              <p:par>
                                <p:cTn id="5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25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5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50"/>
                            </p:stCondLst>
                            <p:childTnLst>
                              <p:par>
                                <p:cTn id="7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25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5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"/>
                            </p:stCondLst>
                            <p:childTnLst>
                              <p:par>
                                <p:cTn id="8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25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5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50"/>
                            </p:stCondLst>
                            <p:childTnLst>
                              <p:par>
                                <p:cTn id="9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2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25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5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50"/>
                            </p:stCondLst>
                            <p:childTnLst>
                              <p:par>
                                <p:cTn id="10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25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5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50"/>
                            </p:stCondLst>
                            <p:childTnLst>
                              <p:par>
                                <p:cTn id="11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2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25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5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50"/>
                            </p:stCondLst>
                            <p:childTnLst>
                              <p:par>
                                <p:cTn id="13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2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" dur="25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5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50"/>
                            </p:stCondLst>
                            <p:childTnLst>
                              <p:par>
                                <p:cTn id="14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2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25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5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50"/>
                            </p:stCondLst>
                            <p:childTnLst>
                              <p:par>
                                <p:cTn id="15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2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2" dur="25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25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250"/>
                            </p:stCondLst>
                            <p:childTnLst>
                              <p:par>
                                <p:cTn id="16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2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25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25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250"/>
                            </p:stCondLst>
                            <p:childTnLst>
                              <p:par>
                                <p:cTn id="17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2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2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6" dur="25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25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250"/>
                            </p:stCondLst>
                            <p:childTnLst>
                              <p:par>
                                <p:cTn id="19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25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25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25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25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250"/>
                            </p:stCondLst>
                            <p:childTnLst>
                              <p:par>
                                <p:cTn id="20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25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25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0" dur="25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25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250"/>
                            </p:stCondLst>
                            <p:childTnLst>
                              <p:par>
                                <p:cTn id="21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25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25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25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25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250"/>
                            </p:stCondLst>
                            <p:childTnLst>
                              <p:par>
                                <p:cTn id="22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25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25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4" dur="25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25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250"/>
                            </p:stCondLst>
                            <p:childTnLst>
                              <p:par>
                                <p:cTn id="23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0" dur="25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25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25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25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250"/>
                            </p:stCondLst>
                            <p:childTnLst>
                              <p:par>
                                <p:cTn id="25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2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2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8" dur="25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25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250"/>
                            </p:stCondLst>
                            <p:childTnLst>
                              <p:par>
                                <p:cTn id="26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4" dur="25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25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25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25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250"/>
                            </p:stCondLst>
                            <p:childTnLst>
                              <p:par>
                                <p:cTn id="27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6" dur="25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25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2" dur="25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25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250"/>
                            </p:stCondLst>
                            <p:childTnLst>
                              <p:par>
                                <p:cTn id="28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8" dur="2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2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25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25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7" fill="hold">
                            <p:stCondLst>
                              <p:cond delay="250"/>
                            </p:stCondLst>
                            <p:childTnLst>
                              <p:par>
                                <p:cTn id="29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0" dur="25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25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25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25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9" fill="hold">
                            <p:stCondLst>
                              <p:cond delay="250"/>
                            </p:stCondLst>
                            <p:childTnLst>
                              <p:par>
                                <p:cTn id="31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2" dur="25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25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25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25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1" fill="hold">
                            <p:stCondLst>
                              <p:cond delay="250"/>
                            </p:stCondLst>
                            <p:childTnLst>
                              <p:par>
                                <p:cTn id="32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4" dur="25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25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2"/>
                  </p:tgtEl>
                </p:cond>
              </p:nextCondLst>
            </p:seq>
            <p:seq concurrent="1" nextAc="seek">
              <p:cTn id="326" restart="whenNotActive" fill="hold" evtFilter="cancelBubble" nodeType="interactiveSeq">
                <p:stCondLst>
                  <p:cond evt="onClick" delay="0">
                    <p:tgtEl>
                      <p:spTgt spid="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7" fill="hold">
                      <p:stCondLst>
                        <p:cond delay="0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25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25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3" fill="hold">
                            <p:stCondLst>
                              <p:cond delay="250"/>
                            </p:stCondLst>
                            <p:childTnLst>
                              <p:par>
                                <p:cTn id="33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6" dur="25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25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1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25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25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5" fill="hold">
                            <p:stCondLst>
                              <p:cond delay="250"/>
                            </p:stCondLst>
                            <p:childTnLst>
                              <p:par>
                                <p:cTn id="34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8" dur="25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25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"/>
                  </p:tgtEl>
                </p:cond>
              </p:nextCondLst>
            </p:seq>
            <p:seq concurrent="1" nextAc="seek">
              <p:cTn id="350" restart="whenNotActive" fill="hold" evtFilter="cancelBubble" nodeType="interactiveSeq">
                <p:stCondLst>
                  <p:cond evt="onClick" delay="0">
                    <p:tgtEl>
                      <p:spTgt spid="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1" fill="hold">
                      <p:stCondLst>
                        <p:cond delay="0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25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25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7" fill="hold">
                            <p:stCondLst>
                              <p:cond delay="250"/>
                            </p:stCondLst>
                            <p:childTnLst>
                              <p:par>
                                <p:cTn id="35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0" dur="25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25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25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25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9" fill="hold">
                            <p:stCondLst>
                              <p:cond delay="250"/>
                            </p:stCondLst>
                            <p:childTnLst>
                              <p:par>
                                <p:cTn id="37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2" dur="25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25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6"/>
                  </p:tgtEl>
                </p:cond>
              </p:nextCondLst>
            </p:seq>
            <p:seq concurrent="1" nextAc="seek">
              <p:cTn id="374" restart="whenNotActive" fill="hold" evtFilter="cancelBubble" nodeType="interactiveSeq">
                <p:stCondLst>
                  <p:cond evt="onClick" delay="0">
                    <p:tgtEl>
                      <p:spTgt spid="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5" fill="hold">
                      <p:stCondLst>
                        <p:cond delay="0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25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25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1" fill="hold">
                            <p:stCondLst>
                              <p:cond delay="250"/>
                            </p:stCondLst>
                            <p:childTnLst>
                              <p:par>
                                <p:cTn id="38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4" dur="25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25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5"/>
                  </p:tgtEl>
                </p:cond>
              </p:nextCondLst>
            </p:seq>
            <p:seq concurrent="1" nextAc="seek">
              <p:cTn id="386" restart="whenNotActive" fill="hold" evtFilter="cancelBubble" nodeType="interactiveSeq">
                <p:stCondLst>
                  <p:cond evt="onClick" delay="0">
                    <p:tgtEl>
                      <p:spTgt spid="1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7" fill="hold">
                      <p:stCondLst>
                        <p:cond delay="0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25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25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3" fill="hold">
                            <p:stCondLst>
                              <p:cond delay="250"/>
                            </p:stCondLst>
                            <p:childTnLst>
                              <p:par>
                                <p:cTn id="39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6" dur="25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25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8"/>
                  </p:tgtEl>
                </p:cond>
              </p:nextCondLst>
            </p:seq>
            <p:seq concurrent="1" nextAc="seek">
              <p:cTn id="398" restart="whenNotActive" fill="hold" evtFilter="cancelBubble" nodeType="interactiveSeq">
                <p:stCondLst>
                  <p:cond evt="onClick" delay="0">
                    <p:tgtEl>
                      <p:spTgt spid="1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9" fill="hold">
                      <p:stCondLst>
                        <p:cond delay="0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25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25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5" fill="hold">
                            <p:stCondLst>
                              <p:cond delay="250"/>
                            </p:stCondLst>
                            <p:childTnLst>
                              <p:par>
                                <p:cTn id="40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8" dur="25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25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7"/>
                  </p:tgtEl>
                </p:cond>
              </p:nextCondLst>
            </p:seq>
            <p:seq concurrent="1" nextAc="seek">
              <p:cTn id="410" restart="whenNotActive" fill="hold" evtFilter="cancelBubble" nodeType="interactiveSeq">
                <p:stCondLst>
                  <p:cond evt="onClick" delay="0">
                    <p:tgtEl>
                      <p:spTgt spid="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1" fill="hold">
                      <p:stCondLst>
                        <p:cond delay="0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25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25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7" fill="hold">
                            <p:stCondLst>
                              <p:cond delay="250"/>
                            </p:stCondLst>
                            <p:childTnLst>
                              <p:par>
                                <p:cTn id="41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0" dur="25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25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0"/>
                  </p:tgtEl>
                </p:cond>
              </p:nextCondLst>
            </p:seq>
            <p:seq concurrent="1" nextAc="seek">
              <p:cTn id="422" restart="whenNotActive" fill="hold" evtFilter="cancelBubble" nodeType="interactiveSeq">
                <p:stCondLst>
                  <p:cond evt="onClick" delay="0">
                    <p:tgtEl>
                      <p:spTgt spid="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3" fill="hold">
                      <p:stCondLst>
                        <p:cond delay="0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25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25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9" fill="hold">
                            <p:stCondLst>
                              <p:cond delay="250"/>
                            </p:stCondLst>
                            <p:childTnLst>
                              <p:par>
                                <p:cTn id="43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2" dur="25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25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9"/>
                  </p:tgtEl>
                </p:cond>
              </p:nextCondLst>
            </p:seq>
            <p:seq concurrent="1" nextAc="seek">
              <p:cTn id="434" restart="whenNotActive" fill="hold" evtFilter="cancelBubble" nodeType="interactiveSeq">
                <p:stCondLst>
                  <p:cond evt="onClick" delay="0">
                    <p:tgtEl>
                      <p:spTgt spid="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5" fill="hold">
                      <p:stCondLst>
                        <p:cond delay="0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25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25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1" fill="hold">
                            <p:stCondLst>
                              <p:cond delay="250"/>
                            </p:stCondLst>
                            <p:childTnLst>
                              <p:par>
                                <p:cTn id="44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4" dur="25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25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"/>
                  </p:tgtEl>
                </p:cond>
              </p:nextCondLst>
            </p:seq>
            <p:seq concurrent="1" nextAc="seek">
              <p:cTn id="446" restart="whenNotActive" fill="hold" evtFilter="cancelBubble" nodeType="interactiveSeq">
                <p:stCondLst>
                  <p:cond evt="onClick" delay="0">
                    <p:tgtEl>
                      <p:spTgt spid="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7" fill="hold">
                      <p:stCondLst>
                        <p:cond delay="0"/>
                      </p:stCondLst>
                      <p:childTnLst>
                        <p:par>
                          <p:cTn id="448" fill="hold">
                            <p:stCondLst>
                              <p:cond delay="0"/>
                            </p:stCondLst>
                            <p:childTnLst>
                              <p:par>
                                <p:cTn id="44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25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25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3" fill="hold">
                            <p:stCondLst>
                              <p:cond delay="250"/>
                            </p:stCondLst>
                            <p:childTnLst>
                              <p:par>
                                <p:cTn id="45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6" dur="25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25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1"/>
                  </p:tgtEl>
                </p:cond>
              </p:nextCondLst>
            </p:seq>
            <p:seq concurrent="1" nextAc="seek">
              <p:cTn id="458" restart="whenNotActive" fill="hold" evtFilter="cancelBubble" nodeType="interactiveSeq">
                <p:stCondLst>
                  <p:cond evt="onClick" delay="0">
                    <p:tgtEl>
                      <p:spTgt spid="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9" fill="hold">
                      <p:stCondLst>
                        <p:cond delay="0"/>
                      </p:stCondLst>
                      <p:childTnLst>
                        <p:par>
                          <p:cTn id="460" fill="hold">
                            <p:stCondLst>
                              <p:cond delay="0"/>
                            </p:stCondLst>
                            <p:childTnLst>
                              <p:par>
                                <p:cTn id="46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25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25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5" fill="hold">
                            <p:stCondLst>
                              <p:cond delay="250"/>
                            </p:stCondLst>
                            <p:childTnLst>
                              <p:par>
                                <p:cTn id="46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8" dur="25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25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"/>
                  </p:tgtEl>
                </p:cond>
              </p:nextCondLst>
            </p:seq>
            <p:seq concurrent="1" nextAc="seek">
              <p:cTn id="470" restart="whenNotActive" fill="hold" evtFilter="cancelBubble" nodeType="interactiveSeq">
                <p:stCondLst>
                  <p:cond evt="onClick" delay="0">
                    <p:tgtEl>
                      <p:spTgt spid="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1" fill="hold">
                      <p:stCondLst>
                        <p:cond delay="0"/>
                      </p:stCondLst>
                      <p:childTnLst>
                        <p:par>
                          <p:cTn id="472" fill="hold">
                            <p:stCondLst>
                              <p:cond delay="0"/>
                            </p:stCondLst>
                            <p:childTnLst>
                              <p:par>
                                <p:cTn id="47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250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250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7" fill="hold">
                            <p:stCondLst>
                              <p:cond delay="250"/>
                            </p:stCondLst>
                            <p:childTnLst>
                              <p:par>
                                <p:cTn id="47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0" dur="25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25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3"/>
                  </p:tgtEl>
                </p:cond>
              </p:nextCondLst>
            </p:seq>
            <p:seq concurrent="1" nextAc="seek">
              <p:cTn id="482" restart="whenNotActive" fill="hold" evtFilter="cancelBubble" nodeType="interactiveSeq">
                <p:stCondLst>
                  <p:cond evt="onClick" delay="0">
                    <p:tgtEl>
                      <p:spTgt spid="1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3" fill="hold">
                      <p:stCondLst>
                        <p:cond delay="0"/>
                      </p:stCondLst>
                      <p:childTnLst>
                        <p:par>
                          <p:cTn id="484" fill="hold">
                            <p:stCondLst>
                              <p:cond delay="0"/>
                            </p:stCondLst>
                            <p:childTnLst>
                              <p:par>
                                <p:cTn id="48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250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250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9" fill="hold">
                            <p:stCondLst>
                              <p:cond delay="250"/>
                            </p:stCondLst>
                            <p:childTnLst>
                              <p:par>
                                <p:cTn id="49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2" dur="25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25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6"/>
                  </p:tgtEl>
                </p:cond>
              </p:nextCondLst>
            </p:seq>
            <p:seq concurrent="1" nextAc="seek">
              <p:cTn id="494" restart="whenNotActive" fill="hold" evtFilter="cancelBubble" nodeType="interactiveSeq">
                <p:stCondLst>
                  <p:cond evt="onClick" delay="0">
                    <p:tgtEl>
                      <p:spTgt spid="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5" fill="hold">
                      <p:stCondLst>
                        <p:cond delay="0"/>
                      </p:stCondLst>
                      <p:childTnLst>
                        <p:par>
                          <p:cTn id="496" fill="hold">
                            <p:stCondLst>
                              <p:cond delay="0"/>
                            </p:stCondLst>
                            <p:childTnLst>
                              <p:par>
                                <p:cTn id="49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25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25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1" fill="hold">
                            <p:stCondLst>
                              <p:cond delay="250"/>
                            </p:stCondLst>
                            <p:childTnLst>
                              <p:par>
                                <p:cTn id="50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4" dur="25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25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5"/>
                  </p:tgtEl>
                </p:cond>
              </p:nextCondLst>
            </p:seq>
            <p:seq concurrent="1" nextAc="seek">
              <p:cTn id="506" restart="whenNotActive" fill="hold" evtFilter="cancelBubble" nodeType="interactiveSeq">
                <p:stCondLst>
                  <p:cond evt="onClick" delay="0">
                    <p:tgtEl>
                      <p:spTgt spid="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7" fill="hold">
                      <p:stCondLst>
                        <p:cond delay="0"/>
                      </p:stCondLst>
                      <p:childTnLst>
                        <p:par>
                          <p:cTn id="508" fill="hold">
                            <p:stCondLst>
                              <p:cond delay="0"/>
                            </p:stCondLst>
                            <p:childTnLst>
                              <p:par>
                                <p:cTn id="50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0" dur="250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1" dur="250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3" fill="hold">
                            <p:stCondLst>
                              <p:cond delay="250"/>
                            </p:stCondLst>
                            <p:childTnLst>
                              <p:par>
                                <p:cTn id="51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6" dur="25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7" dur="25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8"/>
                  </p:tgtEl>
                </p:cond>
              </p:nextCondLst>
            </p:seq>
            <p:seq concurrent="1" nextAc="seek">
              <p:cTn id="518" restart="whenNotActive" fill="hold" evtFilter="cancelBubble" nodeType="interactiveSeq">
                <p:stCondLst>
                  <p:cond evt="onClick" delay="0">
                    <p:tgtEl>
                      <p:spTgt spid="1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9" fill="hold">
                      <p:stCondLst>
                        <p:cond delay="0"/>
                      </p:stCondLst>
                      <p:childTnLst>
                        <p:par>
                          <p:cTn id="520" fill="hold">
                            <p:stCondLst>
                              <p:cond delay="0"/>
                            </p:stCondLst>
                            <p:childTnLst>
                              <p:par>
                                <p:cTn id="52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2" dur="250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3" dur="250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5" fill="hold">
                            <p:stCondLst>
                              <p:cond delay="250"/>
                            </p:stCondLst>
                            <p:childTnLst>
                              <p:par>
                                <p:cTn id="52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8" dur="25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9" dur="25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7"/>
                  </p:tgtEl>
                </p:cond>
              </p:nextCondLst>
            </p:seq>
            <p:seq concurrent="1" nextAc="seek">
              <p:cTn id="530" restart="whenNotActive" fill="hold" evtFilter="cancelBubble" nodeType="interactiveSeq">
                <p:stCondLst>
                  <p:cond evt="onClick" delay="0">
                    <p:tgtEl>
                      <p:spTgt spid="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1" fill="hold">
                      <p:stCondLst>
                        <p:cond delay="0"/>
                      </p:stCondLst>
                      <p:childTnLst>
                        <p:par>
                          <p:cTn id="532" fill="hold">
                            <p:stCondLst>
                              <p:cond delay="0"/>
                            </p:stCondLst>
                            <p:childTnLst>
                              <p:par>
                                <p:cTn id="53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4" dur="25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5" dur="25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7" fill="hold">
                            <p:stCondLst>
                              <p:cond delay="250"/>
                            </p:stCondLst>
                            <p:childTnLst>
                              <p:par>
                                <p:cTn id="53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0" dur="25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1" dur="25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0"/>
                  </p:tgtEl>
                </p:cond>
              </p:nextCondLst>
            </p:seq>
            <p:seq concurrent="1" nextAc="seek">
              <p:cTn id="542" restart="whenNotActive" fill="hold" evtFilter="cancelBubble" nodeType="interactiveSeq">
                <p:stCondLst>
                  <p:cond evt="onClick" delay="0">
                    <p:tgtEl>
                      <p:spTgt spid="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3" fill="hold">
                      <p:stCondLst>
                        <p:cond delay="0"/>
                      </p:stCondLst>
                      <p:childTnLst>
                        <p:par>
                          <p:cTn id="544" fill="hold">
                            <p:stCondLst>
                              <p:cond delay="0"/>
                            </p:stCondLst>
                            <p:childTnLst>
                              <p:par>
                                <p:cTn id="54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6" dur="25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7" dur="25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9" fill="hold">
                            <p:stCondLst>
                              <p:cond delay="250"/>
                            </p:stCondLst>
                            <p:childTnLst>
                              <p:par>
                                <p:cTn id="55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2" dur="25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3" dur="25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9"/>
                  </p:tgtEl>
                </p:cond>
              </p:nextCondLst>
            </p:seq>
            <p:seq concurrent="1" nextAc="seek">
              <p:cTn id="554" restart="whenNotActive" fill="hold" evtFilter="cancelBubble" nodeType="interactiveSeq">
                <p:stCondLst>
                  <p:cond evt="onClick" delay="0">
                    <p:tgtEl>
                      <p:spTgt spid="1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5" fill="hold">
                      <p:stCondLst>
                        <p:cond delay="0"/>
                      </p:stCondLst>
                      <p:childTnLst>
                        <p:par>
                          <p:cTn id="556" fill="hold">
                            <p:stCondLst>
                              <p:cond delay="0"/>
                            </p:stCondLst>
                            <p:childTnLst>
                              <p:par>
                                <p:cTn id="55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8" dur="250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9" dur="250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1" fill="hold">
                            <p:stCondLst>
                              <p:cond delay="250"/>
                            </p:stCondLst>
                            <p:childTnLst>
                              <p:par>
                                <p:cTn id="56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4" dur="25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5" dur="25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2"/>
                  </p:tgtEl>
                </p:cond>
              </p:nextCondLst>
            </p:seq>
            <p:seq concurrent="1" nextAc="seek">
              <p:cTn id="566" restart="whenNotActive" fill="hold" evtFilter="cancelBubble" nodeType="interactiveSeq">
                <p:stCondLst>
                  <p:cond evt="onClick" delay="0">
                    <p:tgtEl>
                      <p:spTgt spid="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7" fill="hold">
                      <p:stCondLst>
                        <p:cond delay="0"/>
                      </p:stCondLst>
                      <p:childTnLst>
                        <p:par>
                          <p:cTn id="568" fill="hold">
                            <p:stCondLst>
                              <p:cond delay="0"/>
                            </p:stCondLst>
                            <p:childTnLst>
                              <p:par>
                                <p:cTn id="56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0" dur="250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1" dur="250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3" fill="hold">
                            <p:stCondLst>
                              <p:cond delay="250"/>
                            </p:stCondLst>
                            <p:childTnLst>
                              <p:par>
                                <p:cTn id="57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6" dur="25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7" dur="25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1"/>
                  </p:tgtEl>
                </p:cond>
              </p:nextCondLst>
            </p:seq>
            <p:seq concurrent="1" nextAc="seek">
              <p:cTn id="578" restart="whenNotActive" fill="hold" evtFilter="cancelBubble" nodeType="interactiveSeq">
                <p:stCondLst>
                  <p:cond evt="onClick" delay="0">
                    <p:tgtEl>
                      <p:spTgt spid="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9" fill="hold">
                      <p:stCondLst>
                        <p:cond delay="0"/>
                      </p:stCondLst>
                      <p:childTnLst>
                        <p:par>
                          <p:cTn id="580" fill="hold">
                            <p:stCondLst>
                              <p:cond delay="0"/>
                            </p:stCondLst>
                            <p:childTnLst>
                              <p:par>
                                <p:cTn id="58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2" dur="250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3" dur="250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5" fill="hold">
                            <p:stCondLst>
                              <p:cond delay="250"/>
                            </p:stCondLst>
                            <p:childTnLst>
                              <p:par>
                                <p:cTn id="58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8" dur="25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9" dur="25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"/>
                  </p:tgtEl>
                </p:cond>
              </p:nextCondLst>
            </p:seq>
            <p:seq concurrent="1" nextAc="seek">
              <p:cTn id="590" restart="whenNotActive" fill="hold" evtFilter="cancelBubble" nodeType="interactiveSeq">
                <p:stCondLst>
                  <p:cond evt="onClick" delay="0">
                    <p:tgtEl>
                      <p:spTgt spid="1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1" fill="hold">
                      <p:stCondLst>
                        <p:cond delay="0"/>
                      </p:stCondLst>
                      <p:childTnLst>
                        <p:par>
                          <p:cTn id="592" fill="hold">
                            <p:stCondLst>
                              <p:cond delay="0"/>
                            </p:stCondLst>
                            <p:childTnLst>
                              <p:par>
                                <p:cTn id="59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4" dur="250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5" dur="250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7" fill="hold">
                            <p:stCondLst>
                              <p:cond delay="250"/>
                            </p:stCondLst>
                            <p:childTnLst>
                              <p:par>
                                <p:cTn id="59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0" dur="25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1" dur="25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3"/>
                  </p:tgtEl>
                </p:cond>
              </p:nextCondLst>
            </p:seq>
            <p:seq concurrent="1" nextAc="seek">
              <p:cTn id="602" restart="whenNotActive" fill="hold" evtFilter="cancelBubble" nodeType="interactiveSeq">
                <p:stCondLst>
                  <p:cond evt="onClick" delay="0">
                    <p:tgtEl>
                      <p:spTgt spid="1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3" fill="hold">
                      <p:stCondLst>
                        <p:cond delay="0"/>
                      </p:stCondLst>
                      <p:childTnLst>
                        <p:par>
                          <p:cTn id="604" fill="hold">
                            <p:stCondLst>
                              <p:cond delay="0"/>
                            </p:stCondLst>
                            <p:childTnLst>
                              <p:par>
                                <p:cTn id="60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6" dur="250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7" dur="250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9" fill="hold">
                            <p:stCondLst>
                              <p:cond delay="250"/>
                            </p:stCondLst>
                            <p:childTnLst>
                              <p:par>
                                <p:cTn id="6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2" dur="25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3" dur="25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6"/>
                  </p:tgtEl>
                </p:cond>
              </p:nextCondLst>
            </p:seq>
            <p:seq concurrent="1" nextAc="seek">
              <p:cTn id="614" restart="whenNotActive" fill="hold" evtFilter="cancelBubble" nodeType="interactiveSeq">
                <p:stCondLst>
                  <p:cond evt="onClick" delay="0">
                    <p:tgtEl>
                      <p:spTgt spid="1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5" fill="hold">
                      <p:stCondLst>
                        <p:cond delay="0"/>
                      </p:stCondLst>
                      <p:childTnLst>
                        <p:par>
                          <p:cTn id="616" fill="hold">
                            <p:stCondLst>
                              <p:cond delay="0"/>
                            </p:stCondLst>
                            <p:childTnLst>
                              <p:par>
                                <p:cTn id="61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8" dur="25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9" dur="25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1" fill="hold">
                            <p:stCondLst>
                              <p:cond delay="250"/>
                            </p:stCondLst>
                            <p:childTnLst>
                              <p:par>
                                <p:cTn id="62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4" dur="25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5" dur="25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5"/>
                  </p:tgtEl>
                </p:cond>
              </p:nextCondLst>
            </p:seq>
            <p:seq concurrent="1" nextAc="seek">
              <p:cTn id="626" restart="whenNotActive" fill="hold" evtFilter="cancelBubble" nodeType="interactiveSeq">
                <p:stCondLst>
                  <p:cond evt="onClick" delay="0">
                    <p:tgtEl>
                      <p:spTgt spid="1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7" fill="hold">
                      <p:stCondLst>
                        <p:cond delay="0"/>
                      </p:stCondLst>
                      <p:childTnLst>
                        <p:par>
                          <p:cTn id="628" fill="hold">
                            <p:stCondLst>
                              <p:cond delay="0"/>
                            </p:stCondLst>
                            <p:childTnLst>
                              <p:par>
                                <p:cTn id="62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0" dur="25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1" dur="25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3" fill="hold">
                            <p:stCondLst>
                              <p:cond delay="250"/>
                            </p:stCondLst>
                            <p:childTnLst>
                              <p:par>
                                <p:cTn id="6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6" dur="25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7" dur="25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8"/>
                  </p:tgtEl>
                </p:cond>
              </p:nextCondLst>
            </p:seq>
            <p:seq concurrent="1" nextAc="seek">
              <p:cTn id="638" restart="whenNotActive" fill="hold" evtFilter="cancelBubble" nodeType="interactiveSeq">
                <p:stCondLst>
                  <p:cond evt="onClick" delay="0">
                    <p:tgtEl>
                      <p:spTgt spid="1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9" fill="hold">
                      <p:stCondLst>
                        <p:cond delay="0"/>
                      </p:stCondLst>
                      <p:childTnLst>
                        <p:par>
                          <p:cTn id="640" fill="hold">
                            <p:stCondLst>
                              <p:cond delay="0"/>
                            </p:stCondLst>
                            <p:childTnLst>
                              <p:par>
                                <p:cTn id="64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2" dur="250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3" dur="250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5" fill="hold">
                            <p:stCondLst>
                              <p:cond delay="250"/>
                            </p:stCondLst>
                            <p:childTnLst>
                              <p:par>
                                <p:cTn id="64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8" dur="25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9" dur="25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7"/>
                  </p:tgtEl>
                </p:cond>
              </p:nextCondLst>
            </p:seq>
            <p:seq concurrent="1" nextAc="seek">
              <p:cTn id="650" restart="whenNotActive" fill="hold" evtFilter="cancelBubble" nodeType="interactiveSeq">
                <p:stCondLst>
                  <p:cond evt="onClick" delay="0">
                    <p:tgtEl>
                      <p:spTgt spid="1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1" fill="hold">
                      <p:stCondLst>
                        <p:cond delay="0"/>
                      </p:stCondLst>
                      <p:childTnLst>
                        <p:par>
                          <p:cTn id="652" fill="hold">
                            <p:stCondLst>
                              <p:cond delay="0"/>
                            </p:stCondLst>
                            <p:childTnLst>
                              <p:par>
                                <p:cTn id="65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4" dur="250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5" dur="250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7" fill="hold">
                            <p:stCondLst>
                              <p:cond delay="250"/>
                            </p:stCondLst>
                            <p:childTnLst>
                              <p:par>
                                <p:cTn id="65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0" dur="25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1" dur="25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0"/>
                  </p:tgtEl>
                </p:cond>
              </p:nextCondLst>
            </p:seq>
            <p:seq concurrent="1" nextAc="seek">
              <p:cTn id="662" restart="whenNotActive" fill="hold" evtFilter="cancelBubble" nodeType="interactiveSeq">
                <p:stCondLst>
                  <p:cond evt="onClick" delay="0">
                    <p:tgtEl>
                      <p:spTgt spid="1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3" fill="hold">
                      <p:stCondLst>
                        <p:cond delay="0"/>
                      </p:stCondLst>
                      <p:childTnLst>
                        <p:par>
                          <p:cTn id="664" fill="hold">
                            <p:stCondLst>
                              <p:cond delay="0"/>
                            </p:stCondLst>
                            <p:childTnLst>
                              <p:par>
                                <p:cTn id="66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6" dur="250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7" dur="250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9" fill="hold">
                            <p:stCondLst>
                              <p:cond delay="250"/>
                            </p:stCondLst>
                            <p:childTnLst>
                              <p:par>
                                <p:cTn id="67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2" dur="25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3" dur="25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9"/>
                  </p:tgtEl>
                </p:cond>
              </p:nextCondLst>
            </p:seq>
            <p:seq concurrent="1" nextAc="seek">
              <p:cTn id="674" restart="whenNotActive" fill="hold" evtFilter="cancelBubble" nodeType="interactiveSeq">
                <p:stCondLst>
                  <p:cond evt="onClick" delay="0">
                    <p:tgtEl>
                      <p:spTgt spid="1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5" fill="hold">
                      <p:stCondLst>
                        <p:cond delay="0"/>
                      </p:stCondLst>
                      <p:childTnLst>
                        <p:par>
                          <p:cTn id="676" fill="hold">
                            <p:stCondLst>
                              <p:cond delay="0"/>
                            </p:stCondLst>
                            <p:childTnLst>
                              <p:par>
                                <p:cTn id="67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8" dur="250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9" dur="250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1" fill="hold">
                            <p:stCondLst>
                              <p:cond delay="250"/>
                            </p:stCondLst>
                            <p:childTnLst>
                              <p:par>
                                <p:cTn id="68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4" dur="25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5" dur="25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2"/>
                  </p:tgtEl>
                </p:cond>
              </p:nextCondLst>
            </p:seq>
            <p:seq concurrent="1" nextAc="seek">
              <p:cTn id="686" restart="whenNotActive" fill="hold" evtFilter="cancelBubble" nodeType="interactiveSeq">
                <p:stCondLst>
                  <p:cond evt="onClick" delay="0">
                    <p:tgtEl>
                      <p:spTgt spid="1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7" fill="hold">
                      <p:stCondLst>
                        <p:cond delay="0"/>
                      </p:stCondLst>
                      <p:childTnLst>
                        <p:par>
                          <p:cTn id="688" fill="hold">
                            <p:stCondLst>
                              <p:cond delay="0"/>
                            </p:stCondLst>
                            <p:childTnLst>
                              <p:par>
                                <p:cTn id="68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0" dur="25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1" dur="25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3" fill="hold">
                            <p:stCondLst>
                              <p:cond delay="250"/>
                            </p:stCondLst>
                            <p:childTnLst>
                              <p:par>
                                <p:cTn id="69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6" dur="25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7" dur="25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1"/>
                  </p:tgtEl>
                </p:cond>
              </p:nextCondLst>
            </p:seq>
            <p:seq concurrent="1" nextAc="seek">
              <p:cTn id="698" restart="whenNotActive" fill="hold" evtFilter="cancelBubble" nodeType="interactiveSeq">
                <p:stCondLst>
                  <p:cond evt="onClick" delay="0">
                    <p:tgtEl>
                      <p:spTgt spid="1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9" fill="hold">
                      <p:stCondLst>
                        <p:cond delay="0"/>
                      </p:stCondLst>
                      <p:childTnLst>
                        <p:par>
                          <p:cTn id="700" fill="hold">
                            <p:stCondLst>
                              <p:cond delay="0"/>
                            </p:stCondLst>
                            <p:childTnLst>
                              <p:par>
                                <p:cTn id="70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2" dur="250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3" dur="250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5" fill="hold">
                            <p:stCondLst>
                              <p:cond delay="250"/>
                            </p:stCondLst>
                            <p:childTnLst>
                              <p:par>
                                <p:cTn id="70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8" dur="25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9" dur="25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"/>
                  </p:tgtEl>
                </p:cond>
              </p:nextCondLst>
            </p:seq>
            <p:seq concurrent="1" nextAc="seek">
              <p:cTn id="710" restart="whenNotActive" fill="hold" evtFilter="cancelBubble" nodeType="interactiveSeq">
                <p:stCondLst>
                  <p:cond evt="onClick" delay="0">
                    <p:tgtEl>
                      <p:spTgt spid="1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1" fill="hold">
                      <p:stCondLst>
                        <p:cond delay="0"/>
                      </p:stCondLst>
                      <p:childTnLst>
                        <p:par>
                          <p:cTn id="712" fill="hold">
                            <p:stCondLst>
                              <p:cond delay="0"/>
                            </p:stCondLst>
                            <p:childTnLst>
                              <p:par>
                                <p:cTn id="71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4" dur="250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5" dur="250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7" fill="hold">
                            <p:stCondLst>
                              <p:cond delay="250"/>
                            </p:stCondLst>
                            <p:childTnLst>
                              <p:par>
                                <p:cTn id="71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0" dur="25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1" dur="25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3"/>
                  </p:tgtEl>
                </p:cond>
              </p:nextCondLst>
            </p:seq>
            <p:seq concurrent="1" nextAc="seek">
              <p:cTn id="722" restart="whenNotActive" fill="hold" evtFilter="cancelBubble" nodeType="interactiveSeq">
                <p:stCondLst>
                  <p:cond evt="onClick" delay="0">
                    <p:tgtEl>
                      <p:spTgt spid="1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3" fill="hold">
                      <p:stCondLst>
                        <p:cond delay="0"/>
                      </p:stCondLst>
                      <p:childTnLst>
                        <p:par>
                          <p:cTn id="724" fill="hold">
                            <p:stCondLst>
                              <p:cond delay="0"/>
                            </p:stCondLst>
                            <p:childTnLst>
                              <p:par>
                                <p:cTn id="72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6" dur="250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7" dur="250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9" fill="hold">
                            <p:stCondLst>
                              <p:cond delay="250"/>
                            </p:stCondLst>
                            <p:childTnLst>
                              <p:par>
                                <p:cTn id="73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2" dur="25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3" dur="25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6"/>
                  </p:tgtEl>
                </p:cond>
              </p:nextCondLst>
            </p:seq>
            <p:seq concurrent="1" nextAc="seek">
              <p:cTn id="734" restart="whenNotActive" fill="hold" evtFilter="cancelBubble" nodeType="interactiveSeq">
                <p:stCondLst>
                  <p:cond evt="onClick" delay="0">
                    <p:tgtEl>
                      <p:spTgt spid="1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5" fill="hold">
                      <p:stCondLst>
                        <p:cond delay="0"/>
                      </p:stCondLst>
                      <p:childTnLst>
                        <p:par>
                          <p:cTn id="736" fill="hold">
                            <p:stCondLst>
                              <p:cond delay="0"/>
                            </p:stCondLst>
                            <p:childTnLst>
                              <p:par>
                                <p:cTn id="73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8" dur="250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9" dur="250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1" fill="hold">
                            <p:stCondLst>
                              <p:cond delay="250"/>
                            </p:stCondLst>
                            <p:childTnLst>
                              <p:par>
                                <p:cTn id="74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4" dur="25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5" dur="25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"/>
                  </p:tgtEl>
                </p:cond>
              </p:nextCondLst>
            </p:seq>
            <p:seq concurrent="1" nextAc="seek">
              <p:cTn id="746" restart="whenNotActive" fill="hold" evtFilter="cancelBubble" nodeType="interactiveSeq">
                <p:stCondLst>
                  <p:cond evt="onClick" delay="0">
                    <p:tgtEl>
                      <p:spTgt spid="1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7" fill="hold">
                      <p:stCondLst>
                        <p:cond delay="0"/>
                      </p:stCondLst>
                      <p:childTnLst>
                        <p:par>
                          <p:cTn id="748" fill="hold">
                            <p:stCondLst>
                              <p:cond delay="0"/>
                            </p:stCondLst>
                            <p:childTnLst>
                              <p:par>
                                <p:cTn id="74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0" dur="250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1" dur="250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3" fill="hold">
                            <p:stCondLst>
                              <p:cond delay="250"/>
                            </p:stCondLst>
                            <p:childTnLst>
                              <p:par>
                                <p:cTn id="75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6" dur="25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7" dur="25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8"/>
                  </p:tgtEl>
                </p:cond>
              </p:nextCondLst>
            </p:seq>
            <p:seq concurrent="1" nextAc="seek">
              <p:cTn id="758" restart="whenNotActive" fill="hold" evtFilter="cancelBubble" nodeType="interactiveSeq">
                <p:stCondLst>
                  <p:cond evt="onClick" delay="0">
                    <p:tgtEl>
                      <p:spTgt spid="1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9" fill="hold">
                      <p:stCondLst>
                        <p:cond delay="0"/>
                      </p:stCondLst>
                      <p:childTnLst>
                        <p:par>
                          <p:cTn id="760" fill="hold">
                            <p:stCondLst>
                              <p:cond delay="0"/>
                            </p:stCondLst>
                            <p:childTnLst>
                              <p:par>
                                <p:cTn id="76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2" dur="250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3" dur="250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5" fill="hold">
                            <p:stCondLst>
                              <p:cond delay="250"/>
                            </p:stCondLst>
                            <p:childTnLst>
                              <p:par>
                                <p:cTn id="76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8" dur="25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9" dur="25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7"/>
                  </p:tgtEl>
                </p:cond>
              </p:nextCondLst>
            </p:seq>
            <p:seq concurrent="1" nextAc="seek">
              <p:cTn id="770" restart="whenNotActive" fill="hold" evtFilter="cancelBubble" nodeType="interactiveSeq">
                <p:stCondLst>
                  <p:cond evt="onClick" delay="0">
                    <p:tgtEl>
                      <p:spTgt spid="2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1" fill="hold">
                      <p:stCondLst>
                        <p:cond delay="0"/>
                      </p:stCondLst>
                      <p:childTnLst>
                        <p:par>
                          <p:cTn id="772" fill="hold">
                            <p:stCondLst>
                              <p:cond delay="0"/>
                            </p:stCondLst>
                            <p:childTnLst>
                              <p:par>
                                <p:cTn id="77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4" dur="250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5" dur="250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7" fill="hold">
                            <p:stCondLst>
                              <p:cond delay="250"/>
                            </p:stCondLst>
                            <p:childTnLst>
                              <p:par>
                                <p:cTn id="77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0" dur="25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1" dur="25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0"/>
                  </p:tgtEl>
                </p:cond>
              </p:nextCondLst>
            </p:seq>
            <p:seq concurrent="1" nextAc="seek">
              <p:cTn id="782" restart="whenNotActive" fill="hold" evtFilter="cancelBubble" nodeType="interactiveSeq">
                <p:stCondLst>
                  <p:cond evt="onClick" delay="0">
                    <p:tgtEl>
                      <p:spTgt spid="1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3" fill="hold">
                      <p:stCondLst>
                        <p:cond delay="0"/>
                      </p:stCondLst>
                      <p:childTnLst>
                        <p:par>
                          <p:cTn id="784" fill="hold">
                            <p:stCondLst>
                              <p:cond delay="0"/>
                            </p:stCondLst>
                            <p:childTnLst>
                              <p:par>
                                <p:cTn id="78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6" dur="250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7" dur="250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9" fill="hold">
                            <p:stCondLst>
                              <p:cond delay="250"/>
                            </p:stCondLst>
                            <p:childTnLst>
                              <p:par>
                                <p:cTn id="79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2" dur="25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3" dur="25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9"/>
                  </p:tgtEl>
                </p:cond>
              </p:nextCondLst>
            </p:seq>
            <p:seq concurrent="1" nextAc="seek">
              <p:cTn id="794" restart="whenNotActive" fill="hold" evtFilter="cancelBubble" nodeType="interactiveSeq">
                <p:stCondLst>
                  <p:cond evt="onClick" delay="0">
                    <p:tgtEl>
                      <p:spTgt spid="2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5" fill="hold">
                      <p:stCondLst>
                        <p:cond delay="0"/>
                      </p:stCondLst>
                      <p:childTnLst>
                        <p:par>
                          <p:cTn id="796" fill="hold">
                            <p:stCondLst>
                              <p:cond delay="0"/>
                            </p:stCondLst>
                            <p:childTnLst>
                              <p:par>
                                <p:cTn id="79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8" dur="25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9" dur="25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1" fill="hold">
                            <p:stCondLst>
                              <p:cond delay="250"/>
                            </p:stCondLst>
                            <p:childTnLst>
                              <p:par>
                                <p:cTn id="80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4" dur="25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5" dur="25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2"/>
                  </p:tgtEl>
                </p:cond>
              </p:nextCondLst>
            </p:seq>
            <p:seq concurrent="1" nextAc="seek">
              <p:cTn id="806" restart="whenNotActive" fill="hold" evtFilter="cancelBubble" nodeType="interactiveSeq">
                <p:stCondLst>
                  <p:cond evt="onClick" delay="0">
                    <p:tgtEl>
                      <p:spTgt spid="2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7" fill="hold">
                      <p:stCondLst>
                        <p:cond delay="0"/>
                      </p:stCondLst>
                      <p:childTnLst>
                        <p:par>
                          <p:cTn id="808" fill="hold">
                            <p:stCondLst>
                              <p:cond delay="0"/>
                            </p:stCondLst>
                            <p:childTnLst>
                              <p:par>
                                <p:cTn id="80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0" dur="250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1" dur="250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3" fill="hold">
                            <p:stCondLst>
                              <p:cond delay="250"/>
                            </p:stCondLst>
                            <p:childTnLst>
                              <p:par>
                                <p:cTn id="81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6" dur="25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7" dur="25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1"/>
                  </p:tgtEl>
                </p:cond>
              </p:nextCondLst>
            </p:seq>
            <p:seq concurrent="1" nextAc="seek">
              <p:cTn id="818" restart="whenNotActive" fill="hold" evtFilter="cancelBubble" nodeType="interactiveSeq">
                <p:stCondLst>
                  <p:cond evt="onClick" delay="0">
                    <p:tgtEl>
                      <p:spTgt spid="2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9" fill="hold">
                      <p:stCondLst>
                        <p:cond delay="0"/>
                      </p:stCondLst>
                      <p:childTnLst>
                        <p:par>
                          <p:cTn id="820" fill="hold">
                            <p:stCondLst>
                              <p:cond delay="0"/>
                            </p:stCondLst>
                            <p:childTnLst>
                              <p:par>
                                <p:cTn id="82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2" dur="250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3" dur="250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5" fill="hold">
                            <p:stCondLst>
                              <p:cond delay="250"/>
                            </p:stCondLst>
                            <p:childTnLst>
                              <p:par>
                                <p:cTn id="82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8" dur="25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9" dur="25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"/>
                  </p:tgtEl>
                </p:cond>
              </p:nextCondLst>
            </p:seq>
            <p:seq concurrent="1" nextAc="seek">
              <p:cTn id="830" restart="whenNotActive" fill="hold" evtFilter="cancelBubble" nodeType="interactiveSeq">
                <p:stCondLst>
                  <p:cond evt="onClick" delay="0">
                    <p:tgtEl>
                      <p:spTgt spid="2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1" fill="hold">
                      <p:stCondLst>
                        <p:cond delay="0"/>
                      </p:stCondLst>
                      <p:childTnLst>
                        <p:par>
                          <p:cTn id="832" fill="hold">
                            <p:stCondLst>
                              <p:cond delay="0"/>
                            </p:stCondLst>
                            <p:childTnLst>
                              <p:par>
                                <p:cTn id="83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4" dur="250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5" dur="250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7" fill="hold">
                            <p:stCondLst>
                              <p:cond delay="250"/>
                            </p:stCondLst>
                            <p:childTnLst>
                              <p:par>
                                <p:cTn id="83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0" dur="25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1" dur="25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3"/>
                  </p:tgtEl>
                </p:cond>
              </p:nextCondLst>
            </p:seq>
            <p:seq concurrent="1" nextAc="seek">
              <p:cTn id="842" restart="whenNotActive" fill="hold" evtFilter="cancelBubble" nodeType="interactiveSeq">
                <p:stCondLst>
                  <p:cond evt="onClick" delay="0">
                    <p:tgtEl>
                      <p:spTgt spid="2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3" fill="hold">
                      <p:stCondLst>
                        <p:cond delay="0"/>
                      </p:stCondLst>
                      <p:childTnLst>
                        <p:par>
                          <p:cTn id="844" fill="hold">
                            <p:stCondLst>
                              <p:cond delay="0"/>
                            </p:stCondLst>
                            <p:childTnLst>
                              <p:par>
                                <p:cTn id="84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6" dur="250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7" dur="250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9" fill="hold">
                            <p:stCondLst>
                              <p:cond delay="250"/>
                            </p:stCondLst>
                            <p:childTnLst>
                              <p:par>
                                <p:cTn id="85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2" dur="25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3" dur="25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"/>
                  </p:tgtEl>
                </p:cond>
              </p:nextCondLst>
            </p:seq>
            <p:seq concurrent="1" nextAc="seek">
              <p:cTn id="854" restart="whenNotActive" fill="hold" evtFilter="cancelBubble" nodeType="interactiveSeq">
                <p:stCondLst>
                  <p:cond evt="onClick" delay="0">
                    <p:tgtEl>
                      <p:spTgt spid="2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5" fill="hold">
                      <p:stCondLst>
                        <p:cond delay="0"/>
                      </p:stCondLst>
                      <p:childTnLst>
                        <p:par>
                          <p:cTn id="856" fill="hold">
                            <p:stCondLst>
                              <p:cond delay="0"/>
                            </p:stCondLst>
                            <p:childTnLst>
                              <p:par>
                                <p:cTn id="85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8" dur="250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9" dur="250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1" fill="hold">
                            <p:stCondLst>
                              <p:cond delay="250"/>
                            </p:stCondLst>
                            <p:childTnLst>
                              <p:par>
                                <p:cTn id="86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4" dur="25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5" dur="25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"/>
                  </p:tgtEl>
                </p:cond>
              </p:nextCondLst>
            </p:seq>
            <p:seq concurrent="1" nextAc="seek">
              <p:cTn id="866" restart="whenNotActive" fill="hold" evtFilter="cancelBubble" nodeType="interactiveSeq">
                <p:stCondLst>
                  <p:cond evt="onClick" delay="0">
                    <p:tgtEl>
                      <p:spTgt spid="2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7" fill="hold">
                      <p:stCondLst>
                        <p:cond delay="0"/>
                      </p:stCondLst>
                      <p:childTnLst>
                        <p:par>
                          <p:cTn id="868" fill="hold">
                            <p:stCondLst>
                              <p:cond delay="0"/>
                            </p:stCondLst>
                            <p:childTnLst>
                              <p:par>
                                <p:cTn id="86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0" dur="250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1" dur="250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3" fill="hold">
                            <p:stCondLst>
                              <p:cond delay="250"/>
                            </p:stCondLst>
                            <p:childTnLst>
                              <p:par>
                                <p:cTn id="87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6" dur="25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7" dur="25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8"/>
                  </p:tgtEl>
                </p:cond>
              </p:nextCondLst>
            </p:seq>
            <p:seq concurrent="1" nextAc="seek">
              <p:cTn id="878" restart="whenNotActive" fill="hold" evtFilter="cancelBubble" nodeType="interactiveSeq">
                <p:stCondLst>
                  <p:cond evt="onClick" delay="0">
                    <p:tgtEl>
                      <p:spTgt spid="2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9" fill="hold">
                      <p:stCondLst>
                        <p:cond delay="0"/>
                      </p:stCondLst>
                      <p:childTnLst>
                        <p:par>
                          <p:cTn id="880" fill="hold">
                            <p:stCondLst>
                              <p:cond delay="0"/>
                            </p:stCondLst>
                            <p:childTnLst>
                              <p:par>
                                <p:cTn id="88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2" dur="250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3" dur="250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5" fill="hold">
                            <p:stCondLst>
                              <p:cond delay="250"/>
                            </p:stCondLst>
                            <p:childTnLst>
                              <p:par>
                                <p:cTn id="88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8" dur="25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9" dur="25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"/>
                  </p:tgtEl>
                </p:cond>
              </p:nextCondLst>
            </p:seq>
            <p:seq concurrent="1" nextAc="seek">
              <p:cTn id="890" restart="whenNotActive" fill="hold" evtFilter="cancelBubble" nodeType="interactiveSeq">
                <p:stCondLst>
                  <p:cond evt="onClick" delay="0">
                    <p:tgtEl>
                      <p:spTgt spid="2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1" fill="hold">
                      <p:stCondLst>
                        <p:cond delay="0"/>
                      </p:stCondLst>
                      <p:childTnLst>
                        <p:par>
                          <p:cTn id="892" fill="hold">
                            <p:stCondLst>
                              <p:cond delay="0"/>
                            </p:stCondLst>
                            <p:childTnLst>
                              <p:par>
                                <p:cTn id="89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94" dur="250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5" dur="250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7" fill="hold">
                            <p:stCondLst>
                              <p:cond delay="250"/>
                            </p:stCondLst>
                            <p:childTnLst>
                              <p:par>
                                <p:cTn id="89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0" dur="25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1" dur="25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0"/>
                  </p:tgtEl>
                </p:cond>
              </p:nextCondLst>
            </p:seq>
            <p:seq concurrent="1" nextAc="seek">
              <p:cTn id="902" restart="whenNotActive" fill="hold" evtFilter="cancelBubble" nodeType="interactiveSeq">
                <p:stCondLst>
                  <p:cond evt="onClick" delay="0">
                    <p:tgtEl>
                      <p:spTgt spid="2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3" fill="hold">
                      <p:stCondLst>
                        <p:cond delay="0"/>
                      </p:stCondLst>
                      <p:childTnLst>
                        <p:par>
                          <p:cTn id="904" fill="hold">
                            <p:stCondLst>
                              <p:cond delay="0"/>
                            </p:stCondLst>
                            <p:childTnLst>
                              <p:par>
                                <p:cTn id="90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6" dur="250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7" dur="250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9" fill="hold">
                            <p:stCondLst>
                              <p:cond delay="250"/>
                            </p:stCondLst>
                            <p:childTnLst>
                              <p:par>
                                <p:cTn id="91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2" dur="25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3" dur="25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"/>
                  </p:tgtEl>
                </p:cond>
              </p:nextCondLst>
            </p:seq>
            <p:seq concurrent="1" nextAc="seek">
              <p:cTn id="914" restart="whenNotActive" fill="hold" evtFilter="cancelBubble" nodeType="interactiveSeq">
                <p:stCondLst>
                  <p:cond evt="onClick" delay="0">
                    <p:tgtEl>
                      <p:spTgt spid="2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5" fill="hold">
                      <p:stCondLst>
                        <p:cond delay="0"/>
                      </p:stCondLst>
                      <p:childTnLst>
                        <p:par>
                          <p:cTn id="916" fill="hold">
                            <p:stCondLst>
                              <p:cond delay="0"/>
                            </p:stCondLst>
                            <p:childTnLst>
                              <p:par>
                                <p:cTn id="91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18" dur="250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9" dur="250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1" fill="hold">
                            <p:stCondLst>
                              <p:cond delay="250"/>
                            </p:stCondLst>
                            <p:childTnLst>
                              <p:par>
                                <p:cTn id="92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4" dur="25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5" dur="25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2"/>
                  </p:tgtEl>
                </p:cond>
              </p:nextCondLst>
            </p:seq>
            <p:seq concurrent="1" nextAc="seek">
              <p:cTn id="926" restart="whenNotActive" fill="hold" evtFilter="cancelBubble" nodeType="interactiveSeq">
                <p:stCondLst>
                  <p:cond evt="onClick" delay="0">
                    <p:tgtEl>
                      <p:spTgt spid="2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7" fill="hold">
                      <p:stCondLst>
                        <p:cond delay="0"/>
                      </p:stCondLst>
                      <p:childTnLst>
                        <p:par>
                          <p:cTn id="928" fill="hold">
                            <p:stCondLst>
                              <p:cond delay="0"/>
                            </p:stCondLst>
                            <p:childTnLst>
                              <p:par>
                                <p:cTn id="92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0" dur="250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1" dur="250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3" fill="hold">
                            <p:stCondLst>
                              <p:cond delay="250"/>
                            </p:stCondLst>
                            <p:childTnLst>
                              <p:par>
                                <p:cTn id="93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6" dur="25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7" dur="25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1"/>
                  </p:tgtEl>
                </p:cond>
              </p:nextCondLst>
            </p:seq>
            <p:seq concurrent="1" nextAc="seek">
              <p:cTn id="938" restart="whenNotActive" fill="hold" evtFilter="cancelBubble" nodeType="interactiveSeq">
                <p:stCondLst>
                  <p:cond evt="onClick" delay="0">
                    <p:tgtEl>
                      <p:spTgt spid="2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9" fill="hold">
                      <p:stCondLst>
                        <p:cond delay="0"/>
                      </p:stCondLst>
                      <p:childTnLst>
                        <p:par>
                          <p:cTn id="940" fill="hold">
                            <p:stCondLst>
                              <p:cond delay="0"/>
                            </p:stCondLst>
                            <p:childTnLst>
                              <p:par>
                                <p:cTn id="94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2" dur="250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3" dur="250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5" fill="hold">
                            <p:stCondLst>
                              <p:cond delay="250"/>
                            </p:stCondLst>
                            <p:childTnLst>
                              <p:par>
                                <p:cTn id="94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8" dur="25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9" dur="25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4"/>
                  </p:tgtEl>
                </p:cond>
              </p:nextCondLst>
            </p:seq>
            <p:seq concurrent="1" nextAc="seek">
              <p:cTn id="950" restart="whenNotActive" fill="hold" evtFilter="cancelBubble" nodeType="interactiveSeq">
                <p:stCondLst>
                  <p:cond evt="onClick" delay="0">
                    <p:tgtEl>
                      <p:spTgt spid="2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1" fill="hold">
                      <p:stCondLst>
                        <p:cond delay="0"/>
                      </p:stCondLst>
                      <p:childTnLst>
                        <p:par>
                          <p:cTn id="952" fill="hold">
                            <p:stCondLst>
                              <p:cond delay="0"/>
                            </p:stCondLst>
                            <p:childTnLst>
                              <p:par>
                                <p:cTn id="95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4" dur="250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5" dur="250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7" fill="hold">
                            <p:stCondLst>
                              <p:cond delay="250"/>
                            </p:stCondLst>
                            <p:childTnLst>
                              <p:par>
                                <p:cTn id="95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0" dur="25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1" dur="25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3"/>
                  </p:tgtEl>
                </p:cond>
              </p:nextCondLst>
            </p:seq>
            <p:seq concurrent="1" nextAc="seek">
              <p:cTn id="962" restart="whenNotActive" fill="hold" evtFilter="cancelBubble" nodeType="interactiveSeq">
                <p:stCondLst>
                  <p:cond evt="onClick" delay="0">
                    <p:tgtEl>
                      <p:spTgt spid="2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3" fill="hold">
                      <p:stCondLst>
                        <p:cond delay="0"/>
                      </p:stCondLst>
                      <p:childTnLst>
                        <p:par>
                          <p:cTn id="964" fill="hold">
                            <p:stCondLst>
                              <p:cond delay="0"/>
                            </p:stCondLst>
                            <p:childTnLst>
                              <p:par>
                                <p:cTn id="96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6" dur="250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7" dur="250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9" fill="hold">
                            <p:stCondLst>
                              <p:cond delay="250"/>
                            </p:stCondLst>
                            <p:childTnLst>
                              <p:par>
                                <p:cTn id="97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2" dur="25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3" dur="25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6"/>
                  </p:tgtEl>
                </p:cond>
              </p:nextCondLst>
            </p:seq>
            <p:seq concurrent="1" nextAc="seek">
              <p:cTn id="974" restart="whenNotActive" fill="hold" evtFilter="cancelBubble" nodeType="interactiveSeq">
                <p:stCondLst>
                  <p:cond evt="onClick" delay="0">
                    <p:tgtEl>
                      <p:spTgt spid="2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5" fill="hold">
                      <p:stCondLst>
                        <p:cond delay="0"/>
                      </p:stCondLst>
                      <p:childTnLst>
                        <p:par>
                          <p:cTn id="976" fill="hold">
                            <p:stCondLst>
                              <p:cond delay="0"/>
                            </p:stCondLst>
                            <p:childTnLst>
                              <p:par>
                                <p:cTn id="97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8" dur="250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9" dur="250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1" fill="hold">
                            <p:stCondLst>
                              <p:cond delay="250"/>
                            </p:stCondLst>
                            <p:childTnLst>
                              <p:par>
                                <p:cTn id="98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4" dur="25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5" dur="25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"/>
                  </p:tgtEl>
                </p:cond>
              </p:nextCondLst>
            </p:seq>
            <p:seq concurrent="1" nextAc="seek">
              <p:cTn id="986" restart="whenNotActive" fill="hold" evtFilter="cancelBubble" nodeType="interactiveSeq">
                <p:stCondLst>
                  <p:cond evt="onClick" delay="0">
                    <p:tgtEl>
                      <p:spTgt spid="2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7" fill="hold">
                      <p:stCondLst>
                        <p:cond delay="0"/>
                      </p:stCondLst>
                      <p:childTnLst>
                        <p:par>
                          <p:cTn id="988" fill="hold">
                            <p:stCondLst>
                              <p:cond delay="0"/>
                            </p:stCondLst>
                            <p:childTnLst>
                              <p:par>
                                <p:cTn id="98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0" dur="250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1" dur="250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3" fill="hold">
                            <p:stCondLst>
                              <p:cond delay="250"/>
                            </p:stCondLst>
                            <p:childTnLst>
                              <p:par>
                                <p:cTn id="99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6" dur="25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7" dur="25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8"/>
                  </p:tgtEl>
                </p:cond>
              </p:nextCondLst>
            </p:seq>
            <p:seq concurrent="1" nextAc="seek">
              <p:cTn id="998" restart="whenNotActive" fill="hold" evtFilter="cancelBubble" nodeType="interactiveSeq">
                <p:stCondLst>
                  <p:cond evt="onClick" delay="0">
                    <p:tgtEl>
                      <p:spTgt spid="2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9" fill="hold">
                      <p:stCondLst>
                        <p:cond delay="0"/>
                      </p:stCondLst>
                      <p:childTnLst>
                        <p:par>
                          <p:cTn id="1000" fill="hold">
                            <p:stCondLst>
                              <p:cond delay="0"/>
                            </p:stCondLst>
                            <p:childTnLst>
                              <p:par>
                                <p:cTn id="100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2" dur="250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3" dur="250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5" fill="hold">
                            <p:stCondLst>
                              <p:cond delay="250"/>
                            </p:stCondLst>
                            <p:childTnLst>
                              <p:par>
                                <p:cTn id="100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8" dur="25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9" dur="25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7"/>
                  </p:tgtEl>
                </p:cond>
              </p:nextCondLst>
            </p:seq>
            <p:seq concurrent="1" nextAc="seek">
              <p:cTn id="1010" restart="whenNotActive" fill="hold" evtFilter="cancelBubble" nodeType="interactiveSeq">
                <p:stCondLst>
                  <p:cond evt="onClick" delay="0">
                    <p:tgtEl>
                      <p:spTgt spid="2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1" fill="hold">
                      <p:stCondLst>
                        <p:cond delay="0"/>
                      </p:stCondLst>
                      <p:childTnLst>
                        <p:par>
                          <p:cTn id="1012" fill="hold">
                            <p:stCondLst>
                              <p:cond delay="0"/>
                            </p:stCondLst>
                            <p:childTnLst>
                              <p:par>
                                <p:cTn id="101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14" dur="250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5" dur="250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7" fill="hold">
                            <p:stCondLst>
                              <p:cond delay="250"/>
                            </p:stCondLst>
                            <p:childTnLst>
                              <p:par>
                                <p:cTn id="101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0" dur="25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1" dur="25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"/>
                  </p:tgtEl>
                </p:cond>
              </p:nextCondLst>
            </p:seq>
            <p:seq concurrent="1" nextAc="seek">
              <p:cTn id="1022" restart="whenNotActive" fill="hold" evtFilter="cancelBubble" nodeType="interactiveSeq">
                <p:stCondLst>
                  <p:cond evt="onClick" delay="0">
                    <p:tgtEl>
                      <p:spTgt spid="2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3" fill="hold">
                      <p:stCondLst>
                        <p:cond delay="0"/>
                      </p:stCondLst>
                      <p:childTnLst>
                        <p:par>
                          <p:cTn id="1024" fill="hold">
                            <p:stCondLst>
                              <p:cond delay="0"/>
                            </p:stCondLst>
                            <p:childTnLst>
                              <p:par>
                                <p:cTn id="102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6" dur="250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7" dur="250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9" fill="hold">
                            <p:stCondLst>
                              <p:cond delay="250"/>
                            </p:stCondLst>
                            <p:childTnLst>
                              <p:par>
                                <p:cTn id="103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2" dur="25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3" dur="25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9"/>
                  </p:tgtEl>
                </p:cond>
              </p:nextCondLst>
            </p:seq>
            <p:seq concurrent="1" nextAc="seek">
              <p:cTn id="1034" restart="whenNotActive" fill="hold" evtFilter="cancelBubble" nodeType="interactiveSeq">
                <p:stCondLst>
                  <p:cond evt="onClick" delay="0">
                    <p:tgtEl>
                      <p:spTgt spid="2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5" fill="hold">
                      <p:stCondLst>
                        <p:cond delay="0"/>
                      </p:stCondLst>
                      <p:childTnLst>
                        <p:par>
                          <p:cTn id="1036" fill="hold">
                            <p:stCondLst>
                              <p:cond delay="0"/>
                            </p:stCondLst>
                            <p:childTnLst>
                              <p:par>
                                <p:cTn id="103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38" dur="250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9" dur="250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1" fill="hold">
                            <p:stCondLst>
                              <p:cond delay="250"/>
                            </p:stCondLst>
                            <p:childTnLst>
                              <p:par>
                                <p:cTn id="104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4" dur="25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5" dur="25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2"/>
                  </p:tgtEl>
                </p:cond>
              </p:nextCondLst>
            </p:seq>
            <p:seq concurrent="1" nextAc="seek">
              <p:cTn id="1046" restart="whenNotActive" fill="hold" evtFilter="cancelBubble" nodeType="interactiveSeq">
                <p:stCondLst>
                  <p:cond evt="onClick" delay="0">
                    <p:tgtEl>
                      <p:spTgt spid="2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7" fill="hold">
                      <p:stCondLst>
                        <p:cond delay="0"/>
                      </p:stCondLst>
                      <p:childTnLst>
                        <p:par>
                          <p:cTn id="1048" fill="hold">
                            <p:stCondLst>
                              <p:cond delay="0"/>
                            </p:stCondLst>
                            <p:childTnLst>
                              <p:par>
                                <p:cTn id="104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0" dur="250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1" dur="250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3" fill="hold">
                            <p:stCondLst>
                              <p:cond delay="250"/>
                            </p:stCondLst>
                            <p:childTnLst>
                              <p:par>
                                <p:cTn id="105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6" dur="25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7" dur="25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1"/>
                  </p:tgtEl>
                </p:cond>
              </p:nextCondLst>
            </p:seq>
            <p:seq concurrent="1" nextAc="seek">
              <p:cTn id="1058" restart="whenNotActive" fill="hold" evtFilter="cancelBubble" nodeType="interactiveSeq">
                <p:stCondLst>
                  <p:cond evt="onClick" delay="0">
                    <p:tgtEl>
                      <p:spTgt spid="2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9" fill="hold">
                      <p:stCondLst>
                        <p:cond delay="0"/>
                      </p:stCondLst>
                      <p:childTnLst>
                        <p:par>
                          <p:cTn id="1060" fill="hold">
                            <p:stCondLst>
                              <p:cond delay="0"/>
                            </p:stCondLst>
                            <p:childTnLst>
                              <p:par>
                                <p:cTn id="106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62" dur="250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3" dur="250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5" fill="hold">
                            <p:stCondLst>
                              <p:cond delay="250"/>
                            </p:stCondLst>
                            <p:childTnLst>
                              <p:par>
                                <p:cTn id="106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8" dur="25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9" dur="25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4"/>
                  </p:tgtEl>
                </p:cond>
              </p:nextCondLst>
            </p:seq>
            <p:seq concurrent="1" nextAc="seek">
              <p:cTn id="1070" restart="whenNotActive" fill="hold" evtFilter="cancelBubble" nodeType="interactiveSeq">
                <p:stCondLst>
                  <p:cond evt="onClick" delay="0">
                    <p:tgtEl>
                      <p:spTgt spid="2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1" fill="hold">
                      <p:stCondLst>
                        <p:cond delay="0"/>
                      </p:stCondLst>
                      <p:childTnLst>
                        <p:par>
                          <p:cTn id="1072" fill="hold">
                            <p:stCondLst>
                              <p:cond delay="0"/>
                            </p:stCondLst>
                            <p:childTnLst>
                              <p:par>
                                <p:cTn id="107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74" dur="25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5" dur="25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7" fill="hold">
                            <p:stCondLst>
                              <p:cond delay="250"/>
                            </p:stCondLst>
                            <p:childTnLst>
                              <p:par>
                                <p:cTn id="107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0" dur="25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1" dur="25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3"/>
                  </p:tgtEl>
                </p:cond>
              </p:nextCondLst>
            </p:seq>
            <p:seq concurrent="1" nextAc="seek">
              <p:cTn id="1082" restart="whenNotActive" fill="hold" evtFilter="cancelBubble" nodeType="interactiveSeq">
                <p:stCondLst>
                  <p:cond evt="onClick" delay="0">
                    <p:tgtEl>
                      <p:spTgt spid="2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3" fill="hold">
                      <p:stCondLst>
                        <p:cond delay="0"/>
                      </p:stCondLst>
                      <p:childTnLst>
                        <p:par>
                          <p:cTn id="1084" fill="hold">
                            <p:stCondLst>
                              <p:cond delay="0"/>
                            </p:stCondLst>
                            <p:childTnLst>
                              <p:par>
                                <p:cTn id="108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86" dur="250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7" dur="250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9" fill="hold">
                            <p:stCondLst>
                              <p:cond delay="250"/>
                            </p:stCondLst>
                            <p:childTnLst>
                              <p:par>
                                <p:cTn id="109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2" dur="25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3" dur="25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"/>
                  </p:tgtEl>
                </p:cond>
              </p:nextCondLst>
            </p:seq>
            <p:seq concurrent="1" nextAc="seek">
              <p:cTn id="1094" restart="whenNotActive" fill="hold" evtFilter="cancelBubble" nodeType="interactiveSeq">
                <p:stCondLst>
                  <p:cond evt="onClick" delay="0">
                    <p:tgtEl>
                      <p:spTgt spid="2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5" fill="hold">
                      <p:stCondLst>
                        <p:cond delay="0"/>
                      </p:stCondLst>
                      <p:childTnLst>
                        <p:par>
                          <p:cTn id="1096" fill="hold">
                            <p:stCondLst>
                              <p:cond delay="0"/>
                            </p:stCondLst>
                            <p:childTnLst>
                              <p:par>
                                <p:cTn id="109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98" dur="250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9" dur="250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1" fill="hold">
                            <p:stCondLst>
                              <p:cond delay="250"/>
                            </p:stCondLst>
                            <p:childTnLst>
                              <p:par>
                                <p:cTn id="110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4" dur="25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5" dur="25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"/>
                  </p:tgtEl>
                </p:cond>
              </p:nextCondLst>
            </p:seq>
            <p:seq concurrent="1" nextAc="seek">
              <p:cTn id="1106" restart="whenNotActive" fill="hold" evtFilter="cancelBubble" nodeType="interactiveSeq">
                <p:stCondLst>
                  <p:cond evt="onClick" delay="0">
                    <p:tgtEl>
                      <p:spTgt spid="2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7" fill="hold">
                      <p:stCondLst>
                        <p:cond delay="0"/>
                      </p:stCondLst>
                      <p:childTnLst>
                        <p:par>
                          <p:cTn id="1108" fill="hold">
                            <p:stCondLst>
                              <p:cond delay="0"/>
                            </p:stCondLst>
                            <p:childTnLst>
                              <p:par>
                                <p:cTn id="110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0" dur="250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1" dur="250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3" fill="hold">
                            <p:stCondLst>
                              <p:cond delay="250"/>
                            </p:stCondLst>
                            <p:childTnLst>
                              <p:par>
                                <p:cTn id="111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6" dur="25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7" dur="25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8"/>
                  </p:tgtEl>
                </p:cond>
              </p:nextCondLst>
            </p:seq>
            <p:seq concurrent="1" nextAc="seek">
              <p:cTn id="1118" restart="whenNotActive" fill="hold" evtFilter="cancelBubble" nodeType="interactiveSeq">
                <p:stCondLst>
                  <p:cond evt="onClick" delay="0">
                    <p:tgtEl>
                      <p:spTgt spid="2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9" fill="hold">
                      <p:stCondLst>
                        <p:cond delay="0"/>
                      </p:stCondLst>
                      <p:childTnLst>
                        <p:par>
                          <p:cTn id="1120" fill="hold">
                            <p:stCondLst>
                              <p:cond delay="0"/>
                            </p:stCondLst>
                            <p:childTnLst>
                              <p:par>
                                <p:cTn id="112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22" dur="250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3" dur="250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5" fill="hold">
                            <p:stCondLst>
                              <p:cond delay="250"/>
                            </p:stCondLst>
                            <p:childTnLst>
                              <p:par>
                                <p:cTn id="112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8" dur="25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9" dur="25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7"/>
                  </p:tgtEl>
                </p:cond>
              </p:nextCondLst>
            </p:seq>
            <p:seq concurrent="1" nextAc="seek">
              <p:cTn id="1130" restart="whenNotActive" fill="hold" evtFilter="cancelBubble" nodeType="interactiveSeq">
                <p:stCondLst>
                  <p:cond evt="onClick" delay="0">
                    <p:tgtEl>
                      <p:spTgt spid="2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1" fill="hold">
                      <p:stCondLst>
                        <p:cond delay="0"/>
                      </p:stCondLst>
                      <p:childTnLst>
                        <p:par>
                          <p:cTn id="1132" fill="hold">
                            <p:stCondLst>
                              <p:cond delay="0"/>
                            </p:stCondLst>
                            <p:childTnLst>
                              <p:par>
                                <p:cTn id="113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34" dur="250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5" dur="250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7" fill="hold">
                            <p:stCondLst>
                              <p:cond delay="250"/>
                            </p:stCondLst>
                            <p:childTnLst>
                              <p:par>
                                <p:cTn id="113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0" dur="25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1" dur="25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0"/>
                  </p:tgtEl>
                </p:cond>
              </p:nextCondLst>
            </p:seq>
            <p:seq concurrent="1" nextAc="seek">
              <p:cTn id="1142" restart="whenNotActive" fill="hold" evtFilter="cancelBubble" nodeType="interactiveSeq">
                <p:stCondLst>
                  <p:cond evt="onClick" delay="0">
                    <p:tgtEl>
                      <p:spTgt spid="2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3" fill="hold">
                      <p:stCondLst>
                        <p:cond delay="0"/>
                      </p:stCondLst>
                      <p:childTnLst>
                        <p:par>
                          <p:cTn id="1144" fill="hold">
                            <p:stCondLst>
                              <p:cond delay="0"/>
                            </p:stCondLst>
                            <p:childTnLst>
                              <p:par>
                                <p:cTn id="114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6" dur="250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7" dur="250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9" fill="hold">
                            <p:stCondLst>
                              <p:cond delay="250"/>
                            </p:stCondLst>
                            <p:childTnLst>
                              <p:par>
                                <p:cTn id="115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2" dur="25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3" dur="25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9"/>
                  </p:tgtEl>
                </p:cond>
              </p:nextCondLst>
            </p:seq>
            <p:seq concurrent="1" nextAc="seek">
              <p:cTn id="1154" restart="whenNotActive" fill="hold" evtFilter="cancelBubble" nodeType="interactiveSeq">
                <p:stCondLst>
                  <p:cond evt="onClick" delay="0">
                    <p:tgtEl>
                      <p:spTgt spid="2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5" fill="hold">
                      <p:stCondLst>
                        <p:cond delay="0"/>
                      </p:stCondLst>
                      <p:childTnLst>
                        <p:par>
                          <p:cTn id="1156" fill="hold">
                            <p:stCondLst>
                              <p:cond delay="0"/>
                            </p:stCondLst>
                            <p:childTnLst>
                              <p:par>
                                <p:cTn id="115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58" dur="250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9" dur="250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1" fill="hold">
                            <p:stCondLst>
                              <p:cond delay="250"/>
                            </p:stCondLst>
                            <p:childTnLst>
                              <p:par>
                                <p:cTn id="116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4" dur="25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5" dur="25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2"/>
                  </p:tgtEl>
                </p:cond>
              </p:nextCondLst>
            </p:seq>
            <p:seq concurrent="1" nextAc="seek">
              <p:cTn id="1166" restart="whenNotActive" fill="hold" evtFilter="cancelBubble" nodeType="interactiveSeq">
                <p:stCondLst>
                  <p:cond evt="onClick" delay="0">
                    <p:tgtEl>
                      <p:spTgt spid="2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7" fill="hold">
                      <p:stCondLst>
                        <p:cond delay="0"/>
                      </p:stCondLst>
                      <p:childTnLst>
                        <p:par>
                          <p:cTn id="1168" fill="hold">
                            <p:stCondLst>
                              <p:cond delay="0"/>
                            </p:stCondLst>
                            <p:childTnLst>
                              <p:par>
                                <p:cTn id="116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70" dur="250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1" dur="250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3" fill="hold">
                            <p:stCondLst>
                              <p:cond delay="250"/>
                            </p:stCondLst>
                            <p:childTnLst>
                              <p:par>
                                <p:cTn id="117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6" dur="25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7" dur="25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1"/>
                  </p:tgtEl>
                </p:cond>
              </p:nextCondLst>
            </p:seq>
            <p:seq concurrent="1" nextAc="seek">
              <p:cTn id="1178" restart="whenNotActive" fill="hold" evtFilter="cancelBubble" nodeType="interactiveSeq">
                <p:stCondLst>
                  <p:cond evt="onClick" delay="0">
                    <p:tgtEl>
                      <p:spTgt spid="2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9" fill="hold">
                      <p:stCondLst>
                        <p:cond delay="0"/>
                      </p:stCondLst>
                      <p:childTnLst>
                        <p:par>
                          <p:cTn id="1180" fill="hold">
                            <p:stCondLst>
                              <p:cond delay="0"/>
                            </p:stCondLst>
                            <p:childTnLst>
                              <p:par>
                                <p:cTn id="118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2" dur="250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3" dur="250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5" fill="hold">
                            <p:stCondLst>
                              <p:cond delay="250"/>
                            </p:stCondLst>
                            <p:childTnLst>
                              <p:par>
                                <p:cTn id="118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8" dur="25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9" dur="25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4"/>
                  </p:tgtEl>
                </p:cond>
              </p:nextCondLst>
            </p:seq>
            <p:seq concurrent="1" nextAc="seek">
              <p:cTn id="1190" restart="whenNotActive" fill="hold" evtFilter="cancelBubble" nodeType="interactiveSeq">
                <p:stCondLst>
                  <p:cond evt="onClick" delay="0">
                    <p:tgtEl>
                      <p:spTgt spid="2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1" fill="hold">
                      <p:stCondLst>
                        <p:cond delay="0"/>
                      </p:stCondLst>
                      <p:childTnLst>
                        <p:par>
                          <p:cTn id="1192" fill="hold">
                            <p:stCondLst>
                              <p:cond delay="0"/>
                            </p:stCondLst>
                            <p:childTnLst>
                              <p:par>
                                <p:cTn id="119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94" dur="250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5" dur="250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7" fill="hold">
                            <p:stCondLst>
                              <p:cond delay="250"/>
                            </p:stCondLst>
                            <p:childTnLst>
                              <p:par>
                                <p:cTn id="119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0" dur="25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1" dur="25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3"/>
                  </p:tgtEl>
                </p:cond>
              </p:nextCondLst>
            </p:seq>
            <p:seq concurrent="1" nextAc="seek">
              <p:cTn id="1202" restart="whenNotActive" fill="hold" evtFilter="cancelBubble" nodeType="interactiveSeq">
                <p:stCondLst>
                  <p:cond evt="onClick" delay="0">
                    <p:tgtEl>
                      <p:spTgt spid="2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3" fill="hold">
                      <p:stCondLst>
                        <p:cond delay="0"/>
                      </p:stCondLst>
                      <p:childTnLst>
                        <p:par>
                          <p:cTn id="1204" fill="hold">
                            <p:stCondLst>
                              <p:cond delay="0"/>
                            </p:stCondLst>
                            <p:childTnLst>
                              <p:par>
                                <p:cTn id="120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06" dur="250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7" dur="250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9" fill="hold">
                            <p:stCondLst>
                              <p:cond delay="250"/>
                            </p:stCondLst>
                            <p:childTnLst>
                              <p:par>
                                <p:cTn id="12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2" dur="25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3" dur="25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6"/>
                  </p:tgtEl>
                </p:cond>
              </p:nextCondLst>
            </p:seq>
            <p:seq concurrent="1" nextAc="seek">
              <p:cTn id="1214" restart="whenNotActive" fill="hold" evtFilter="cancelBubble" nodeType="interactiveSeq">
                <p:stCondLst>
                  <p:cond evt="onClick" delay="0">
                    <p:tgtEl>
                      <p:spTgt spid="2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5" fill="hold">
                      <p:stCondLst>
                        <p:cond delay="0"/>
                      </p:stCondLst>
                      <p:childTnLst>
                        <p:par>
                          <p:cTn id="1216" fill="hold">
                            <p:stCondLst>
                              <p:cond delay="0"/>
                            </p:stCondLst>
                            <p:childTnLst>
                              <p:par>
                                <p:cTn id="121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8" dur="250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9" dur="250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1" fill="hold">
                            <p:stCondLst>
                              <p:cond delay="250"/>
                            </p:stCondLst>
                            <p:childTnLst>
                              <p:par>
                                <p:cTn id="122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4" dur="25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5" dur="25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"/>
                  </p:tgtEl>
                </p:cond>
              </p:nextCondLst>
            </p:seq>
            <p:seq concurrent="1" nextAc="seek">
              <p:cTn id="1226" restart="whenNotActive" fill="hold" evtFilter="cancelBubble" nodeType="interactiveSeq">
                <p:stCondLst>
                  <p:cond evt="onClick" delay="0">
                    <p:tgtEl>
                      <p:spTgt spid="2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7" fill="hold">
                      <p:stCondLst>
                        <p:cond delay="0"/>
                      </p:stCondLst>
                      <p:childTnLst>
                        <p:par>
                          <p:cTn id="1228" fill="hold">
                            <p:stCondLst>
                              <p:cond delay="0"/>
                            </p:stCondLst>
                            <p:childTnLst>
                              <p:par>
                                <p:cTn id="122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30" dur="250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1" dur="250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3" fill="hold">
                            <p:stCondLst>
                              <p:cond delay="250"/>
                            </p:stCondLst>
                            <p:childTnLst>
                              <p:par>
                                <p:cTn id="12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6" dur="25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7" dur="25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8"/>
                  </p:tgtEl>
                </p:cond>
              </p:nextCondLst>
            </p:seq>
            <p:seq concurrent="1" nextAc="seek">
              <p:cTn id="1238" restart="whenNotActive" fill="hold" evtFilter="cancelBubble" nodeType="interactiveSeq">
                <p:stCondLst>
                  <p:cond evt="onClick" delay="0">
                    <p:tgtEl>
                      <p:spTgt spid="2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9" fill="hold">
                      <p:stCondLst>
                        <p:cond delay="0"/>
                      </p:stCondLst>
                      <p:childTnLst>
                        <p:par>
                          <p:cTn id="1240" fill="hold">
                            <p:stCondLst>
                              <p:cond delay="0"/>
                            </p:stCondLst>
                            <p:childTnLst>
                              <p:par>
                                <p:cTn id="124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42" dur="250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3" dur="250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5" fill="hold">
                            <p:stCondLst>
                              <p:cond delay="250"/>
                            </p:stCondLst>
                            <p:childTnLst>
                              <p:par>
                                <p:cTn id="124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8" dur="25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9" dur="25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7"/>
                  </p:tgtEl>
                </p:cond>
              </p:nextCondLst>
            </p:seq>
          </p:childTnLst>
        </p:cTn>
      </p:par>
    </p:tnLst>
    <p:bldLst>
      <p:bldP spid="31" grpId="0" animBg="1"/>
      <p:bldP spid="31" grpId="1" animBg="1"/>
      <p:bldP spid="59" grpId="0" animBg="1"/>
      <p:bldP spid="59" grpId="1" animBg="1"/>
      <p:bldP spid="61" grpId="0" animBg="1"/>
      <p:bldP spid="61" grpId="1" animBg="1"/>
      <p:bldP spid="63" grpId="0" animBg="1"/>
      <p:bldP spid="63" grpId="1" animBg="1"/>
      <p:bldP spid="65" grpId="0" animBg="1"/>
      <p:bldP spid="65" grpId="1" animBg="1"/>
      <p:bldP spid="67" grpId="0" animBg="1"/>
      <p:bldP spid="67" grpId="1" animBg="1"/>
      <p:bldP spid="69" grpId="0" animBg="1"/>
      <p:bldP spid="69" grpId="1" animBg="1"/>
      <p:bldP spid="71" grpId="0" animBg="1"/>
      <p:bldP spid="71" grpId="1" animBg="1"/>
      <p:bldP spid="73" grpId="0" animBg="1"/>
      <p:bldP spid="73" grpId="1" animBg="1"/>
      <p:bldP spid="75" grpId="0" animBg="1"/>
      <p:bldP spid="75" grpId="1" animBg="1"/>
      <p:bldP spid="77" grpId="0" animBg="1"/>
      <p:bldP spid="77" grpId="1" animBg="1"/>
      <p:bldP spid="79" grpId="0" animBg="1"/>
      <p:bldP spid="79" grpId="1" animBg="1"/>
      <p:bldP spid="81" grpId="0" animBg="1"/>
      <p:bldP spid="81" grpId="1" animBg="1"/>
      <p:bldP spid="161" grpId="0" animBg="1"/>
      <p:bldP spid="161" grpId="1" animBg="1"/>
      <p:bldP spid="163" grpId="0" animBg="1"/>
      <p:bldP spid="163" grpId="1" animBg="1"/>
      <p:bldP spid="165" grpId="0" animBg="1"/>
      <p:bldP spid="165" grpId="1" animBg="1"/>
      <p:bldP spid="167" grpId="0" animBg="1"/>
      <p:bldP spid="167" grpId="1" animBg="1"/>
      <p:bldP spid="169" grpId="0" animBg="1"/>
      <p:bldP spid="169" grpId="1" animBg="1"/>
      <p:bldP spid="171" grpId="0" animBg="1"/>
      <p:bldP spid="171" grpId="1" animBg="1"/>
      <p:bldP spid="173" grpId="0" animBg="1"/>
      <p:bldP spid="173" grpId="1" animBg="1"/>
      <p:bldP spid="175" grpId="0" animBg="1"/>
      <p:bldP spid="175" grpId="1" animBg="1"/>
      <p:bldP spid="177" grpId="0" animBg="1"/>
      <p:bldP spid="177" grpId="1" animBg="1"/>
      <p:bldP spid="179" grpId="0" animBg="1"/>
      <p:bldP spid="179" grpId="1" animBg="1"/>
      <p:bldP spid="181" grpId="0" animBg="1"/>
      <p:bldP spid="181" grpId="1" animBg="1"/>
      <p:bldP spid="183" grpId="0" animBg="1"/>
      <p:bldP spid="183" grpId="1" animBg="1"/>
      <p:bldP spid="185" grpId="0" animBg="1"/>
      <p:bldP spid="185" grpId="1" animBg="1"/>
      <p:bldP spid="187" grpId="0" animBg="1"/>
      <p:bldP spid="187" grpId="1" animBg="1"/>
      <p:bldP spid="189" grpId="0" animBg="1"/>
      <p:bldP spid="189" grpId="1" animBg="1"/>
      <p:bldP spid="191" grpId="0" animBg="1"/>
      <p:bldP spid="191" grpId="1" animBg="1"/>
      <p:bldP spid="193" grpId="0" animBg="1"/>
      <p:bldP spid="193" grpId="1" animBg="1"/>
      <p:bldP spid="195" grpId="0" animBg="1"/>
      <p:bldP spid="195" grpId="1" animBg="1"/>
      <p:bldP spid="197" grpId="0" animBg="1"/>
      <p:bldP spid="197" grpId="1" animBg="1"/>
      <p:bldP spid="199" grpId="0" animBg="1"/>
      <p:bldP spid="199" grpId="1" animBg="1"/>
      <p:bldP spid="201" grpId="0" animBg="1"/>
      <p:bldP spid="201" grpId="1" animBg="1"/>
      <p:bldP spid="203" grpId="0" animBg="1"/>
      <p:bldP spid="203" grpId="1" animBg="1"/>
      <p:bldP spid="205" grpId="0" animBg="1"/>
      <p:bldP spid="205" grpId="1" animBg="1"/>
      <p:bldP spid="207" grpId="0" animBg="1"/>
      <p:bldP spid="207" grpId="1" animBg="1"/>
      <p:bldP spid="209" grpId="0" animBg="1"/>
      <p:bldP spid="209" grpId="1" animBg="1"/>
      <p:bldP spid="211" grpId="0" animBg="1"/>
      <p:bldP spid="211" grpId="1" animBg="1"/>
      <p:bldP spid="213" grpId="0" animBg="1"/>
      <p:bldP spid="213" grpId="1" animBg="1"/>
      <p:bldP spid="215" grpId="0" animBg="1"/>
      <p:bldP spid="215" grpId="1" animBg="1"/>
      <p:bldP spid="217" grpId="0" animBg="1"/>
      <p:bldP spid="217" grpId="1" animBg="1"/>
      <p:bldP spid="219" grpId="0" animBg="1"/>
      <p:bldP spid="219" grpId="1" animBg="1"/>
      <p:bldP spid="221" grpId="0" animBg="1"/>
      <p:bldP spid="221" grpId="1" animBg="1"/>
      <p:bldP spid="223" grpId="0" animBg="1"/>
      <p:bldP spid="223" grpId="1" animBg="1"/>
      <p:bldP spid="225" grpId="0" animBg="1"/>
      <p:bldP spid="225" grpId="1" animBg="1"/>
      <p:bldP spid="227" grpId="0" animBg="1"/>
      <p:bldP spid="227" grpId="1" animBg="1"/>
      <p:bldP spid="229" grpId="0" animBg="1"/>
      <p:bldP spid="229" grpId="1" animBg="1"/>
      <p:bldP spid="231" grpId="0" animBg="1"/>
      <p:bldP spid="231" grpId="1" animBg="1"/>
      <p:bldP spid="233" grpId="0" animBg="1"/>
      <p:bldP spid="233" grpId="1" animBg="1"/>
      <p:bldP spid="235" grpId="0" animBg="1"/>
      <p:bldP spid="235" grpId="1" animBg="1"/>
      <p:bldP spid="237" grpId="0" animBg="1"/>
      <p:bldP spid="237" grpId="1" animBg="1"/>
      <p:bldP spid="30" grpId="0" animBg="1"/>
      <p:bldP spid="30" grpId="1" animBg="1"/>
      <p:bldP spid="60" grpId="0" animBg="1"/>
      <p:bldP spid="60" grpId="1" animBg="1"/>
      <p:bldP spid="62" grpId="0" animBg="1"/>
      <p:bldP spid="62" grpId="1" animBg="1"/>
      <p:bldP spid="64" grpId="0" animBg="1"/>
      <p:bldP spid="64" grpId="1" animBg="1"/>
      <p:bldP spid="66" grpId="0" animBg="1"/>
      <p:bldP spid="66" grpId="1" animBg="1"/>
      <p:bldP spid="68" grpId="0" animBg="1"/>
      <p:bldP spid="68" grpId="1" animBg="1"/>
      <p:bldP spid="70" grpId="0" animBg="1"/>
      <p:bldP spid="70" grpId="1" animBg="1"/>
      <p:bldP spid="72" grpId="0" animBg="1"/>
      <p:bldP spid="72" grpId="1" animBg="1"/>
      <p:bldP spid="74" grpId="0" animBg="1"/>
      <p:bldP spid="74" grpId="1" animBg="1"/>
      <p:bldP spid="76" grpId="0" animBg="1"/>
      <p:bldP spid="76" grpId="1" animBg="1"/>
      <p:bldP spid="78" grpId="0" animBg="1"/>
      <p:bldP spid="78" grpId="1" animBg="1"/>
      <p:bldP spid="80" grpId="0" animBg="1"/>
      <p:bldP spid="80" grpId="1" animBg="1"/>
      <p:bldP spid="82" grpId="0" animBg="1"/>
      <p:bldP spid="82" grpId="1" animBg="1"/>
      <p:bldP spid="162" grpId="0" animBg="1"/>
      <p:bldP spid="162" grpId="1" animBg="1"/>
      <p:bldP spid="164" grpId="0" animBg="1"/>
      <p:bldP spid="164" grpId="1" animBg="1"/>
      <p:bldP spid="166" grpId="0" animBg="1"/>
      <p:bldP spid="166" grpId="1" animBg="1"/>
      <p:bldP spid="168" grpId="0" animBg="1"/>
      <p:bldP spid="168" grpId="1" animBg="1"/>
      <p:bldP spid="170" grpId="0" animBg="1"/>
      <p:bldP spid="170" grpId="1" animBg="1"/>
      <p:bldP spid="172" grpId="0" animBg="1"/>
      <p:bldP spid="172" grpId="1" animBg="1"/>
      <p:bldP spid="174" grpId="0" animBg="1"/>
      <p:bldP spid="174" grpId="1" animBg="1"/>
      <p:bldP spid="176" grpId="0" animBg="1"/>
      <p:bldP spid="176" grpId="1" animBg="1"/>
      <p:bldP spid="178" grpId="0" animBg="1"/>
      <p:bldP spid="178" grpId="1" animBg="1"/>
      <p:bldP spid="180" grpId="0" animBg="1"/>
      <p:bldP spid="180" grpId="1" animBg="1"/>
      <p:bldP spid="182" grpId="0" animBg="1"/>
      <p:bldP spid="182" grpId="1" animBg="1"/>
      <p:bldP spid="184" grpId="0" animBg="1"/>
      <p:bldP spid="184" grpId="1" animBg="1"/>
      <p:bldP spid="186" grpId="0" animBg="1"/>
      <p:bldP spid="186" grpId="1" animBg="1"/>
      <p:bldP spid="188" grpId="0" animBg="1"/>
      <p:bldP spid="188" grpId="1" animBg="1"/>
      <p:bldP spid="190" grpId="0" animBg="1"/>
      <p:bldP spid="190" grpId="1" animBg="1"/>
      <p:bldP spid="192" grpId="0" animBg="1"/>
      <p:bldP spid="192" grpId="1" animBg="1"/>
      <p:bldP spid="194" grpId="0" animBg="1"/>
      <p:bldP spid="194" grpId="1" animBg="1"/>
      <p:bldP spid="196" grpId="0" animBg="1"/>
      <p:bldP spid="196" grpId="1" animBg="1"/>
      <p:bldP spid="198" grpId="0" animBg="1"/>
      <p:bldP spid="198" grpId="1" animBg="1"/>
      <p:bldP spid="200" grpId="0" animBg="1"/>
      <p:bldP spid="200" grpId="1" animBg="1"/>
      <p:bldP spid="202" grpId="0" animBg="1"/>
      <p:bldP spid="202" grpId="1" animBg="1"/>
      <p:bldP spid="204" grpId="0" animBg="1"/>
      <p:bldP spid="204" grpId="1" animBg="1"/>
      <p:bldP spid="206" grpId="0" animBg="1"/>
      <p:bldP spid="206" grpId="1" animBg="1"/>
      <p:bldP spid="208" grpId="0" animBg="1"/>
      <p:bldP spid="208" grpId="1" animBg="1"/>
      <p:bldP spid="210" grpId="0" animBg="1"/>
      <p:bldP spid="210" grpId="1" animBg="1"/>
      <p:bldP spid="212" grpId="0" animBg="1"/>
      <p:bldP spid="212" grpId="1" animBg="1"/>
      <p:bldP spid="214" grpId="0" animBg="1"/>
      <p:bldP spid="214" grpId="1" animBg="1"/>
      <p:bldP spid="216" grpId="0" animBg="1"/>
      <p:bldP spid="216" grpId="1" animBg="1"/>
      <p:bldP spid="218" grpId="0" animBg="1"/>
      <p:bldP spid="218" grpId="1" animBg="1"/>
      <p:bldP spid="220" grpId="0" animBg="1"/>
      <p:bldP spid="220" grpId="1" animBg="1"/>
      <p:bldP spid="222" grpId="0" animBg="1"/>
      <p:bldP spid="222" grpId="1" animBg="1"/>
      <p:bldP spid="224" grpId="0" animBg="1"/>
      <p:bldP spid="224" grpId="1" animBg="1"/>
      <p:bldP spid="226" grpId="0" animBg="1"/>
      <p:bldP spid="226" grpId="1" animBg="1"/>
      <p:bldP spid="228" grpId="0" animBg="1"/>
      <p:bldP spid="228" grpId="1" animBg="1"/>
      <p:bldP spid="230" grpId="0" animBg="1"/>
      <p:bldP spid="230" grpId="1" animBg="1"/>
      <p:bldP spid="232" grpId="0" animBg="1"/>
      <p:bldP spid="232" grpId="1" animBg="1"/>
      <p:bldP spid="234" grpId="0" animBg="1"/>
      <p:bldP spid="234" grpId="1" animBg="1"/>
      <p:bldP spid="236" grpId="0" animBg="1"/>
      <p:bldP spid="236" grpId="1" animBg="1"/>
      <p:bldP spid="238" grpId="0" animBg="1"/>
      <p:bldP spid="238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回路">
  <a:themeElements>
    <a:clrScheme name="回路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回路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路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TM04033919[[fn=回路]]</Template>
  <TotalTime>122</TotalTime>
  <Words>334</Words>
  <Application>Microsoft Office PowerPoint</Application>
  <PresentationFormat>ワイド画面</PresentationFormat>
  <Paragraphs>334</Paragraphs>
  <Slides>7</Slides>
  <Notes>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4" baseType="lpstr">
      <vt:lpstr>ＭＳ Ｐゴシック</vt:lpstr>
      <vt:lpstr>游ゴシック</vt:lpstr>
      <vt:lpstr>Arial</vt:lpstr>
      <vt:lpstr>Comic Sans MS</vt:lpstr>
      <vt:lpstr>Trebuchet MS</vt:lpstr>
      <vt:lpstr>Tw Cen MT</vt:lpstr>
      <vt:lpstr>回路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17</cp:revision>
  <dcterms:created xsi:type="dcterms:W3CDTF">2022-10-06T05:24:14Z</dcterms:created>
  <dcterms:modified xsi:type="dcterms:W3CDTF">2022-11-10T05:37:42Z</dcterms:modified>
</cp:coreProperties>
</file>