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8" r:id="rId3"/>
    <p:sldId id="269" r:id="rId4"/>
    <p:sldId id="270" r:id="rId5"/>
    <p:sldId id="271" r:id="rId6"/>
    <p:sldId id="272" r:id="rId7"/>
    <p:sldId id="263" r:id="rId8"/>
    <p:sldId id="264" r:id="rId9"/>
    <p:sldId id="265" r:id="rId10"/>
    <p:sldId id="266" r:id="rId11"/>
    <p:sldId id="267" r:id="rId12"/>
    <p:sldId id="256" r:id="rId13"/>
    <p:sldId id="258" r:id="rId14"/>
    <p:sldId id="260" r:id="rId15"/>
    <p:sldId id="261" r:id="rId16"/>
    <p:sldId id="257" r:id="rId17"/>
    <p:sldId id="273"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D271"/>
    <a:srgbClr val="87B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p:scale>
          <a:sx n="32" d="100"/>
          <a:sy n="32" d="100"/>
        </p:scale>
        <p:origin x="1998" y="9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5EEC401-E90F-4F07-AC24-B79405C1BE16}" type="datetimeFigureOut">
              <a:rPr kumimoji="1" lang="ja-JP" altLang="en-US" smtClean="0"/>
              <a:t>2022/9/13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7AB41D-7DAB-45FF-BCCC-AA8D035BA263}" type="slidenum">
              <a:rPr kumimoji="1" lang="ja-JP" altLang="en-US" smtClean="0"/>
              <a:t>‹#›</a:t>
            </a:fld>
            <a:endParaRPr kumimoji="1" lang="ja-JP" altLang="en-US"/>
          </a:p>
        </p:txBody>
      </p:sp>
    </p:spTree>
    <p:extLst>
      <p:ext uri="{BB962C8B-B14F-4D97-AF65-F5344CB8AC3E}">
        <p14:creationId xmlns:p14="http://schemas.microsoft.com/office/powerpoint/2010/main" val="2366768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EEC401-E90F-4F07-AC24-B79405C1BE16}" type="datetimeFigureOut">
              <a:rPr kumimoji="1" lang="ja-JP" altLang="en-US" smtClean="0"/>
              <a:t>2022/9/13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7AB41D-7DAB-45FF-BCCC-AA8D035BA263}" type="slidenum">
              <a:rPr kumimoji="1" lang="ja-JP" altLang="en-US" smtClean="0"/>
              <a:t>‹#›</a:t>
            </a:fld>
            <a:endParaRPr kumimoji="1" lang="ja-JP" altLang="en-US"/>
          </a:p>
        </p:txBody>
      </p:sp>
    </p:spTree>
    <p:extLst>
      <p:ext uri="{BB962C8B-B14F-4D97-AF65-F5344CB8AC3E}">
        <p14:creationId xmlns:p14="http://schemas.microsoft.com/office/powerpoint/2010/main" val="2796710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EEC401-E90F-4F07-AC24-B79405C1BE16}" type="datetimeFigureOut">
              <a:rPr kumimoji="1" lang="ja-JP" altLang="en-US" smtClean="0"/>
              <a:t>2022/9/13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7AB41D-7DAB-45FF-BCCC-AA8D035BA263}" type="slidenum">
              <a:rPr kumimoji="1" lang="ja-JP" altLang="en-US" smtClean="0"/>
              <a:t>‹#›</a:t>
            </a:fld>
            <a:endParaRPr kumimoji="1" lang="ja-JP" altLang="en-US"/>
          </a:p>
        </p:txBody>
      </p:sp>
    </p:spTree>
    <p:extLst>
      <p:ext uri="{BB962C8B-B14F-4D97-AF65-F5344CB8AC3E}">
        <p14:creationId xmlns:p14="http://schemas.microsoft.com/office/powerpoint/2010/main" val="44506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EEC401-E90F-4F07-AC24-B79405C1BE16}" type="datetimeFigureOut">
              <a:rPr kumimoji="1" lang="ja-JP" altLang="en-US" smtClean="0"/>
              <a:t>2022/9/13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7AB41D-7DAB-45FF-BCCC-AA8D035BA263}" type="slidenum">
              <a:rPr kumimoji="1" lang="ja-JP" altLang="en-US" smtClean="0"/>
              <a:t>‹#›</a:t>
            </a:fld>
            <a:endParaRPr kumimoji="1" lang="ja-JP" altLang="en-US"/>
          </a:p>
        </p:txBody>
      </p:sp>
    </p:spTree>
    <p:extLst>
      <p:ext uri="{BB962C8B-B14F-4D97-AF65-F5344CB8AC3E}">
        <p14:creationId xmlns:p14="http://schemas.microsoft.com/office/powerpoint/2010/main" val="2938979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5EEC401-E90F-4F07-AC24-B79405C1BE16}" type="datetimeFigureOut">
              <a:rPr kumimoji="1" lang="ja-JP" altLang="en-US" smtClean="0"/>
              <a:t>2022/9/13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17AB41D-7DAB-45FF-BCCC-AA8D035BA263}" type="slidenum">
              <a:rPr kumimoji="1" lang="ja-JP" altLang="en-US" smtClean="0"/>
              <a:t>‹#›</a:t>
            </a:fld>
            <a:endParaRPr kumimoji="1" lang="ja-JP" altLang="en-US"/>
          </a:p>
        </p:txBody>
      </p:sp>
    </p:spTree>
    <p:extLst>
      <p:ext uri="{BB962C8B-B14F-4D97-AF65-F5344CB8AC3E}">
        <p14:creationId xmlns:p14="http://schemas.microsoft.com/office/powerpoint/2010/main" val="3252327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5EEC401-E90F-4F07-AC24-B79405C1BE16}" type="datetimeFigureOut">
              <a:rPr kumimoji="1" lang="ja-JP" altLang="en-US" smtClean="0"/>
              <a:t>2022/9/13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17AB41D-7DAB-45FF-BCCC-AA8D035BA263}" type="slidenum">
              <a:rPr kumimoji="1" lang="ja-JP" altLang="en-US" smtClean="0"/>
              <a:t>‹#›</a:t>
            </a:fld>
            <a:endParaRPr kumimoji="1" lang="ja-JP" altLang="en-US"/>
          </a:p>
        </p:txBody>
      </p:sp>
    </p:spTree>
    <p:extLst>
      <p:ext uri="{BB962C8B-B14F-4D97-AF65-F5344CB8AC3E}">
        <p14:creationId xmlns:p14="http://schemas.microsoft.com/office/powerpoint/2010/main" val="192954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5EEC401-E90F-4F07-AC24-B79405C1BE16}" type="datetimeFigureOut">
              <a:rPr kumimoji="1" lang="ja-JP" altLang="en-US" smtClean="0"/>
              <a:t>2022/9/13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17AB41D-7DAB-45FF-BCCC-AA8D035BA263}" type="slidenum">
              <a:rPr kumimoji="1" lang="ja-JP" altLang="en-US" smtClean="0"/>
              <a:t>‹#›</a:t>
            </a:fld>
            <a:endParaRPr kumimoji="1" lang="ja-JP" altLang="en-US"/>
          </a:p>
        </p:txBody>
      </p:sp>
    </p:spTree>
    <p:extLst>
      <p:ext uri="{BB962C8B-B14F-4D97-AF65-F5344CB8AC3E}">
        <p14:creationId xmlns:p14="http://schemas.microsoft.com/office/powerpoint/2010/main" val="119936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5EEC401-E90F-4F07-AC24-B79405C1BE16}" type="datetimeFigureOut">
              <a:rPr kumimoji="1" lang="ja-JP" altLang="en-US" smtClean="0"/>
              <a:t>2022/9/13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17AB41D-7DAB-45FF-BCCC-AA8D035BA263}" type="slidenum">
              <a:rPr kumimoji="1" lang="ja-JP" altLang="en-US" smtClean="0"/>
              <a:t>‹#›</a:t>
            </a:fld>
            <a:endParaRPr kumimoji="1" lang="ja-JP" altLang="en-US"/>
          </a:p>
        </p:txBody>
      </p:sp>
    </p:spTree>
    <p:extLst>
      <p:ext uri="{BB962C8B-B14F-4D97-AF65-F5344CB8AC3E}">
        <p14:creationId xmlns:p14="http://schemas.microsoft.com/office/powerpoint/2010/main" val="1471597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EEC401-E90F-4F07-AC24-B79405C1BE16}" type="datetimeFigureOut">
              <a:rPr kumimoji="1" lang="ja-JP" altLang="en-US" smtClean="0"/>
              <a:t>2022/9/13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17AB41D-7DAB-45FF-BCCC-AA8D035BA263}" type="slidenum">
              <a:rPr kumimoji="1" lang="ja-JP" altLang="en-US" smtClean="0"/>
              <a:t>‹#›</a:t>
            </a:fld>
            <a:endParaRPr kumimoji="1" lang="ja-JP" altLang="en-US"/>
          </a:p>
        </p:txBody>
      </p:sp>
    </p:spTree>
    <p:extLst>
      <p:ext uri="{BB962C8B-B14F-4D97-AF65-F5344CB8AC3E}">
        <p14:creationId xmlns:p14="http://schemas.microsoft.com/office/powerpoint/2010/main" val="195306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EEC401-E90F-4F07-AC24-B79405C1BE16}" type="datetimeFigureOut">
              <a:rPr kumimoji="1" lang="ja-JP" altLang="en-US" smtClean="0"/>
              <a:t>2022/9/13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17AB41D-7DAB-45FF-BCCC-AA8D035BA263}" type="slidenum">
              <a:rPr kumimoji="1" lang="ja-JP" altLang="en-US" smtClean="0"/>
              <a:t>‹#›</a:t>
            </a:fld>
            <a:endParaRPr kumimoji="1" lang="ja-JP" altLang="en-US"/>
          </a:p>
        </p:txBody>
      </p:sp>
    </p:spTree>
    <p:extLst>
      <p:ext uri="{BB962C8B-B14F-4D97-AF65-F5344CB8AC3E}">
        <p14:creationId xmlns:p14="http://schemas.microsoft.com/office/powerpoint/2010/main" val="2628409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EEC401-E90F-4F07-AC24-B79405C1BE16}" type="datetimeFigureOut">
              <a:rPr kumimoji="1" lang="ja-JP" altLang="en-US" smtClean="0"/>
              <a:t>2022/9/13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17AB41D-7DAB-45FF-BCCC-AA8D035BA263}" type="slidenum">
              <a:rPr kumimoji="1" lang="ja-JP" altLang="en-US" smtClean="0"/>
              <a:t>‹#›</a:t>
            </a:fld>
            <a:endParaRPr kumimoji="1" lang="ja-JP" altLang="en-US"/>
          </a:p>
        </p:txBody>
      </p:sp>
    </p:spTree>
    <p:extLst>
      <p:ext uri="{BB962C8B-B14F-4D97-AF65-F5344CB8AC3E}">
        <p14:creationId xmlns:p14="http://schemas.microsoft.com/office/powerpoint/2010/main" val="1378607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EC401-E90F-4F07-AC24-B79405C1BE16}" type="datetimeFigureOut">
              <a:rPr kumimoji="1" lang="ja-JP" altLang="en-US" smtClean="0"/>
              <a:t>2022/9/13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AB41D-7DAB-45FF-BCCC-AA8D035BA263}" type="slidenum">
              <a:rPr kumimoji="1" lang="ja-JP" altLang="en-US" smtClean="0"/>
              <a:t>‹#›</a:t>
            </a:fld>
            <a:endParaRPr kumimoji="1" lang="ja-JP" altLang="en-US"/>
          </a:p>
        </p:txBody>
      </p:sp>
    </p:spTree>
    <p:extLst>
      <p:ext uri="{BB962C8B-B14F-4D97-AF65-F5344CB8AC3E}">
        <p14:creationId xmlns:p14="http://schemas.microsoft.com/office/powerpoint/2010/main" val="2022171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jpeg"/><Relationship Id="rId1" Type="http://schemas.openxmlformats.org/officeDocument/2006/relationships/slideLayout" Target="../slideLayouts/slideLayout6.xml"/><Relationship Id="rId5" Type="http://schemas.openxmlformats.org/officeDocument/2006/relationships/image" Target="../media/image1.jpe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image" Target="../media/image8.jpeg"/><Relationship Id="rId7" Type="http://schemas.openxmlformats.org/officeDocument/2006/relationships/image" Target="../media/image7.png"/><Relationship Id="rId12" Type="http://schemas.openxmlformats.org/officeDocument/2006/relationships/image" Target="../media/image4.jpe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0.png"/><Relationship Id="rId11" Type="http://schemas.openxmlformats.org/officeDocument/2006/relationships/image" Target="../media/image6.jpeg"/><Relationship Id="rId5" Type="http://schemas.openxmlformats.org/officeDocument/2006/relationships/image" Target="../media/image11.png"/><Relationship Id="rId10" Type="http://schemas.openxmlformats.org/officeDocument/2006/relationships/image" Target="../media/image2.png"/><Relationship Id="rId4" Type="http://schemas.openxmlformats.org/officeDocument/2006/relationships/image" Target="../media/image3.png"/><Relationship Id="rId9"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0.png"/><Relationship Id="rId7" Type="http://schemas.openxmlformats.org/officeDocument/2006/relationships/image" Target="../media/image7.png"/><Relationship Id="rId12"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11.png"/><Relationship Id="rId11" Type="http://schemas.openxmlformats.org/officeDocument/2006/relationships/image" Target="../media/image4.jpeg"/><Relationship Id="rId5" Type="http://schemas.openxmlformats.org/officeDocument/2006/relationships/image" Target="../media/image8.jpeg"/><Relationship Id="rId10" Type="http://schemas.openxmlformats.org/officeDocument/2006/relationships/image" Target="../media/image6.jpeg"/><Relationship Id="rId4" Type="http://schemas.openxmlformats.org/officeDocument/2006/relationships/image" Target="../media/image9.png"/><Relationship Id="rId9"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1.jpe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1.png"/><Relationship Id="rId7" Type="http://schemas.openxmlformats.org/officeDocument/2006/relationships/image" Target="../media/image9.png"/><Relationship Id="rId12"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jpeg"/><Relationship Id="rId11" Type="http://schemas.openxmlformats.org/officeDocument/2006/relationships/image" Target="../media/image4.jpeg"/><Relationship Id="rId5" Type="http://schemas.openxmlformats.org/officeDocument/2006/relationships/image" Target="../media/image7.png"/><Relationship Id="rId10" Type="http://schemas.openxmlformats.org/officeDocument/2006/relationships/image" Target="../media/image6.jpeg"/><Relationship Id="rId4" Type="http://schemas.openxmlformats.org/officeDocument/2006/relationships/image" Target="../media/image10.png"/><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p:nvPr/>
        </p:nvPicPr>
        <p:blipFill rotWithShape="1">
          <a:blip r:embed="rId2">
            <a:extLst>
              <a:ext uri="{28A0092B-C50C-407E-A947-70E740481C1C}">
                <a14:useLocalDpi xmlns:a14="http://schemas.microsoft.com/office/drawing/2010/main" val="0"/>
              </a:ext>
            </a:extLst>
          </a:blip>
          <a:srcRect t="23028" b="10749"/>
          <a:stretch/>
        </p:blipFill>
        <p:spPr bwMode="auto">
          <a:xfrm>
            <a:off x="2122366" y="1818277"/>
            <a:ext cx="7625484" cy="418570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64309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p:nvPr/>
        </p:nvPicPr>
        <p:blipFill>
          <a:blip r:embed="rId2" cstate="print">
            <a:extLst>
              <a:ext uri="{28A0092B-C50C-407E-A947-70E740481C1C}">
                <a14:useLocalDpi xmlns:a14="http://schemas.microsoft.com/office/drawing/2010/main" val="0"/>
              </a:ext>
            </a:extLst>
          </a:blip>
          <a:stretch>
            <a:fillRect/>
          </a:stretch>
        </p:blipFill>
        <p:spPr>
          <a:xfrm>
            <a:off x="3380170" y="1551966"/>
            <a:ext cx="5608553" cy="4521030"/>
          </a:xfrm>
          <a:prstGeom prst="rect">
            <a:avLst/>
          </a:prstGeom>
        </p:spPr>
      </p:pic>
      <p:sp>
        <p:nvSpPr>
          <p:cNvPr id="4" name="タイトル 2"/>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6600" dirty="0" smtClean="0">
                <a:latin typeface="UD デジタル 教科書体 NK-B" panose="02020700000000000000" pitchFamily="18" charset="-128"/>
                <a:ea typeface="UD デジタル 教科書体 NK-B" panose="02020700000000000000" pitchFamily="18" charset="-128"/>
              </a:rPr>
              <a:t>car</a:t>
            </a:r>
            <a:endParaRPr lang="ja-JP" altLang="en-US" sz="6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97206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p:nvPr/>
        </p:nvPicPr>
        <p:blipFill>
          <a:blip r:embed="rId2" cstate="print">
            <a:extLst>
              <a:ext uri="{28A0092B-C50C-407E-A947-70E740481C1C}">
                <a14:useLocalDpi xmlns:a14="http://schemas.microsoft.com/office/drawing/2010/main" val="0"/>
              </a:ext>
            </a:extLst>
          </a:blip>
          <a:stretch>
            <a:fillRect/>
          </a:stretch>
        </p:blipFill>
        <p:spPr>
          <a:xfrm>
            <a:off x="4130970" y="2536167"/>
            <a:ext cx="3930060" cy="3440294"/>
          </a:xfrm>
          <a:prstGeom prst="rect">
            <a:avLst/>
          </a:prstGeom>
        </p:spPr>
      </p:pic>
      <p:sp>
        <p:nvSpPr>
          <p:cNvPr id="4" name="タイトル 2"/>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6600" dirty="0" smtClean="0">
                <a:latin typeface="UD デジタル 教科書体 NK-B" panose="02020700000000000000" pitchFamily="18" charset="-128"/>
                <a:ea typeface="UD デジタル 教科書体 NK-B" panose="02020700000000000000" pitchFamily="18" charset="-128"/>
              </a:rPr>
              <a:t>family</a:t>
            </a:r>
            <a:endParaRPr lang="ja-JP" altLang="en-US" sz="6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46830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3434210" y="2232531"/>
            <a:ext cx="6251434" cy="2009014"/>
          </a:xfrm>
        </p:spPr>
        <p:txBody>
          <a:bodyPr>
            <a:normAutofit fontScale="90000"/>
          </a:bodyPr>
          <a:lstStyle/>
          <a:p>
            <a:r>
              <a:rPr kumimoji="1" lang="en-US" altLang="ja-JP" sz="2400" dirty="0" smtClean="0"/>
              <a:t>The woman with her dog is in front of the toilet.</a:t>
            </a:r>
            <a:br>
              <a:rPr kumimoji="1" lang="en-US" altLang="ja-JP" sz="2400" dirty="0" smtClean="0"/>
            </a:br>
            <a:r>
              <a:rPr lang="en-US" altLang="ja-JP" sz="2400" dirty="0" smtClean="0"/>
              <a:t>The car is near the bridge.</a:t>
            </a:r>
            <a:br>
              <a:rPr lang="en-US" altLang="ja-JP" sz="2400" dirty="0" smtClean="0"/>
            </a:br>
            <a:r>
              <a:rPr lang="en-US" altLang="ja-JP" sz="2400" dirty="0" smtClean="0"/>
              <a:t>The bird is on the bridge.</a:t>
            </a:r>
            <a:br>
              <a:rPr lang="en-US" altLang="ja-JP" sz="2400" dirty="0" smtClean="0"/>
            </a:br>
            <a:r>
              <a:rPr lang="en-US" altLang="ja-JP" sz="2400" dirty="0" smtClean="0"/>
              <a:t>The bench is next to the tree.</a:t>
            </a:r>
            <a:br>
              <a:rPr lang="en-US" altLang="ja-JP" sz="2400" dirty="0" smtClean="0"/>
            </a:br>
            <a:r>
              <a:rPr lang="en-US" altLang="ja-JP" sz="2400" dirty="0" smtClean="0"/>
              <a:t>The </a:t>
            </a:r>
            <a:r>
              <a:rPr lang="en-US" altLang="ja-JP" sz="2400" dirty="0" err="1" smtClean="0"/>
              <a:t>lightpost</a:t>
            </a:r>
            <a:r>
              <a:rPr lang="en-US" altLang="ja-JP" sz="2400" dirty="0" smtClean="0"/>
              <a:t>. is next to the bench.</a:t>
            </a:r>
            <a:br>
              <a:rPr lang="en-US" altLang="ja-JP" sz="2400" dirty="0" smtClean="0"/>
            </a:br>
            <a:r>
              <a:rPr lang="en-US" altLang="ja-JP" sz="2400" dirty="0" smtClean="0"/>
              <a:t>The </a:t>
            </a:r>
            <a:r>
              <a:rPr lang="en-US" altLang="ja-JP" sz="2400" dirty="0" smtClean="0"/>
              <a:t>bin is behind the family.</a:t>
            </a:r>
            <a:br>
              <a:rPr lang="en-US" altLang="ja-JP" sz="2400" dirty="0" smtClean="0"/>
            </a:br>
            <a:r>
              <a:rPr lang="en-US" altLang="ja-JP" sz="2400" dirty="0" smtClean="0"/>
              <a:t>The “No dog peeing” sign is on the </a:t>
            </a:r>
            <a:r>
              <a:rPr lang="en-US" altLang="ja-JP" sz="2400" dirty="0" err="1" smtClean="0"/>
              <a:t>lightpost</a:t>
            </a:r>
            <a:r>
              <a:rPr lang="en-US" altLang="ja-JP" sz="2400" dirty="0" smtClean="0"/>
              <a:t>.</a:t>
            </a:r>
            <a:br>
              <a:rPr lang="en-US" altLang="ja-JP" sz="2400" dirty="0" smtClean="0"/>
            </a:br>
            <a:endParaRPr kumimoji="1" lang="ja-JP" altLang="en-US" sz="2400" dirty="0"/>
          </a:p>
        </p:txBody>
      </p:sp>
      <p:pic>
        <p:nvPicPr>
          <p:cNvPr id="5" name="図 4"/>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513736" y="125842"/>
            <a:ext cx="2469667" cy="1819322"/>
          </a:xfrm>
          <a:prstGeom prst="rect">
            <a:avLst/>
          </a:prstGeom>
        </p:spPr>
      </p:pic>
      <p:pic>
        <p:nvPicPr>
          <p:cNvPr id="7" name="図 6"/>
          <p:cNvPicPr/>
          <p:nvPr/>
        </p:nvPicPr>
        <p:blipFill>
          <a:blip r:embed="rId3" cstate="print">
            <a:extLst>
              <a:ext uri="{28A0092B-C50C-407E-A947-70E740481C1C}">
                <a14:useLocalDpi xmlns:a14="http://schemas.microsoft.com/office/drawing/2010/main" val="0"/>
              </a:ext>
            </a:extLst>
          </a:blip>
          <a:stretch>
            <a:fillRect/>
          </a:stretch>
        </p:blipFill>
        <p:spPr>
          <a:xfrm>
            <a:off x="2040504" y="4934967"/>
            <a:ext cx="2188908" cy="1923031"/>
          </a:xfrm>
          <a:prstGeom prst="rect">
            <a:avLst/>
          </a:prstGeom>
        </p:spPr>
      </p:pic>
      <p:pic>
        <p:nvPicPr>
          <p:cNvPr id="9" name="図 8"/>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245223" y="2754950"/>
            <a:ext cx="4104343" cy="4040241"/>
          </a:xfrm>
          <a:prstGeom prst="rect">
            <a:avLst/>
          </a:prstGeom>
        </p:spPr>
      </p:pic>
      <p:pic>
        <p:nvPicPr>
          <p:cNvPr id="10" name="図 9"/>
          <p:cNvPicPr/>
          <p:nvPr/>
        </p:nvPicPr>
        <p:blipFill rotWithShape="1">
          <a:blip r:embed="rId5">
            <a:extLst>
              <a:ext uri="{28A0092B-C50C-407E-A947-70E740481C1C}">
                <a14:useLocalDpi xmlns:a14="http://schemas.microsoft.com/office/drawing/2010/main" val="0"/>
              </a:ext>
            </a:extLst>
          </a:blip>
          <a:srcRect t="23028" b="10749"/>
          <a:stretch/>
        </p:blipFill>
        <p:spPr bwMode="auto">
          <a:xfrm>
            <a:off x="705167" y="38100"/>
            <a:ext cx="4257331" cy="20780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53296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p:nvPr/>
        </p:nvPicPr>
        <p:blipFill>
          <a:blip r:embed="rId2" cstate="print">
            <a:extLst>
              <a:ext uri="{28A0092B-C50C-407E-A947-70E740481C1C}">
                <a14:useLocalDpi xmlns:a14="http://schemas.microsoft.com/office/drawing/2010/main" val="0"/>
              </a:ext>
            </a:extLst>
          </a:blip>
          <a:stretch>
            <a:fillRect/>
          </a:stretch>
        </p:blipFill>
        <p:spPr>
          <a:xfrm>
            <a:off x="2610427" y="4570530"/>
            <a:ext cx="1049062" cy="1176105"/>
          </a:xfrm>
          <a:prstGeom prst="rect">
            <a:avLst/>
          </a:prstGeom>
        </p:spPr>
      </p:pic>
      <p:sp>
        <p:nvSpPr>
          <p:cNvPr id="4" name="タイトル 3"/>
          <p:cNvSpPr>
            <a:spLocks noGrp="1"/>
          </p:cNvSpPr>
          <p:nvPr>
            <p:ph type="title"/>
          </p:nvPr>
        </p:nvSpPr>
        <p:spPr/>
        <p:txBody>
          <a:bodyPr/>
          <a:lstStyle/>
          <a:p>
            <a:endParaRPr kumimoji="1" lang="ja-JP" altLang="en-US"/>
          </a:p>
        </p:txBody>
      </p:sp>
      <p:pic>
        <p:nvPicPr>
          <p:cNvPr id="5" name="図 4"/>
          <p:cNvPicPr/>
          <p:nvPr/>
        </p:nvPicPr>
        <p:blipFill>
          <a:blip r:embed="rId3"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513736" y="125842"/>
            <a:ext cx="2469667" cy="1819322"/>
          </a:xfrm>
          <a:prstGeom prst="rect">
            <a:avLst/>
          </a:prstGeom>
        </p:spPr>
      </p:pic>
      <p:pic>
        <p:nvPicPr>
          <p:cNvPr id="6" name="図 5"/>
          <p:cNvPicPr/>
          <p:nvPr/>
        </p:nvPicPr>
        <p:blipFill>
          <a:blip r:embed="rId4" cstate="print">
            <a:extLst>
              <a:ext uri="{28A0092B-C50C-407E-A947-70E740481C1C}">
                <a14:useLocalDpi xmlns:a14="http://schemas.microsoft.com/office/drawing/2010/main" val="0"/>
              </a:ext>
            </a:extLst>
          </a:blip>
          <a:stretch>
            <a:fillRect/>
          </a:stretch>
        </p:blipFill>
        <p:spPr>
          <a:xfrm>
            <a:off x="9881346" y="-141339"/>
            <a:ext cx="1026646" cy="1010612"/>
          </a:xfrm>
          <a:prstGeom prst="rect">
            <a:avLst/>
          </a:prstGeom>
        </p:spPr>
      </p:pic>
      <p:pic>
        <p:nvPicPr>
          <p:cNvPr id="7" name="図 6"/>
          <p:cNvPicPr/>
          <p:nvPr/>
        </p:nvPicPr>
        <p:blipFill>
          <a:blip r:embed="rId5" cstate="print">
            <a:extLst>
              <a:ext uri="{28A0092B-C50C-407E-A947-70E740481C1C}">
                <a14:useLocalDpi xmlns:a14="http://schemas.microsoft.com/office/drawing/2010/main" val="0"/>
              </a:ext>
            </a:extLst>
          </a:blip>
          <a:stretch>
            <a:fillRect/>
          </a:stretch>
        </p:blipFill>
        <p:spPr>
          <a:xfrm>
            <a:off x="2046869" y="4863439"/>
            <a:ext cx="2188908" cy="1923031"/>
          </a:xfrm>
          <a:prstGeom prst="rect">
            <a:avLst/>
          </a:prstGeom>
        </p:spPr>
      </p:pic>
      <p:pic>
        <p:nvPicPr>
          <p:cNvPr id="8" name="図 7"/>
          <p:cNvPicPr/>
          <p:nvPr/>
        </p:nvPicPr>
        <p:blipFill>
          <a:blip r:embed="rId6" cstate="print">
            <a:extLst>
              <a:ext uri="{28A0092B-C50C-407E-A947-70E740481C1C}">
                <a14:useLocalDpi xmlns:a14="http://schemas.microsoft.com/office/drawing/2010/main" val="0"/>
              </a:ext>
            </a:extLst>
          </a:blip>
          <a:stretch>
            <a:fillRect/>
          </a:stretch>
        </p:blipFill>
        <p:spPr>
          <a:xfrm>
            <a:off x="7443051" y="153602"/>
            <a:ext cx="2725768" cy="2069217"/>
          </a:xfrm>
          <a:prstGeom prst="rect">
            <a:avLst/>
          </a:prstGeom>
        </p:spPr>
      </p:pic>
      <p:pic>
        <p:nvPicPr>
          <p:cNvPr id="9" name="図 8"/>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42498" y="2754950"/>
            <a:ext cx="4104343" cy="4040241"/>
          </a:xfrm>
          <a:prstGeom prst="rect">
            <a:avLst/>
          </a:prstGeom>
        </p:spPr>
      </p:pic>
      <p:pic>
        <p:nvPicPr>
          <p:cNvPr id="10" name="図 9"/>
          <p:cNvPicPr/>
          <p:nvPr/>
        </p:nvPicPr>
        <p:blipFill rotWithShape="1">
          <a:blip r:embed="rId8">
            <a:extLst>
              <a:ext uri="{28A0092B-C50C-407E-A947-70E740481C1C}">
                <a14:useLocalDpi xmlns:a14="http://schemas.microsoft.com/office/drawing/2010/main" val="0"/>
              </a:ext>
            </a:extLst>
          </a:blip>
          <a:srcRect t="23028" b="10749"/>
          <a:stretch/>
        </p:blipFill>
        <p:spPr bwMode="auto">
          <a:xfrm>
            <a:off x="705167" y="38100"/>
            <a:ext cx="4257331" cy="2078067"/>
          </a:xfrm>
          <a:prstGeom prst="rect">
            <a:avLst/>
          </a:prstGeom>
          <a:ln>
            <a:noFill/>
          </a:ln>
          <a:extLst>
            <a:ext uri="{53640926-AAD7-44D8-BBD7-CCE9431645EC}">
              <a14:shadowObscured xmlns:a14="http://schemas.microsoft.com/office/drawing/2010/main"/>
            </a:ext>
          </a:extLst>
        </p:spPr>
      </p:pic>
      <p:pic>
        <p:nvPicPr>
          <p:cNvPr id="12" name="図 11"/>
          <p:cNvPicPr/>
          <p:nvPr/>
        </p:nvPicPr>
        <p:blipFill>
          <a:blip r:embed="rId9" cstate="print">
            <a:extLst>
              <a:ext uri="{28A0092B-C50C-407E-A947-70E740481C1C}">
                <a14:useLocalDpi xmlns:a14="http://schemas.microsoft.com/office/drawing/2010/main" val="0"/>
              </a:ext>
            </a:extLst>
          </a:blip>
          <a:stretch>
            <a:fillRect/>
          </a:stretch>
        </p:blipFill>
        <p:spPr>
          <a:xfrm>
            <a:off x="6493049" y="4934967"/>
            <a:ext cx="2357027" cy="2320215"/>
          </a:xfrm>
          <a:prstGeom prst="rect">
            <a:avLst/>
          </a:prstGeom>
        </p:spPr>
      </p:pic>
      <p:pic>
        <p:nvPicPr>
          <p:cNvPr id="14" name="図 13"/>
          <p:cNvPicPr/>
          <p:nvPr/>
        </p:nvPicPr>
        <p:blipFill>
          <a:blip r:embed="rId10" cstate="print">
            <a:extLst>
              <a:ext uri="{28A0092B-C50C-407E-A947-70E740481C1C}">
                <a14:useLocalDpi xmlns:a14="http://schemas.microsoft.com/office/drawing/2010/main" val="0"/>
              </a:ext>
            </a:extLst>
          </a:blip>
          <a:stretch>
            <a:fillRect/>
          </a:stretch>
        </p:blipFill>
        <p:spPr>
          <a:xfrm>
            <a:off x="2771574" y="831502"/>
            <a:ext cx="1348874" cy="1718371"/>
          </a:xfrm>
          <a:prstGeom prst="rect">
            <a:avLst/>
          </a:prstGeom>
        </p:spPr>
      </p:pic>
      <p:pic>
        <p:nvPicPr>
          <p:cNvPr id="15" name="図 14"/>
          <p:cNvPicPr/>
          <p:nvPr/>
        </p:nvPicPr>
        <p:blipFill>
          <a:blip r:embed="rId11"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229412" y="3811849"/>
            <a:ext cx="3338841" cy="3286695"/>
          </a:xfrm>
          <a:prstGeom prst="rect">
            <a:avLst/>
          </a:prstGeom>
        </p:spPr>
      </p:pic>
      <p:pic>
        <p:nvPicPr>
          <p:cNvPr id="13" name="図 12"/>
          <p:cNvPicPr/>
          <p:nvPr/>
        </p:nvPicPr>
        <p:blipFill>
          <a:blip r:embed="rId12" cstate="print">
            <a:extLst>
              <a:ext uri="{28A0092B-C50C-407E-A947-70E740481C1C}">
                <a14:useLocalDpi xmlns:a14="http://schemas.microsoft.com/office/drawing/2010/main" val="0"/>
              </a:ext>
            </a:extLst>
          </a:blip>
          <a:stretch>
            <a:fillRect/>
          </a:stretch>
        </p:blipFill>
        <p:spPr>
          <a:xfrm>
            <a:off x="5542701" y="5158583"/>
            <a:ext cx="712264" cy="842912"/>
          </a:xfrm>
          <a:prstGeom prst="rect">
            <a:avLst/>
          </a:prstGeom>
        </p:spPr>
      </p:pic>
    </p:spTree>
    <p:extLst>
      <p:ext uri="{BB962C8B-B14F-4D97-AF65-F5344CB8AC3E}">
        <p14:creationId xmlns:p14="http://schemas.microsoft.com/office/powerpoint/2010/main" val="2364723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p:nvPr/>
        </p:nvPicPr>
        <p:blipFill rotWithShape="1">
          <a:blip r:embed="rId2">
            <a:extLst>
              <a:ext uri="{28A0092B-C50C-407E-A947-70E740481C1C}">
                <a14:useLocalDpi xmlns:a14="http://schemas.microsoft.com/office/drawing/2010/main" val="0"/>
              </a:ext>
            </a:extLst>
          </a:blip>
          <a:srcRect t="23028" b="10749"/>
          <a:stretch/>
        </p:blipFill>
        <p:spPr bwMode="auto">
          <a:xfrm>
            <a:off x="5072600" y="144752"/>
            <a:ext cx="4257331" cy="2078067"/>
          </a:xfrm>
          <a:prstGeom prst="rect">
            <a:avLst/>
          </a:prstGeom>
          <a:ln>
            <a:noFill/>
          </a:ln>
          <a:extLst>
            <a:ext uri="{53640926-AAD7-44D8-BBD7-CCE9431645EC}">
              <a14:shadowObscured xmlns:a14="http://schemas.microsoft.com/office/drawing/2010/main"/>
            </a:ext>
          </a:extLst>
        </p:spPr>
      </p:pic>
      <p:sp>
        <p:nvSpPr>
          <p:cNvPr id="4" name="タイトル 3"/>
          <p:cNvSpPr>
            <a:spLocks noGrp="1"/>
          </p:cNvSpPr>
          <p:nvPr>
            <p:ph type="title"/>
          </p:nvPr>
        </p:nvSpPr>
        <p:spPr>
          <a:xfrm>
            <a:off x="12192000" y="2769289"/>
            <a:ext cx="10515600" cy="1325563"/>
          </a:xfrm>
        </p:spPr>
        <p:txBody>
          <a:bodyPr>
            <a:noAutofit/>
          </a:bodyPr>
          <a:lstStyle/>
          <a:p>
            <a:r>
              <a:rPr kumimoji="1"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t>The tree is between the family and the bench.</a:t>
            </a:r>
            <a:br>
              <a:rPr kumimoji="1"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br>
            <a:r>
              <a:rPr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t>The light post is next to the bench.</a:t>
            </a:r>
            <a:br>
              <a:rPr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br>
            <a:r>
              <a:rPr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t>The woman is walking her dog on the bridge.</a:t>
            </a:r>
            <a:br>
              <a:rPr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br>
            <a:r>
              <a:rPr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t>The bird is on the tree.</a:t>
            </a:r>
            <a:br>
              <a:rPr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br>
            <a:r>
              <a:rPr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t>The car is </a:t>
            </a:r>
            <a:r>
              <a:rPr lang="en-US" altLang="ja-JP" sz="3600" dirty="0" err="1"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t>infront</a:t>
            </a:r>
            <a:r>
              <a:rPr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t> of the toilet.</a:t>
            </a:r>
            <a:br>
              <a:rPr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br>
            <a:r>
              <a:rPr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t>The trash bin is near the toilet.</a:t>
            </a:r>
            <a:br>
              <a:rPr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br>
            <a:r>
              <a:rPr lang="en-US" altLang="ja-JP" sz="3600" dirty="0" smtClean="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rPr>
              <a:t>The No Dog sign is posted on the bench.</a:t>
            </a:r>
            <a:endParaRPr kumimoji="1" lang="ja-JP" altLang="en-US" sz="3600" dirty="0">
              <a:effectLst>
                <a:outerShdw blurRad="38100" dist="38100" dir="2700000" algn="tl">
                  <a:srgbClr val="000000">
                    <a:alpha val="43137"/>
                  </a:srgbClr>
                </a:outerShdw>
              </a:effectLst>
              <a:latin typeface="Arial" panose="020B0604020202020204" pitchFamily="34" charset="0"/>
              <a:ea typeface="UD デジタル 教科書体 NK-B" panose="02020700000000000000" pitchFamily="18" charset="-128"/>
              <a:cs typeface="Arial" panose="020B0604020202020204" pitchFamily="34" charset="0"/>
            </a:endParaRPr>
          </a:p>
        </p:txBody>
      </p:sp>
      <p:pic>
        <p:nvPicPr>
          <p:cNvPr id="5" name="図 4"/>
          <p:cNvPicPr/>
          <p:nvPr/>
        </p:nvPicPr>
        <p:blipFill>
          <a:blip r:embed="rId3"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409708" y="2256553"/>
            <a:ext cx="2469667" cy="1819322"/>
          </a:xfrm>
          <a:prstGeom prst="rect">
            <a:avLst/>
          </a:prstGeom>
        </p:spPr>
      </p:pic>
      <p:pic>
        <p:nvPicPr>
          <p:cNvPr id="7" name="図 6"/>
          <p:cNvPicPr/>
          <p:nvPr/>
        </p:nvPicPr>
        <p:blipFill>
          <a:blip r:embed="rId4" cstate="print">
            <a:extLst>
              <a:ext uri="{28A0092B-C50C-407E-A947-70E740481C1C}">
                <a14:useLocalDpi xmlns:a14="http://schemas.microsoft.com/office/drawing/2010/main" val="0"/>
              </a:ext>
            </a:extLst>
          </a:blip>
          <a:stretch>
            <a:fillRect/>
          </a:stretch>
        </p:blipFill>
        <p:spPr>
          <a:xfrm>
            <a:off x="6451175" y="4847059"/>
            <a:ext cx="2188908" cy="1923031"/>
          </a:xfrm>
          <a:prstGeom prst="rect">
            <a:avLst/>
          </a:prstGeom>
        </p:spPr>
      </p:pic>
      <p:pic>
        <p:nvPicPr>
          <p:cNvPr id="12" name="図 11"/>
          <p:cNvPicPr/>
          <p:nvPr/>
        </p:nvPicPr>
        <p:blipFill>
          <a:blip r:embed="rId5" cstate="print">
            <a:extLst>
              <a:ext uri="{28A0092B-C50C-407E-A947-70E740481C1C}">
                <a14:useLocalDpi xmlns:a14="http://schemas.microsoft.com/office/drawing/2010/main" val="0"/>
              </a:ext>
            </a:extLst>
          </a:blip>
          <a:stretch>
            <a:fillRect/>
          </a:stretch>
        </p:blipFill>
        <p:spPr>
          <a:xfrm>
            <a:off x="2989464" y="4661647"/>
            <a:ext cx="2357027" cy="2320215"/>
          </a:xfrm>
          <a:prstGeom prst="rect">
            <a:avLst/>
          </a:prstGeom>
        </p:spPr>
      </p:pic>
    </p:spTree>
    <p:extLst>
      <p:ext uri="{BB962C8B-B14F-4D97-AF65-F5344CB8AC3E}">
        <p14:creationId xmlns:p14="http://schemas.microsoft.com/office/powerpoint/2010/main" val="3560096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p:nvPr/>
        </p:nvPicPr>
        <p:blipFill rotWithShape="1">
          <a:blip r:embed="rId2">
            <a:extLst>
              <a:ext uri="{28A0092B-C50C-407E-A947-70E740481C1C}">
                <a14:useLocalDpi xmlns:a14="http://schemas.microsoft.com/office/drawing/2010/main" val="0"/>
              </a:ext>
            </a:extLst>
          </a:blip>
          <a:srcRect t="23028" b="10749"/>
          <a:stretch/>
        </p:blipFill>
        <p:spPr bwMode="auto">
          <a:xfrm>
            <a:off x="5072600" y="144752"/>
            <a:ext cx="4257331" cy="2078067"/>
          </a:xfrm>
          <a:prstGeom prst="rect">
            <a:avLst/>
          </a:prstGeom>
          <a:ln>
            <a:noFill/>
          </a:ln>
          <a:extLst>
            <a:ext uri="{53640926-AAD7-44D8-BBD7-CCE9431645EC}">
              <a14:shadowObscured xmlns:a14="http://schemas.microsoft.com/office/drawing/2010/main"/>
            </a:ext>
          </a:extLst>
        </p:spPr>
      </p:pic>
      <p:pic>
        <p:nvPicPr>
          <p:cNvPr id="8" name="図 7"/>
          <p:cNvPicPr/>
          <p:nvPr/>
        </p:nvPicPr>
        <p:blipFill>
          <a:blip r:embed="rId3" cstate="print">
            <a:extLst>
              <a:ext uri="{28A0092B-C50C-407E-A947-70E740481C1C}">
                <a14:useLocalDpi xmlns:a14="http://schemas.microsoft.com/office/drawing/2010/main" val="0"/>
              </a:ext>
            </a:extLst>
          </a:blip>
          <a:stretch>
            <a:fillRect/>
          </a:stretch>
        </p:blipFill>
        <p:spPr>
          <a:xfrm>
            <a:off x="6451175" y="948117"/>
            <a:ext cx="2725768" cy="2069217"/>
          </a:xfrm>
          <a:prstGeom prst="rect">
            <a:avLst/>
          </a:prstGeom>
        </p:spPr>
      </p:pic>
      <p:pic>
        <p:nvPicPr>
          <p:cNvPr id="11" name="図 10"/>
          <p:cNvPicPr/>
          <p:nvPr/>
        </p:nvPicPr>
        <p:blipFill>
          <a:blip r:embed="rId4" cstate="print">
            <a:extLst>
              <a:ext uri="{28A0092B-C50C-407E-A947-70E740481C1C}">
                <a14:useLocalDpi xmlns:a14="http://schemas.microsoft.com/office/drawing/2010/main" val="0"/>
              </a:ext>
            </a:extLst>
          </a:blip>
          <a:stretch>
            <a:fillRect/>
          </a:stretch>
        </p:blipFill>
        <p:spPr>
          <a:xfrm>
            <a:off x="3931636" y="989680"/>
            <a:ext cx="1049062" cy="1176105"/>
          </a:xfrm>
          <a:prstGeom prst="rect">
            <a:avLst/>
          </a:prstGeom>
        </p:spPr>
      </p:pic>
      <p:sp>
        <p:nvSpPr>
          <p:cNvPr id="4" name="タイトル 3"/>
          <p:cNvSpPr>
            <a:spLocks noGrp="1"/>
          </p:cNvSpPr>
          <p:nvPr>
            <p:ph type="title"/>
          </p:nvPr>
        </p:nvSpPr>
        <p:spPr>
          <a:xfrm>
            <a:off x="9515281" y="2393350"/>
            <a:ext cx="10515600" cy="1325563"/>
          </a:xfrm>
        </p:spPr>
        <p:txBody>
          <a:bodyPr/>
          <a:lstStyle/>
          <a:p>
            <a:r>
              <a:rPr kumimoji="1" lang="en-US" altLang="ja-JP" dirty="0" smtClean="0"/>
              <a:t>The car </a:t>
            </a:r>
            <a:endParaRPr kumimoji="1" lang="ja-JP" altLang="en-US" dirty="0"/>
          </a:p>
        </p:txBody>
      </p:sp>
      <p:pic>
        <p:nvPicPr>
          <p:cNvPr id="5" name="図 4"/>
          <p:cNvPicPr/>
          <p:nvPr/>
        </p:nvPicPr>
        <p:blipFill>
          <a:blip r:embed="rId5"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1417760" y="2547370"/>
            <a:ext cx="2469667" cy="1819322"/>
          </a:xfrm>
          <a:prstGeom prst="rect">
            <a:avLst/>
          </a:prstGeom>
        </p:spPr>
      </p:pic>
      <p:pic>
        <p:nvPicPr>
          <p:cNvPr id="7" name="図 6"/>
          <p:cNvPicPr/>
          <p:nvPr/>
        </p:nvPicPr>
        <p:blipFill>
          <a:blip r:embed="rId6" cstate="print">
            <a:extLst>
              <a:ext uri="{28A0092B-C50C-407E-A947-70E740481C1C}">
                <a14:useLocalDpi xmlns:a14="http://schemas.microsoft.com/office/drawing/2010/main" val="0"/>
              </a:ext>
            </a:extLst>
          </a:blip>
          <a:stretch>
            <a:fillRect/>
          </a:stretch>
        </p:blipFill>
        <p:spPr>
          <a:xfrm>
            <a:off x="6451175" y="4847059"/>
            <a:ext cx="2188908" cy="1923031"/>
          </a:xfrm>
          <a:prstGeom prst="rect">
            <a:avLst/>
          </a:prstGeom>
        </p:spPr>
      </p:pic>
      <p:pic>
        <p:nvPicPr>
          <p:cNvPr id="9" name="図 8"/>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032363" y="1831248"/>
            <a:ext cx="4104343" cy="4040241"/>
          </a:xfrm>
          <a:prstGeom prst="rect">
            <a:avLst/>
          </a:prstGeom>
        </p:spPr>
      </p:pic>
      <p:pic>
        <p:nvPicPr>
          <p:cNvPr id="12" name="図 11"/>
          <p:cNvPicPr/>
          <p:nvPr/>
        </p:nvPicPr>
        <p:blipFill>
          <a:blip r:embed="rId8" cstate="print">
            <a:extLst>
              <a:ext uri="{28A0092B-C50C-407E-A947-70E740481C1C}">
                <a14:useLocalDpi xmlns:a14="http://schemas.microsoft.com/office/drawing/2010/main" val="0"/>
              </a:ext>
            </a:extLst>
          </a:blip>
          <a:stretch>
            <a:fillRect/>
          </a:stretch>
        </p:blipFill>
        <p:spPr>
          <a:xfrm>
            <a:off x="2989464" y="4661647"/>
            <a:ext cx="2357027" cy="2320215"/>
          </a:xfrm>
          <a:prstGeom prst="rect">
            <a:avLst/>
          </a:prstGeom>
        </p:spPr>
      </p:pic>
      <p:pic>
        <p:nvPicPr>
          <p:cNvPr id="14" name="図 13"/>
          <p:cNvPicPr/>
          <p:nvPr/>
        </p:nvPicPr>
        <p:blipFill>
          <a:blip r:embed="rId9" cstate="print">
            <a:extLst>
              <a:ext uri="{28A0092B-C50C-407E-A947-70E740481C1C}">
                <a14:useLocalDpi xmlns:a14="http://schemas.microsoft.com/office/drawing/2010/main" val="0"/>
              </a:ext>
            </a:extLst>
          </a:blip>
          <a:stretch>
            <a:fillRect/>
          </a:stretch>
        </p:blipFill>
        <p:spPr>
          <a:xfrm>
            <a:off x="2561272" y="2547369"/>
            <a:ext cx="1348874" cy="1718371"/>
          </a:xfrm>
          <a:prstGeom prst="rect">
            <a:avLst/>
          </a:prstGeom>
        </p:spPr>
      </p:pic>
      <p:pic>
        <p:nvPicPr>
          <p:cNvPr id="15" name="図 14"/>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6532" y="3718913"/>
            <a:ext cx="3338841" cy="3286695"/>
          </a:xfrm>
          <a:prstGeom prst="rect">
            <a:avLst/>
          </a:prstGeom>
        </p:spPr>
      </p:pic>
      <p:pic>
        <p:nvPicPr>
          <p:cNvPr id="13" name="図 12"/>
          <p:cNvPicPr/>
          <p:nvPr/>
        </p:nvPicPr>
        <p:blipFill>
          <a:blip r:embed="rId11" cstate="print">
            <a:extLst>
              <a:ext uri="{28A0092B-C50C-407E-A947-70E740481C1C}">
                <a14:useLocalDpi xmlns:a14="http://schemas.microsoft.com/office/drawing/2010/main" val="0"/>
              </a:ext>
            </a:extLst>
          </a:blip>
          <a:stretch>
            <a:fillRect/>
          </a:stretch>
        </p:blipFill>
        <p:spPr>
          <a:xfrm>
            <a:off x="3811845" y="4965662"/>
            <a:ext cx="712264" cy="842912"/>
          </a:xfrm>
          <a:prstGeom prst="rect">
            <a:avLst/>
          </a:prstGeom>
        </p:spPr>
      </p:pic>
      <p:pic>
        <p:nvPicPr>
          <p:cNvPr id="6" name="図 5"/>
          <p:cNvPicPr/>
          <p:nvPr/>
        </p:nvPicPr>
        <p:blipFill>
          <a:blip r:embed="rId12" cstate="print">
            <a:extLst>
              <a:ext uri="{28A0092B-C50C-407E-A947-70E740481C1C}">
                <a14:useLocalDpi xmlns:a14="http://schemas.microsoft.com/office/drawing/2010/main" val="0"/>
              </a:ext>
            </a:extLst>
          </a:blip>
          <a:stretch>
            <a:fillRect/>
          </a:stretch>
        </p:blipFill>
        <p:spPr>
          <a:xfrm>
            <a:off x="5937852" y="2519421"/>
            <a:ext cx="1026646" cy="1010612"/>
          </a:xfrm>
          <a:prstGeom prst="rect">
            <a:avLst/>
          </a:prstGeom>
        </p:spPr>
      </p:pic>
    </p:spTree>
    <p:extLst>
      <p:ext uri="{BB962C8B-B14F-4D97-AF65-F5344CB8AC3E}">
        <p14:creationId xmlns:p14="http://schemas.microsoft.com/office/powerpoint/2010/main" val="1996496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p:nvPr/>
        </p:nvPicPr>
        <p:blipFill>
          <a:blip r:embed="rId2" cstate="print">
            <a:extLst>
              <a:ext uri="{28A0092B-C50C-407E-A947-70E740481C1C}">
                <a14:useLocalDpi xmlns:a14="http://schemas.microsoft.com/office/drawing/2010/main" val="0"/>
              </a:ext>
            </a:extLst>
          </a:blip>
          <a:stretch>
            <a:fillRect/>
          </a:stretch>
        </p:blipFill>
        <p:spPr>
          <a:xfrm>
            <a:off x="7608378" y="4308851"/>
            <a:ext cx="2188908" cy="1923031"/>
          </a:xfrm>
          <a:prstGeom prst="rect">
            <a:avLst/>
          </a:prstGeom>
        </p:spPr>
      </p:pic>
      <p:pic>
        <p:nvPicPr>
          <p:cNvPr id="6" name="図 5"/>
          <p:cNvPicPr/>
          <p:nvPr/>
        </p:nvPicPr>
        <p:blipFill>
          <a:blip r:embed="rId3" cstate="print">
            <a:extLst>
              <a:ext uri="{28A0092B-C50C-407E-A947-70E740481C1C}">
                <a14:useLocalDpi xmlns:a14="http://schemas.microsoft.com/office/drawing/2010/main" val="0"/>
              </a:ext>
            </a:extLst>
          </a:blip>
          <a:stretch>
            <a:fillRect/>
          </a:stretch>
        </p:blipFill>
        <p:spPr>
          <a:xfrm>
            <a:off x="280537" y="283135"/>
            <a:ext cx="2725768" cy="2069217"/>
          </a:xfrm>
          <a:prstGeom prst="rect">
            <a:avLst/>
          </a:prstGeom>
        </p:spPr>
      </p:pic>
      <p:pic>
        <p:nvPicPr>
          <p:cNvPr id="7" name="図 6"/>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6538" y="2817759"/>
            <a:ext cx="4104343" cy="4040241"/>
          </a:xfrm>
          <a:prstGeom prst="rect">
            <a:avLst/>
          </a:prstGeom>
        </p:spPr>
      </p:pic>
      <p:pic>
        <p:nvPicPr>
          <p:cNvPr id="8" name="図 7"/>
          <p:cNvPicPr/>
          <p:nvPr/>
        </p:nvPicPr>
        <p:blipFill rotWithShape="1">
          <a:blip r:embed="rId5">
            <a:extLst>
              <a:ext uri="{28A0092B-C50C-407E-A947-70E740481C1C}">
                <a14:useLocalDpi xmlns:a14="http://schemas.microsoft.com/office/drawing/2010/main" val="0"/>
              </a:ext>
            </a:extLst>
          </a:blip>
          <a:srcRect t="23028" b="10749"/>
          <a:stretch/>
        </p:blipFill>
        <p:spPr bwMode="auto">
          <a:xfrm>
            <a:off x="5256405" y="283135"/>
            <a:ext cx="4257331" cy="2078067"/>
          </a:xfrm>
          <a:prstGeom prst="rect">
            <a:avLst/>
          </a:prstGeom>
          <a:ln>
            <a:noFill/>
          </a:ln>
          <a:extLst>
            <a:ext uri="{53640926-AAD7-44D8-BBD7-CCE9431645EC}">
              <a14:shadowObscured xmlns:a14="http://schemas.microsoft.com/office/drawing/2010/main"/>
            </a:ext>
          </a:extLst>
        </p:spPr>
      </p:pic>
      <p:pic>
        <p:nvPicPr>
          <p:cNvPr id="9" name="図 8"/>
          <p:cNvPicPr/>
          <p:nvPr/>
        </p:nvPicPr>
        <p:blipFill>
          <a:blip r:embed="rId6" cstate="print">
            <a:extLst>
              <a:ext uri="{28A0092B-C50C-407E-A947-70E740481C1C}">
                <a14:useLocalDpi xmlns:a14="http://schemas.microsoft.com/office/drawing/2010/main" val="0"/>
              </a:ext>
            </a:extLst>
          </a:blip>
          <a:stretch>
            <a:fillRect/>
          </a:stretch>
        </p:blipFill>
        <p:spPr>
          <a:xfrm>
            <a:off x="6038850" y="3132747"/>
            <a:ext cx="1049062" cy="1176105"/>
          </a:xfrm>
          <a:prstGeom prst="rect">
            <a:avLst/>
          </a:prstGeom>
        </p:spPr>
      </p:pic>
      <p:sp>
        <p:nvSpPr>
          <p:cNvPr id="2" name="タイトル 1"/>
          <p:cNvSpPr>
            <a:spLocks noGrp="1"/>
          </p:cNvSpPr>
          <p:nvPr>
            <p:ph type="title"/>
          </p:nvPr>
        </p:nvSpPr>
        <p:spPr>
          <a:xfrm>
            <a:off x="12562397" y="3612478"/>
            <a:ext cx="10515600" cy="1325563"/>
          </a:xfrm>
        </p:spPr>
        <p:txBody>
          <a:bodyPr>
            <a:normAutofit fontScale="90000"/>
          </a:bodyPr>
          <a:lstStyle/>
          <a:p>
            <a:r>
              <a:rPr kumimoji="1" lang="en-US" altLang="ja-JP" dirty="0" smtClean="0"/>
              <a:t>The woman with her dog is in front of the car.</a:t>
            </a:r>
            <a:br>
              <a:rPr kumimoji="1" lang="en-US" altLang="ja-JP" dirty="0" smtClean="0"/>
            </a:br>
            <a:r>
              <a:rPr lang="en-US" altLang="ja-JP" dirty="0" smtClean="0"/>
              <a:t>The </a:t>
            </a:r>
            <a:r>
              <a:rPr lang="en-US" altLang="ja-JP" dirty="0" err="1" smtClean="0"/>
              <a:t>lightpost</a:t>
            </a:r>
            <a:r>
              <a:rPr lang="en-US" altLang="ja-JP" dirty="0" smtClean="0"/>
              <a:t> is </a:t>
            </a:r>
            <a:r>
              <a:rPr lang="en-US" altLang="ja-JP" dirty="0" err="1" smtClean="0"/>
              <a:t>infront</a:t>
            </a:r>
            <a:r>
              <a:rPr lang="en-US" altLang="ja-JP" dirty="0" smtClean="0"/>
              <a:t> of the toilet.</a:t>
            </a:r>
            <a:br>
              <a:rPr lang="en-US" altLang="ja-JP" dirty="0" smtClean="0"/>
            </a:br>
            <a:r>
              <a:rPr lang="en-US" altLang="ja-JP" dirty="0" smtClean="0"/>
              <a:t>The bird is on the </a:t>
            </a:r>
            <a:r>
              <a:rPr lang="en-US" altLang="ja-JP" dirty="0" err="1" smtClean="0"/>
              <a:t>lightpost</a:t>
            </a:r>
            <a:r>
              <a:rPr lang="en-US" altLang="ja-JP" dirty="0" smtClean="0"/>
              <a:t>.</a:t>
            </a:r>
            <a:br>
              <a:rPr lang="en-US" altLang="ja-JP" dirty="0" smtClean="0"/>
            </a:br>
            <a:r>
              <a:rPr lang="en-US" altLang="ja-JP" dirty="0" smtClean="0"/>
              <a:t>The bench is near the bin.</a:t>
            </a:r>
            <a:br>
              <a:rPr lang="en-US" altLang="ja-JP" dirty="0" smtClean="0"/>
            </a:br>
            <a:r>
              <a:rPr lang="en-US" altLang="ja-JP" dirty="0" smtClean="0"/>
              <a:t>The bridge is near the toilet</a:t>
            </a:r>
            <a:br>
              <a:rPr lang="en-US" altLang="ja-JP" dirty="0" smtClean="0"/>
            </a:br>
            <a:r>
              <a:rPr lang="en-US" altLang="ja-JP" dirty="0" smtClean="0"/>
              <a:t>The sign is on the bridge.</a:t>
            </a:r>
            <a:br>
              <a:rPr lang="en-US" altLang="ja-JP" dirty="0" smtClean="0"/>
            </a:br>
            <a:r>
              <a:rPr lang="en-US" altLang="ja-JP" dirty="0" smtClean="0"/>
              <a:t/>
            </a:r>
            <a:br>
              <a:rPr lang="en-US" altLang="ja-JP" dirty="0" smtClean="0"/>
            </a:br>
            <a:r>
              <a:rPr lang="en-US" altLang="ja-JP" dirty="0" smtClean="0"/>
              <a:t/>
            </a:r>
            <a:br>
              <a:rPr lang="en-US" altLang="ja-JP" dirty="0" smtClean="0"/>
            </a:br>
            <a:endParaRPr kumimoji="1" lang="ja-JP" altLang="en-US" dirty="0"/>
          </a:p>
        </p:txBody>
      </p:sp>
    </p:spTree>
    <p:extLst>
      <p:ext uri="{BB962C8B-B14F-4D97-AF65-F5344CB8AC3E}">
        <p14:creationId xmlns:p14="http://schemas.microsoft.com/office/powerpoint/2010/main" val="2994665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9513736" y="125842"/>
            <a:ext cx="2469667" cy="1819322"/>
          </a:xfrm>
          <a:prstGeom prst="rect">
            <a:avLst/>
          </a:prstGeom>
        </p:spPr>
      </p:pic>
      <p:pic>
        <p:nvPicPr>
          <p:cNvPr id="5" name="図 4"/>
          <p:cNvPicPr/>
          <p:nvPr/>
        </p:nvPicPr>
        <p:blipFill>
          <a:blip r:embed="rId3" cstate="print">
            <a:extLst>
              <a:ext uri="{28A0092B-C50C-407E-A947-70E740481C1C}">
                <a14:useLocalDpi xmlns:a14="http://schemas.microsoft.com/office/drawing/2010/main" val="0"/>
              </a:ext>
            </a:extLst>
          </a:blip>
          <a:stretch>
            <a:fillRect/>
          </a:stretch>
        </p:blipFill>
        <p:spPr>
          <a:xfrm>
            <a:off x="7608378" y="4308851"/>
            <a:ext cx="2188908" cy="1923031"/>
          </a:xfrm>
          <a:prstGeom prst="rect">
            <a:avLst/>
          </a:prstGeom>
        </p:spPr>
      </p:pic>
      <p:pic>
        <p:nvPicPr>
          <p:cNvPr id="6" name="図 5"/>
          <p:cNvPicPr/>
          <p:nvPr/>
        </p:nvPicPr>
        <p:blipFill>
          <a:blip r:embed="rId4" cstate="print">
            <a:extLst>
              <a:ext uri="{28A0092B-C50C-407E-A947-70E740481C1C}">
                <a14:useLocalDpi xmlns:a14="http://schemas.microsoft.com/office/drawing/2010/main" val="0"/>
              </a:ext>
            </a:extLst>
          </a:blip>
          <a:stretch>
            <a:fillRect/>
          </a:stretch>
        </p:blipFill>
        <p:spPr>
          <a:xfrm>
            <a:off x="280537" y="283135"/>
            <a:ext cx="2725768" cy="2069217"/>
          </a:xfrm>
          <a:prstGeom prst="rect">
            <a:avLst/>
          </a:prstGeom>
        </p:spPr>
      </p:pic>
      <p:pic>
        <p:nvPicPr>
          <p:cNvPr id="7" name="図 6"/>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6538" y="2817759"/>
            <a:ext cx="4104343" cy="4040241"/>
          </a:xfrm>
          <a:prstGeom prst="rect">
            <a:avLst/>
          </a:prstGeom>
        </p:spPr>
      </p:pic>
      <p:pic>
        <p:nvPicPr>
          <p:cNvPr id="8" name="図 7"/>
          <p:cNvPicPr/>
          <p:nvPr/>
        </p:nvPicPr>
        <p:blipFill rotWithShape="1">
          <a:blip r:embed="rId6">
            <a:extLst>
              <a:ext uri="{28A0092B-C50C-407E-A947-70E740481C1C}">
                <a14:useLocalDpi xmlns:a14="http://schemas.microsoft.com/office/drawing/2010/main" val="0"/>
              </a:ext>
            </a:extLst>
          </a:blip>
          <a:srcRect t="23028" b="10749"/>
          <a:stretch/>
        </p:blipFill>
        <p:spPr bwMode="auto">
          <a:xfrm>
            <a:off x="5256405" y="283135"/>
            <a:ext cx="4257331" cy="2078067"/>
          </a:xfrm>
          <a:prstGeom prst="rect">
            <a:avLst/>
          </a:prstGeom>
          <a:ln>
            <a:noFill/>
          </a:ln>
          <a:extLst>
            <a:ext uri="{53640926-AAD7-44D8-BBD7-CCE9431645EC}">
              <a14:shadowObscured xmlns:a14="http://schemas.microsoft.com/office/drawing/2010/main"/>
            </a:ext>
          </a:extLst>
        </p:spPr>
      </p:pic>
      <p:pic>
        <p:nvPicPr>
          <p:cNvPr id="9" name="図 8"/>
          <p:cNvPicPr/>
          <p:nvPr/>
        </p:nvPicPr>
        <p:blipFill>
          <a:blip r:embed="rId7" cstate="print">
            <a:extLst>
              <a:ext uri="{28A0092B-C50C-407E-A947-70E740481C1C}">
                <a14:useLocalDpi xmlns:a14="http://schemas.microsoft.com/office/drawing/2010/main" val="0"/>
              </a:ext>
            </a:extLst>
          </a:blip>
          <a:stretch>
            <a:fillRect/>
          </a:stretch>
        </p:blipFill>
        <p:spPr>
          <a:xfrm>
            <a:off x="6038850" y="3132747"/>
            <a:ext cx="1049062" cy="1176105"/>
          </a:xfrm>
          <a:prstGeom prst="rect">
            <a:avLst/>
          </a:prstGeom>
        </p:spPr>
      </p:pic>
      <p:pic>
        <p:nvPicPr>
          <p:cNvPr id="10" name="図 9"/>
          <p:cNvPicPr/>
          <p:nvPr/>
        </p:nvPicPr>
        <p:blipFill>
          <a:blip r:embed="rId8" cstate="print">
            <a:extLst>
              <a:ext uri="{28A0092B-C50C-407E-A947-70E740481C1C}">
                <a14:useLocalDpi xmlns:a14="http://schemas.microsoft.com/office/drawing/2010/main" val="0"/>
              </a:ext>
            </a:extLst>
          </a:blip>
          <a:stretch>
            <a:fillRect/>
          </a:stretch>
        </p:blipFill>
        <p:spPr>
          <a:xfrm>
            <a:off x="7524319" y="2518495"/>
            <a:ext cx="2357027" cy="2320215"/>
          </a:xfrm>
          <a:prstGeom prst="rect">
            <a:avLst/>
          </a:prstGeom>
        </p:spPr>
      </p:pic>
      <p:pic>
        <p:nvPicPr>
          <p:cNvPr id="11" name="図 10"/>
          <p:cNvPicPr/>
          <p:nvPr/>
        </p:nvPicPr>
        <p:blipFill>
          <a:blip r:embed="rId9" cstate="print">
            <a:extLst>
              <a:ext uri="{28A0092B-C50C-407E-A947-70E740481C1C}">
                <a14:useLocalDpi xmlns:a14="http://schemas.microsoft.com/office/drawing/2010/main" val="0"/>
              </a:ext>
            </a:extLst>
          </a:blip>
          <a:stretch>
            <a:fillRect/>
          </a:stretch>
        </p:blipFill>
        <p:spPr>
          <a:xfrm>
            <a:off x="1895991" y="633981"/>
            <a:ext cx="1348874" cy="1718371"/>
          </a:xfrm>
          <a:prstGeom prst="rect">
            <a:avLst/>
          </a:prstGeom>
        </p:spPr>
      </p:pic>
      <p:pic>
        <p:nvPicPr>
          <p:cNvPr id="12" name="図 1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697776" y="1289340"/>
            <a:ext cx="3338841" cy="3286695"/>
          </a:xfrm>
          <a:prstGeom prst="rect">
            <a:avLst/>
          </a:prstGeom>
        </p:spPr>
      </p:pic>
      <p:pic>
        <p:nvPicPr>
          <p:cNvPr id="13" name="図 12"/>
          <p:cNvPicPr/>
          <p:nvPr/>
        </p:nvPicPr>
        <p:blipFill>
          <a:blip r:embed="rId11" cstate="print">
            <a:extLst>
              <a:ext uri="{28A0092B-C50C-407E-A947-70E740481C1C}">
                <a14:useLocalDpi xmlns:a14="http://schemas.microsoft.com/office/drawing/2010/main" val="0"/>
              </a:ext>
            </a:extLst>
          </a:blip>
          <a:stretch>
            <a:fillRect/>
          </a:stretch>
        </p:blipFill>
        <p:spPr>
          <a:xfrm>
            <a:off x="10355595" y="734483"/>
            <a:ext cx="712264" cy="842912"/>
          </a:xfrm>
          <a:prstGeom prst="rect">
            <a:avLst/>
          </a:prstGeom>
        </p:spPr>
      </p:pic>
      <p:pic>
        <p:nvPicPr>
          <p:cNvPr id="4" name="図 3"/>
          <p:cNvPicPr/>
          <p:nvPr/>
        </p:nvPicPr>
        <p:blipFill>
          <a:blip r:embed="rId12" cstate="print">
            <a:extLst>
              <a:ext uri="{28A0092B-C50C-407E-A947-70E740481C1C}">
                <a14:useLocalDpi xmlns:a14="http://schemas.microsoft.com/office/drawing/2010/main" val="0"/>
              </a:ext>
            </a:extLst>
          </a:blip>
          <a:stretch>
            <a:fillRect/>
          </a:stretch>
        </p:blipFill>
        <p:spPr>
          <a:xfrm>
            <a:off x="6975138" y="784034"/>
            <a:ext cx="1026646" cy="1010612"/>
          </a:xfrm>
          <a:prstGeom prst="rect">
            <a:avLst/>
          </a:prstGeom>
        </p:spPr>
      </p:pic>
    </p:spTree>
    <p:extLst>
      <p:ext uri="{BB962C8B-B14F-4D97-AF65-F5344CB8AC3E}">
        <p14:creationId xmlns:p14="http://schemas.microsoft.com/office/powerpoint/2010/main" val="1319839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cstate="print">
            <a:extLst>
              <a:ext uri="{28A0092B-C50C-407E-A947-70E740481C1C}">
                <a14:useLocalDpi xmlns:a14="http://schemas.microsoft.com/office/drawing/2010/main" val="0"/>
              </a:ext>
            </a:extLst>
          </a:blip>
          <a:stretch>
            <a:fillRect/>
          </a:stretch>
        </p:blipFill>
        <p:spPr>
          <a:xfrm>
            <a:off x="4432937" y="1829307"/>
            <a:ext cx="3175562" cy="3933137"/>
          </a:xfrm>
          <a:prstGeom prst="rect">
            <a:avLst/>
          </a:prstGeom>
        </p:spPr>
      </p:pic>
      <p:sp>
        <p:nvSpPr>
          <p:cNvPr id="3" name="タイトル 2"/>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6600" dirty="0">
                <a:latin typeface="UD デジタル 教科書体 NK-B" panose="02020700000000000000" pitchFamily="18" charset="-128"/>
                <a:ea typeface="UD デジタル 教科書体 NK-B" panose="02020700000000000000" pitchFamily="18" charset="-128"/>
              </a:rPr>
              <a:t>w</a:t>
            </a:r>
            <a:r>
              <a:rPr lang="en-US" altLang="ja-JP" sz="6600" dirty="0" smtClean="0">
                <a:latin typeface="UD デジタル 教科書体 NK-B" panose="02020700000000000000" pitchFamily="18" charset="-128"/>
                <a:ea typeface="UD デジタル 教科書体 NK-B" panose="02020700000000000000" pitchFamily="18" charset="-128"/>
              </a:rPr>
              <a:t>oman walking her dog</a:t>
            </a:r>
            <a:endParaRPr lang="ja-JP" altLang="en-US" sz="6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56042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cstate="print">
            <a:extLst>
              <a:ext uri="{28A0092B-C50C-407E-A947-70E740481C1C}">
                <a14:useLocalDpi xmlns:a14="http://schemas.microsoft.com/office/drawing/2010/main" val="0"/>
              </a:ext>
            </a:extLst>
          </a:blip>
          <a:stretch>
            <a:fillRect/>
          </a:stretch>
        </p:blipFill>
        <p:spPr>
          <a:xfrm>
            <a:off x="5124091" y="2208870"/>
            <a:ext cx="2892830" cy="2863462"/>
          </a:xfrm>
          <a:prstGeom prst="rect">
            <a:avLst/>
          </a:prstGeom>
        </p:spPr>
      </p:pic>
      <p:sp>
        <p:nvSpPr>
          <p:cNvPr id="3" name="タイトル 2"/>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6600" dirty="0" smtClean="0">
                <a:latin typeface="UD デジタル 教科書体 NK-B" panose="02020700000000000000" pitchFamily="18" charset="-128"/>
                <a:ea typeface="UD デジタル 教科書体 NK-B" panose="02020700000000000000" pitchFamily="18" charset="-128"/>
              </a:rPr>
              <a:t>bird</a:t>
            </a:r>
            <a:endParaRPr lang="ja-JP" altLang="en-US" sz="6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412986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rotWithShape="1">
          <a:blip r:embed="rId2" cstate="print">
            <a:extLst>
              <a:ext uri="{28A0092B-C50C-407E-A947-70E740481C1C}">
                <a14:useLocalDpi xmlns:a14="http://schemas.microsoft.com/office/drawing/2010/main" val="0"/>
              </a:ext>
            </a:extLst>
          </a:blip>
          <a:srcRect b="8381"/>
          <a:stretch/>
        </p:blipFill>
        <p:spPr>
          <a:xfrm>
            <a:off x="3916392" y="2070338"/>
            <a:ext cx="4071668" cy="4416725"/>
          </a:xfrm>
          <a:prstGeom prst="rect">
            <a:avLst/>
          </a:prstGeom>
        </p:spPr>
      </p:pic>
      <p:sp>
        <p:nvSpPr>
          <p:cNvPr id="3" name="タイトル 2"/>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6600" dirty="0" smtClean="0">
                <a:latin typeface="UD デジタル 教科書体 NK-B" panose="02020700000000000000" pitchFamily="18" charset="-128"/>
                <a:ea typeface="UD デジタル 教科書体 NK-B" panose="02020700000000000000" pitchFamily="18" charset="-128"/>
              </a:rPr>
              <a:t>sign</a:t>
            </a:r>
            <a:endParaRPr lang="ja-JP" altLang="en-US" sz="6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82065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cstate="print">
            <a:extLst>
              <a:ext uri="{28A0092B-C50C-407E-A947-70E740481C1C}">
                <a14:useLocalDpi xmlns:a14="http://schemas.microsoft.com/office/drawing/2010/main" val="0"/>
              </a:ext>
            </a:extLst>
          </a:blip>
          <a:stretch>
            <a:fillRect/>
          </a:stretch>
        </p:blipFill>
        <p:spPr>
          <a:xfrm>
            <a:off x="3955622" y="2004710"/>
            <a:ext cx="4619034" cy="4516859"/>
          </a:xfrm>
          <a:prstGeom prst="rect">
            <a:avLst/>
          </a:prstGeom>
        </p:spPr>
      </p:pic>
      <p:sp>
        <p:nvSpPr>
          <p:cNvPr id="3" name="タイトル 2"/>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6600" dirty="0" smtClean="0">
                <a:latin typeface="UD デジタル 教科書体 NK-B" panose="02020700000000000000" pitchFamily="18" charset="-128"/>
                <a:ea typeface="UD デジタル 教科書体 NK-B" panose="02020700000000000000" pitchFamily="18" charset="-128"/>
              </a:rPr>
              <a:t>bench</a:t>
            </a:r>
            <a:endParaRPr lang="ja-JP" altLang="en-US" sz="6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51302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35355" y="1752090"/>
            <a:ext cx="4701279" cy="4890249"/>
          </a:xfrm>
          <a:prstGeom prst="rect">
            <a:avLst/>
          </a:prstGeom>
        </p:spPr>
      </p:pic>
      <p:sp>
        <p:nvSpPr>
          <p:cNvPr id="3" name="タイトル 2"/>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6600" dirty="0" smtClean="0">
                <a:latin typeface="UD デジタル 教科書体 NK-B" panose="02020700000000000000" pitchFamily="18" charset="-128"/>
                <a:ea typeface="UD デジタル 教科書体 NK-B" panose="02020700000000000000" pitchFamily="18" charset="-128"/>
              </a:rPr>
              <a:t>light</a:t>
            </a:r>
            <a:endParaRPr lang="ja-JP" altLang="en-US" sz="6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61545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043828" y="2090441"/>
            <a:ext cx="4104343" cy="4040241"/>
          </a:xfrm>
          <a:prstGeom prst="rect">
            <a:avLst/>
          </a:prstGeom>
        </p:spPr>
      </p:pic>
      <p:sp>
        <p:nvSpPr>
          <p:cNvPr id="3" name="タイトル 2"/>
          <p:cNvSpPr>
            <a:spLocks noGrp="1"/>
          </p:cNvSpPr>
          <p:nvPr>
            <p:ph type="title"/>
          </p:nvPr>
        </p:nvSpPr>
        <p:spPr/>
        <p:txBody>
          <a:bodyPr>
            <a:normAutofit/>
          </a:bodyPr>
          <a:lstStyle/>
          <a:p>
            <a:pPr algn="ctr"/>
            <a:r>
              <a:rPr kumimoji="1" lang="en-US" altLang="ja-JP" sz="6600" dirty="0" smtClean="0">
                <a:latin typeface="UD デジタル 教科書体 NK-B" panose="02020700000000000000" pitchFamily="18" charset="-128"/>
                <a:ea typeface="UD デジタル 教科書体 NK-B" panose="02020700000000000000" pitchFamily="18" charset="-128"/>
              </a:rPr>
              <a:t>tree</a:t>
            </a:r>
            <a:endParaRPr kumimoji="1" lang="ja-JP" altLang="en-US" sz="6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457280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p:nvPr/>
        </p:nvPicPr>
        <p:blipFill>
          <a:blip r:embed="rId2" cstate="print">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3108537" y="2495611"/>
            <a:ext cx="4810512" cy="2973536"/>
          </a:xfrm>
          <a:prstGeom prst="rect">
            <a:avLst/>
          </a:prstGeom>
        </p:spPr>
      </p:pic>
      <p:sp>
        <p:nvSpPr>
          <p:cNvPr id="4" name="タイトル 2"/>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6600" dirty="0" smtClean="0">
                <a:latin typeface="UD デジタル 教科書体 NK-B" panose="02020700000000000000" pitchFamily="18" charset="-128"/>
                <a:ea typeface="UD デジタル 教科書体 NK-B" panose="02020700000000000000" pitchFamily="18" charset="-128"/>
              </a:rPr>
              <a:t>bridge</a:t>
            </a:r>
            <a:endParaRPr lang="ja-JP" altLang="en-US" sz="6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56278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p:nvPr/>
        </p:nvPicPr>
        <p:blipFill>
          <a:blip r:embed="rId2" cstate="print">
            <a:extLst>
              <a:ext uri="{28A0092B-C50C-407E-A947-70E740481C1C}">
                <a14:useLocalDpi xmlns:a14="http://schemas.microsoft.com/office/drawing/2010/main" val="0"/>
              </a:ext>
            </a:extLst>
          </a:blip>
          <a:stretch>
            <a:fillRect/>
          </a:stretch>
        </p:blipFill>
        <p:spPr>
          <a:xfrm>
            <a:off x="4133088" y="2766722"/>
            <a:ext cx="3164859" cy="3432910"/>
          </a:xfrm>
          <a:prstGeom prst="rect">
            <a:avLst/>
          </a:prstGeom>
        </p:spPr>
      </p:pic>
      <p:sp>
        <p:nvSpPr>
          <p:cNvPr id="4" name="タイトル 2"/>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6600" dirty="0" smtClean="0">
                <a:latin typeface="UD デジタル 教科書体 NK-B" panose="02020700000000000000" pitchFamily="18" charset="-128"/>
                <a:ea typeface="UD デジタル 教科書体 NK-B" panose="02020700000000000000" pitchFamily="18" charset="-128"/>
              </a:rPr>
              <a:t>bin</a:t>
            </a:r>
            <a:endParaRPr lang="ja-JP" altLang="en-US" sz="66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2907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49</Words>
  <Application>Microsoft Office PowerPoint</Application>
  <PresentationFormat>ワイド画面</PresentationFormat>
  <Paragraphs>14</Paragraphs>
  <Slides>17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UD デジタル 教科書体 NK-B</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tree</vt:lpstr>
      <vt:lpstr>PowerPoint プレゼンテーション</vt:lpstr>
      <vt:lpstr>PowerPoint プレゼンテーション</vt:lpstr>
      <vt:lpstr>PowerPoint プレゼンテーション</vt:lpstr>
      <vt:lpstr>PowerPoint プレゼンテーション</vt:lpstr>
      <vt:lpstr>The woman with her dog is in front of the toilet. The car is near the bridge. The bird is on the bridge. The bench is next to the tree. The lightpost. is next to the bench. The bin is behind the family. The “No dog peeing” sign is on the lightpost. </vt:lpstr>
      <vt:lpstr>PowerPoint プレゼンテーション</vt:lpstr>
      <vt:lpstr>The tree is between the family and the bench. The light post is next to the bench. The woman is walking her dog on the bridge. The bird is on the tree. The car is infront of the toilet. The trash bin is near the toilet. The No Dog sign is posted on the bench.</vt:lpstr>
      <vt:lpstr>The car </vt:lpstr>
      <vt:lpstr>The woman with her dog is in front of the car. The lightpost is infront of the toilet. The bird is on the lightpost. The bench is near the bin. The bridge is near the toilet The sign is on the bridge.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teacher</dc:creator>
  <cp:lastModifiedBy>teacher</cp:lastModifiedBy>
  <cp:revision>8</cp:revision>
  <dcterms:created xsi:type="dcterms:W3CDTF">2022-09-12T05:19:18Z</dcterms:created>
  <dcterms:modified xsi:type="dcterms:W3CDTF">2022-09-13T06:27:00Z</dcterms:modified>
</cp:coreProperties>
</file>