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72" r:id="rId7"/>
    <p:sldId id="271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12F5-E666-468E-B008-610A87EAFC61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D9BF-1854-4CA1-BF5E-6F6E2109CE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862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12F5-E666-468E-B008-610A87EAFC61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D9BF-1854-4CA1-BF5E-6F6E2109CE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03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12F5-E666-468E-B008-610A87EAFC61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D9BF-1854-4CA1-BF5E-6F6E2109CE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392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12F5-E666-468E-B008-610A87EAFC61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D9BF-1854-4CA1-BF5E-6F6E2109CE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06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12F5-E666-468E-B008-610A87EAFC61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D9BF-1854-4CA1-BF5E-6F6E2109CE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8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12F5-E666-468E-B008-610A87EAFC61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D9BF-1854-4CA1-BF5E-6F6E2109CE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20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12F5-E666-468E-B008-610A87EAFC61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D9BF-1854-4CA1-BF5E-6F6E2109CE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0987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12F5-E666-468E-B008-610A87EAFC61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D9BF-1854-4CA1-BF5E-6F6E2109CE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899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12F5-E666-468E-B008-610A87EAFC61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D9BF-1854-4CA1-BF5E-6F6E2109CE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055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12F5-E666-468E-B008-610A87EAFC61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D9BF-1854-4CA1-BF5E-6F6E2109CE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671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12F5-E666-468E-B008-610A87EAFC61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D9BF-1854-4CA1-BF5E-6F6E2109CE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444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A12F5-E666-468E-B008-610A87EAFC61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5D9BF-1854-4CA1-BF5E-6F6E2109CE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832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r="57514" b="57827"/>
          <a:stretch/>
        </p:blipFill>
        <p:spPr>
          <a:xfrm>
            <a:off x="378822" y="326571"/>
            <a:ext cx="6195838" cy="3457822"/>
          </a:xfrm>
          <a:prstGeom prst="rect">
            <a:avLst/>
          </a:prstGeom>
        </p:spPr>
      </p:pic>
      <p:cxnSp>
        <p:nvCxnSpPr>
          <p:cNvPr id="6" name="直線矢印コネクタ 5"/>
          <p:cNvCxnSpPr/>
          <p:nvPr/>
        </p:nvCxnSpPr>
        <p:spPr>
          <a:xfrm flipH="1" flipV="1">
            <a:off x="1345474" y="1397726"/>
            <a:ext cx="3513909" cy="184186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4689566" y="2638697"/>
            <a:ext cx="5852160" cy="143691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ja-JP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objects menu you can select this thing for making clean easy squares.</a:t>
            </a:r>
            <a:endParaRPr kumimoji="1" lang="ja-JP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93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6516"/>
            <a:ext cx="9351766" cy="5257801"/>
          </a:xfrm>
          <a:prstGeom prst="rect">
            <a:avLst/>
          </a:prstGeom>
        </p:spPr>
      </p:pic>
      <p:cxnSp>
        <p:nvCxnSpPr>
          <p:cNvPr id="6" name="直線矢印コネクタ 5"/>
          <p:cNvCxnSpPr/>
          <p:nvPr/>
        </p:nvCxnSpPr>
        <p:spPr>
          <a:xfrm flipH="1" flipV="1">
            <a:off x="1560627" y="2446596"/>
            <a:ext cx="3513909" cy="184186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4904719" y="3687567"/>
            <a:ext cx="5852160" cy="143691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 however many squares you like.</a:t>
            </a:r>
          </a:p>
        </p:txBody>
      </p:sp>
    </p:spTree>
    <p:extLst>
      <p:ext uri="{BB962C8B-B14F-4D97-AF65-F5344CB8AC3E}">
        <p14:creationId xmlns:p14="http://schemas.microsoft.com/office/powerpoint/2010/main" val="1664964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/>
          <a:srcRect l="13307" r="19021" b="11651"/>
          <a:stretch/>
        </p:blipFill>
        <p:spPr>
          <a:xfrm>
            <a:off x="551330" y="0"/>
            <a:ext cx="6399174" cy="4697107"/>
          </a:xfrm>
          <a:prstGeom prst="rect">
            <a:avLst/>
          </a:prstGeom>
        </p:spPr>
      </p:pic>
      <p:cxnSp>
        <p:nvCxnSpPr>
          <p:cNvPr id="6" name="直線矢印コネクタ 5"/>
          <p:cNvCxnSpPr/>
          <p:nvPr/>
        </p:nvCxnSpPr>
        <p:spPr>
          <a:xfrm flipV="1">
            <a:off x="6325114" y="4572000"/>
            <a:ext cx="263945" cy="10477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6155296" y="5018826"/>
            <a:ext cx="5852160" cy="143691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select the grid and stretch it out to whatever size you like.</a:t>
            </a:r>
          </a:p>
        </p:txBody>
      </p:sp>
    </p:spTree>
    <p:extLst>
      <p:ext uri="{BB962C8B-B14F-4D97-AF65-F5344CB8AC3E}">
        <p14:creationId xmlns:p14="http://schemas.microsoft.com/office/powerpoint/2010/main" val="184101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834" y="238958"/>
            <a:ext cx="9253257" cy="5202417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/>
          <a:srcRect l="14136" t="6806" r="44257" b="81481"/>
          <a:stretch/>
        </p:blipFill>
        <p:spPr>
          <a:xfrm>
            <a:off x="3815905" y="1783273"/>
            <a:ext cx="8071295" cy="127747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6" name="直線矢印コネクタ 5"/>
          <p:cNvCxnSpPr/>
          <p:nvPr/>
        </p:nvCxnSpPr>
        <p:spPr>
          <a:xfrm flipH="1" flipV="1">
            <a:off x="4922462" y="1102659"/>
            <a:ext cx="1402652" cy="451706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6155296" y="5018826"/>
            <a:ext cx="5852160" cy="143691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it selected then go up to the design menu and scroll down to find this design.</a:t>
            </a:r>
          </a:p>
        </p:txBody>
      </p:sp>
      <p:cxnSp>
        <p:nvCxnSpPr>
          <p:cNvPr id="8" name="直線矢印コネクタ 7"/>
          <p:cNvCxnSpPr/>
          <p:nvPr/>
        </p:nvCxnSpPr>
        <p:spPr>
          <a:xfrm flipH="1" flipV="1">
            <a:off x="4222376" y="2675965"/>
            <a:ext cx="2255138" cy="30961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316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217" y="427855"/>
            <a:ext cx="9234489" cy="5191865"/>
          </a:xfrm>
          <a:prstGeom prst="rect">
            <a:avLst/>
          </a:prstGeom>
        </p:spPr>
      </p:pic>
      <p:cxnSp>
        <p:nvCxnSpPr>
          <p:cNvPr id="6" name="直線矢印コネクタ 5"/>
          <p:cNvCxnSpPr/>
          <p:nvPr/>
        </p:nvCxnSpPr>
        <p:spPr>
          <a:xfrm flipH="1" flipV="1">
            <a:off x="6115792" y="1075765"/>
            <a:ext cx="1402652" cy="451706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6155296" y="5018826"/>
            <a:ext cx="5852160" cy="143691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Still keeping the grid selected go to the fill menu and select white or no fill.</a:t>
            </a:r>
          </a:p>
        </p:txBody>
      </p:sp>
    </p:spTree>
    <p:extLst>
      <p:ext uri="{BB962C8B-B14F-4D97-AF65-F5344CB8AC3E}">
        <p14:creationId xmlns:p14="http://schemas.microsoft.com/office/powerpoint/2010/main" val="226432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/>
          </p:nvPr>
        </p:nvGraphicFramePr>
        <p:xfrm>
          <a:off x="431071" y="1175657"/>
          <a:ext cx="11364689" cy="544721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23527">
                  <a:extLst>
                    <a:ext uri="{9D8B030D-6E8A-4147-A177-3AD203B41FA5}">
                      <a16:colId xmlns:a16="http://schemas.microsoft.com/office/drawing/2014/main" val="1462726869"/>
                    </a:ext>
                  </a:extLst>
                </a:gridCol>
                <a:gridCol w="1623527">
                  <a:extLst>
                    <a:ext uri="{9D8B030D-6E8A-4147-A177-3AD203B41FA5}">
                      <a16:colId xmlns:a16="http://schemas.microsoft.com/office/drawing/2014/main" val="133623120"/>
                    </a:ext>
                  </a:extLst>
                </a:gridCol>
                <a:gridCol w="1623527">
                  <a:extLst>
                    <a:ext uri="{9D8B030D-6E8A-4147-A177-3AD203B41FA5}">
                      <a16:colId xmlns:a16="http://schemas.microsoft.com/office/drawing/2014/main" val="1394921244"/>
                    </a:ext>
                  </a:extLst>
                </a:gridCol>
                <a:gridCol w="1623527">
                  <a:extLst>
                    <a:ext uri="{9D8B030D-6E8A-4147-A177-3AD203B41FA5}">
                      <a16:colId xmlns:a16="http://schemas.microsoft.com/office/drawing/2014/main" val="1722432217"/>
                    </a:ext>
                  </a:extLst>
                </a:gridCol>
                <a:gridCol w="1623527">
                  <a:extLst>
                    <a:ext uri="{9D8B030D-6E8A-4147-A177-3AD203B41FA5}">
                      <a16:colId xmlns:a16="http://schemas.microsoft.com/office/drawing/2014/main" val="381260171"/>
                    </a:ext>
                  </a:extLst>
                </a:gridCol>
                <a:gridCol w="1623527">
                  <a:extLst>
                    <a:ext uri="{9D8B030D-6E8A-4147-A177-3AD203B41FA5}">
                      <a16:colId xmlns:a16="http://schemas.microsoft.com/office/drawing/2014/main" val="2774912670"/>
                    </a:ext>
                  </a:extLst>
                </a:gridCol>
                <a:gridCol w="1623527">
                  <a:extLst>
                    <a:ext uri="{9D8B030D-6E8A-4147-A177-3AD203B41FA5}">
                      <a16:colId xmlns:a16="http://schemas.microsoft.com/office/drawing/2014/main" val="1865271674"/>
                    </a:ext>
                  </a:extLst>
                </a:gridCol>
              </a:tblGrid>
              <a:tr h="77817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938342"/>
                  </a:ext>
                </a:extLst>
              </a:tr>
              <a:tr h="778173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538051"/>
                  </a:ext>
                </a:extLst>
              </a:tr>
              <a:tr h="778173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806156"/>
                  </a:ext>
                </a:extLst>
              </a:tr>
              <a:tr h="778173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493184"/>
                  </a:ext>
                </a:extLst>
              </a:tr>
              <a:tr h="778173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855757"/>
                  </a:ext>
                </a:extLst>
              </a:tr>
              <a:tr h="778173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129794"/>
                  </a:ext>
                </a:extLst>
              </a:tr>
              <a:tr h="778173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955733"/>
                  </a:ext>
                </a:extLst>
              </a:tr>
            </a:tbl>
          </a:graphicData>
        </a:graphic>
      </p:graphicFrame>
      <p:sp>
        <p:nvSpPr>
          <p:cNvPr id="81" name="正方形/長方形 80"/>
          <p:cNvSpPr/>
          <p:nvPr/>
        </p:nvSpPr>
        <p:spPr>
          <a:xfrm>
            <a:off x="3751729" y="2164976"/>
            <a:ext cx="1435378" cy="44375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text</a:t>
            </a:r>
            <a:endParaRPr kumimoji="1" lang="ja-JP" altLang="en-US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5381320" y="2164976"/>
            <a:ext cx="1435378" cy="44375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text</a:t>
            </a:r>
            <a:endParaRPr kumimoji="1" lang="ja-JP" altLang="en-US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6991317" y="2164976"/>
            <a:ext cx="1435378" cy="44375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text</a:t>
            </a:r>
            <a:endParaRPr kumimoji="1" lang="ja-JP" altLang="en-US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8637237" y="2164976"/>
            <a:ext cx="1435378" cy="44375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text</a:t>
            </a:r>
            <a:endParaRPr kumimoji="1" lang="ja-JP" altLang="en-US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10263563" y="2164975"/>
            <a:ext cx="1435378" cy="44375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text</a:t>
            </a:r>
            <a:endParaRPr kumimoji="1" lang="ja-JP" altLang="en-US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525203" y="2939764"/>
            <a:ext cx="3042110" cy="44375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3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text</a:t>
            </a:r>
            <a:endParaRPr kumimoji="1" lang="ja-JP" altLang="en-US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7" name="正方形/長方形 86"/>
          <p:cNvSpPr/>
          <p:nvPr/>
        </p:nvSpPr>
        <p:spPr>
          <a:xfrm>
            <a:off x="525203" y="3717195"/>
            <a:ext cx="3042110" cy="44375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3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text</a:t>
            </a:r>
            <a:endParaRPr kumimoji="1" lang="ja-JP" altLang="en-US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525203" y="4507308"/>
            <a:ext cx="3042110" cy="44375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3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text</a:t>
            </a:r>
            <a:endParaRPr kumimoji="1" lang="ja-JP" altLang="en-US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557092" y="5278015"/>
            <a:ext cx="3042110" cy="44375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3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text</a:t>
            </a:r>
            <a:endParaRPr kumimoji="1" lang="ja-JP" altLang="en-US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557092" y="6061023"/>
            <a:ext cx="3042110" cy="44375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3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text</a:t>
            </a:r>
            <a:endParaRPr kumimoji="1" lang="ja-JP" altLang="en-US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511946" y="1388026"/>
            <a:ext cx="3065164" cy="112935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The grammar</a:t>
            </a:r>
            <a:endParaRPr kumimoji="1" lang="ja-JP" altLang="en-US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3163132" y="223218"/>
            <a:ext cx="5852160" cy="182217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I’d put the text on in boxes with white frames that fit in the grid with pictures.</a:t>
            </a:r>
          </a:p>
        </p:txBody>
      </p:sp>
    </p:spTree>
    <p:extLst>
      <p:ext uri="{BB962C8B-B14F-4D97-AF65-F5344CB8AC3E}">
        <p14:creationId xmlns:p14="http://schemas.microsoft.com/office/powerpoint/2010/main" val="1666674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/>
          </p:nvPr>
        </p:nvGraphicFramePr>
        <p:xfrm>
          <a:off x="431071" y="1175657"/>
          <a:ext cx="11364689" cy="544721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23527">
                  <a:extLst>
                    <a:ext uri="{9D8B030D-6E8A-4147-A177-3AD203B41FA5}">
                      <a16:colId xmlns:a16="http://schemas.microsoft.com/office/drawing/2014/main" val="1462726869"/>
                    </a:ext>
                  </a:extLst>
                </a:gridCol>
                <a:gridCol w="1623527">
                  <a:extLst>
                    <a:ext uri="{9D8B030D-6E8A-4147-A177-3AD203B41FA5}">
                      <a16:colId xmlns:a16="http://schemas.microsoft.com/office/drawing/2014/main" val="133623120"/>
                    </a:ext>
                  </a:extLst>
                </a:gridCol>
                <a:gridCol w="1623527">
                  <a:extLst>
                    <a:ext uri="{9D8B030D-6E8A-4147-A177-3AD203B41FA5}">
                      <a16:colId xmlns:a16="http://schemas.microsoft.com/office/drawing/2014/main" val="1394921244"/>
                    </a:ext>
                  </a:extLst>
                </a:gridCol>
                <a:gridCol w="1623527">
                  <a:extLst>
                    <a:ext uri="{9D8B030D-6E8A-4147-A177-3AD203B41FA5}">
                      <a16:colId xmlns:a16="http://schemas.microsoft.com/office/drawing/2014/main" val="1722432217"/>
                    </a:ext>
                  </a:extLst>
                </a:gridCol>
                <a:gridCol w="1623527">
                  <a:extLst>
                    <a:ext uri="{9D8B030D-6E8A-4147-A177-3AD203B41FA5}">
                      <a16:colId xmlns:a16="http://schemas.microsoft.com/office/drawing/2014/main" val="381260171"/>
                    </a:ext>
                  </a:extLst>
                </a:gridCol>
                <a:gridCol w="1623527">
                  <a:extLst>
                    <a:ext uri="{9D8B030D-6E8A-4147-A177-3AD203B41FA5}">
                      <a16:colId xmlns:a16="http://schemas.microsoft.com/office/drawing/2014/main" val="2774912670"/>
                    </a:ext>
                  </a:extLst>
                </a:gridCol>
                <a:gridCol w="1623527">
                  <a:extLst>
                    <a:ext uri="{9D8B030D-6E8A-4147-A177-3AD203B41FA5}">
                      <a16:colId xmlns:a16="http://schemas.microsoft.com/office/drawing/2014/main" val="1865271674"/>
                    </a:ext>
                  </a:extLst>
                </a:gridCol>
              </a:tblGrid>
              <a:tr h="77817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938342"/>
                  </a:ext>
                </a:extLst>
              </a:tr>
              <a:tr h="778173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538051"/>
                  </a:ext>
                </a:extLst>
              </a:tr>
              <a:tr h="778173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806156"/>
                  </a:ext>
                </a:extLst>
              </a:tr>
              <a:tr h="778173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493184"/>
                  </a:ext>
                </a:extLst>
              </a:tr>
              <a:tr h="778173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855757"/>
                  </a:ext>
                </a:extLst>
              </a:tr>
              <a:tr h="778173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129794"/>
                  </a:ext>
                </a:extLst>
              </a:tr>
              <a:tr h="778173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955733"/>
                  </a:ext>
                </a:extLst>
              </a:tr>
            </a:tbl>
          </a:graphicData>
        </a:graphic>
      </p:graphicFrame>
      <p:sp>
        <p:nvSpPr>
          <p:cNvPr id="7" name="X"/>
          <p:cNvSpPr/>
          <p:nvPr/>
        </p:nvSpPr>
        <p:spPr>
          <a:xfrm>
            <a:off x="3764792" y="2770094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X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8" name="0"/>
          <p:cNvSpPr/>
          <p:nvPr/>
        </p:nvSpPr>
        <p:spPr>
          <a:xfrm>
            <a:off x="3764792" y="2770094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0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6" name="Blank"/>
          <p:cNvSpPr/>
          <p:nvPr/>
        </p:nvSpPr>
        <p:spPr>
          <a:xfrm>
            <a:off x="3764792" y="2770094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X"/>
          <p:cNvSpPr/>
          <p:nvPr/>
        </p:nvSpPr>
        <p:spPr>
          <a:xfrm>
            <a:off x="5384586" y="2770094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X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11" name="0"/>
          <p:cNvSpPr/>
          <p:nvPr/>
        </p:nvSpPr>
        <p:spPr>
          <a:xfrm>
            <a:off x="5384586" y="2770094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0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9" name="Blank"/>
          <p:cNvSpPr/>
          <p:nvPr/>
        </p:nvSpPr>
        <p:spPr>
          <a:xfrm>
            <a:off x="5384586" y="2770094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X"/>
          <p:cNvSpPr/>
          <p:nvPr/>
        </p:nvSpPr>
        <p:spPr>
          <a:xfrm>
            <a:off x="7004380" y="2770094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X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14" name="0"/>
          <p:cNvSpPr/>
          <p:nvPr/>
        </p:nvSpPr>
        <p:spPr>
          <a:xfrm>
            <a:off x="7004380" y="2770094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0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12" name="Blank"/>
          <p:cNvSpPr/>
          <p:nvPr/>
        </p:nvSpPr>
        <p:spPr>
          <a:xfrm>
            <a:off x="7004380" y="2770094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X"/>
          <p:cNvSpPr/>
          <p:nvPr/>
        </p:nvSpPr>
        <p:spPr>
          <a:xfrm>
            <a:off x="8637237" y="2770094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X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17" name="0"/>
          <p:cNvSpPr/>
          <p:nvPr/>
        </p:nvSpPr>
        <p:spPr>
          <a:xfrm>
            <a:off x="8637237" y="2770094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0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15" name="Blank"/>
          <p:cNvSpPr/>
          <p:nvPr/>
        </p:nvSpPr>
        <p:spPr>
          <a:xfrm>
            <a:off x="8637237" y="2770094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X"/>
          <p:cNvSpPr/>
          <p:nvPr/>
        </p:nvSpPr>
        <p:spPr>
          <a:xfrm>
            <a:off x="10263563" y="2770094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X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20" name="0"/>
          <p:cNvSpPr/>
          <p:nvPr/>
        </p:nvSpPr>
        <p:spPr>
          <a:xfrm>
            <a:off x="10263563" y="2770094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0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18" name="Blank"/>
          <p:cNvSpPr/>
          <p:nvPr/>
        </p:nvSpPr>
        <p:spPr>
          <a:xfrm>
            <a:off x="10263563" y="2770094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X"/>
          <p:cNvSpPr/>
          <p:nvPr/>
        </p:nvSpPr>
        <p:spPr>
          <a:xfrm>
            <a:off x="3751729" y="3553866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X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23" name="0"/>
          <p:cNvSpPr/>
          <p:nvPr/>
        </p:nvSpPr>
        <p:spPr>
          <a:xfrm>
            <a:off x="3751729" y="3553866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0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21" name="Blank"/>
          <p:cNvSpPr/>
          <p:nvPr/>
        </p:nvSpPr>
        <p:spPr>
          <a:xfrm>
            <a:off x="3751729" y="3553866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X"/>
          <p:cNvSpPr/>
          <p:nvPr/>
        </p:nvSpPr>
        <p:spPr>
          <a:xfrm>
            <a:off x="5371523" y="3553866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X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26" name="0"/>
          <p:cNvSpPr/>
          <p:nvPr/>
        </p:nvSpPr>
        <p:spPr>
          <a:xfrm>
            <a:off x="5371523" y="3553866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0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24" name="Blank"/>
          <p:cNvSpPr/>
          <p:nvPr/>
        </p:nvSpPr>
        <p:spPr>
          <a:xfrm>
            <a:off x="5371523" y="3553866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X"/>
          <p:cNvSpPr/>
          <p:nvPr/>
        </p:nvSpPr>
        <p:spPr>
          <a:xfrm>
            <a:off x="6991317" y="3553866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X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29" name="0"/>
          <p:cNvSpPr/>
          <p:nvPr/>
        </p:nvSpPr>
        <p:spPr>
          <a:xfrm>
            <a:off x="6991317" y="3553866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0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27" name="Blank"/>
          <p:cNvSpPr/>
          <p:nvPr/>
        </p:nvSpPr>
        <p:spPr>
          <a:xfrm>
            <a:off x="6991317" y="3553866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X"/>
          <p:cNvSpPr/>
          <p:nvPr/>
        </p:nvSpPr>
        <p:spPr>
          <a:xfrm>
            <a:off x="8637237" y="3553866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X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32" name="0"/>
          <p:cNvSpPr/>
          <p:nvPr/>
        </p:nvSpPr>
        <p:spPr>
          <a:xfrm>
            <a:off x="8637237" y="3553866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0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30" name="Blank"/>
          <p:cNvSpPr/>
          <p:nvPr/>
        </p:nvSpPr>
        <p:spPr>
          <a:xfrm>
            <a:off x="8637237" y="3553866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X"/>
          <p:cNvSpPr/>
          <p:nvPr/>
        </p:nvSpPr>
        <p:spPr>
          <a:xfrm>
            <a:off x="10283157" y="3553866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X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35" name="0"/>
          <p:cNvSpPr/>
          <p:nvPr/>
        </p:nvSpPr>
        <p:spPr>
          <a:xfrm>
            <a:off x="10283157" y="3553866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0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33" name="Blank"/>
          <p:cNvSpPr/>
          <p:nvPr/>
        </p:nvSpPr>
        <p:spPr>
          <a:xfrm>
            <a:off x="10283157" y="3553866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X"/>
          <p:cNvSpPr/>
          <p:nvPr/>
        </p:nvSpPr>
        <p:spPr>
          <a:xfrm>
            <a:off x="3764792" y="4337638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X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38" name="0"/>
          <p:cNvSpPr/>
          <p:nvPr/>
        </p:nvSpPr>
        <p:spPr>
          <a:xfrm>
            <a:off x="3764792" y="4337638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0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36" name="Blank"/>
          <p:cNvSpPr/>
          <p:nvPr/>
        </p:nvSpPr>
        <p:spPr>
          <a:xfrm>
            <a:off x="3764792" y="4337638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X"/>
          <p:cNvSpPr/>
          <p:nvPr/>
        </p:nvSpPr>
        <p:spPr>
          <a:xfrm>
            <a:off x="5397649" y="4337638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X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41" name="0"/>
          <p:cNvSpPr/>
          <p:nvPr/>
        </p:nvSpPr>
        <p:spPr>
          <a:xfrm>
            <a:off x="5397649" y="4337638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0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39" name="Blank"/>
          <p:cNvSpPr/>
          <p:nvPr/>
        </p:nvSpPr>
        <p:spPr>
          <a:xfrm>
            <a:off x="5397649" y="4337638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X"/>
          <p:cNvSpPr/>
          <p:nvPr/>
        </p:nvSpPr>
        <p:spPr>
          <a:xfrm>
            <a:off x="6991317" y="4337638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X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44" name="0"/>
          <p:cNvSpPr/>
          <p:nvPr/>
        </p:nvSpPr>
        <p:spPr>
          <a:xfrm>
            <a:off x="6991317" y="4337638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0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42" name="Blank"/>
          <p:cNvSpPr/>
          <p:nvPr/>
        </p:nvSpPr>
        <p:spPr>
          <a:xfrm>
            <a:off x="6991317" y="4337638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X"/>
          <p:cNvSpPr/>
          <p:nvPr/>
        </p:nvSpPr>
        <p:spPr>
          <a:xfrm>
            <a:off x="8637237" y="4337638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X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47" name="0"/>
          <p:cNvSpPr/>
          <p:nvPr/>
        </p:nvSpPr>
        <p:spPr>
          <a:xfrm>
            <a:off x="8637237" y="4337638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0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45" name="Blank"/>
          <p:cNvSpPr/>
          <p:nvPr/>
        </p:nvSpPr>
        <p:spPr>
          <a:xfrm>
            <a:off x="8637237" y="4337638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X"/>
          <p:cNvSpPr/>
          <p:nvPr/>
        </p:nvSpPr>
        <p:spPr>
          <a:xfrm>
            <a:off x="10263563" y="4337638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X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50" name="0"/>
          <p:cNvSpPr/>
          <p:nvPr/>
        </p:nvSpPr>
        <p:spPr>
          <a:xfrm>
            <a:off x="10263563" y="4337638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0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48" name="Blank"/>
          <p:cNvSpPr/>
          <p:nvPr/>
        </p:nvSpPr>
        <p:spPr>
          <a:xfrm>
            <a:off x="10263563" y="4337638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X"/>
          <p:cNvSpPr/>
          <p:nvPr/>
        </p:nvSpPr>
        <p:spPr>
          <a:xfrm>
            <a:off x="3751729" y="5108345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X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53" name="0"/>
          <p:cNvSpPr/>
          <p:nvPr/>
        </p:nvSpPr>
        <p:spPr>
          <a:xfrm>
            <a:off x="3751729" y="5108345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0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51" name="Blank"/>
          <p:cNvSpPr/>
          <p:nvPr/>
        </p:nvSpPr>
        <p:spPr>
          <a:xfrm>
            <a:off x="3751729" y="5108345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X"/>
          <p:cNvSpPr/>
          <p:nvPr/>
        </p:nvSpPr>
        <p:spPr>
          <a:xfrm>
            <a:off x="5397649" y="5108345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X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56" name="0"/>
          <p:cNvSpPr/>
          <p:nvPr/>
        </p:nvSpPr>
        <p:spPr>
          <a:xfrm>
            <a:off x="5397649" y="5108345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0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54" name="Blank"/>
          <p:cNvSpPr/>
          <p:nvPr/>
        </p:nvSpPr>
        <p:spPr>
          <a:xfrm>
            <a:off x="5397649" y="5108345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X"/>
          <p:cNvSpPr/>
          <p:nvPr/>
        </p:nvSpPr>
        <p:spPr>
          <a:xfrm>
            <a:off x="6991317" y="5121410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X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59" name="0"/>
          <p:cNvSpPr/>
          <p:nvPr/>
        </p:nvSpPr>
        <p:spPr>
          <a:xfrm>
            <a:off x="6991317" y="5121410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0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57" name="Blank"/>
          <p:cNvSpPr/>
          <p:nvPr/>
        </p:nvSpPr>
        <p:spPr>
          <a:xfrm>
            <a:off x="6991317" y="5121410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X"/>
          <p:cNvSpPr/>
          <p:nvPr/>
        </p:nvSpPr>
        <p:spPr>
          <a:xfrm>
            <a:off x="8617643" y="5121410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X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62" name="0"/>
          <p:cNvSpPr/>
          <p:nvPr/>
        </p:nvSpPr>
        <p:spPr>
          <a:xfrm>
            <a:off x="8617643" y="5121410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0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60" name="Blank"/>
          <p:cNvSpPr/>
          <p:nvPr/>
        </p:nvSpPr>
        <p:spPr>
          <a:xfrm>
            <a:off x="8617643" y="5121410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X"/>
          <p:cNvSpPr/>
          <p:nvPr/>
        </p:nvSpPr>
        <p:spPr>
          <a:xfrm>
            <a:off x="10243969" y="5121410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X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65" name="0"/>
          <p:cNvSpPr/>
          <p:nvPr/>
        </p:nvSpPr>
        <p:spPr>
          <a:xfrm>
            <a:off x="10243969" y="5121410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0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63" name="Blank"/>
          <p:cNvSpPr/>
          <p:nvPr/>
        </p:nvSpPr>
        <p:spPr>
          <a:xfrm>
            <a:off x="10243969" y="5121410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X"/>
          <p:cNvSpPr/>
          <p:nvPr/>
        </p:nvSpPr>
        <p:spPr>
          <a:xfrm>
            <a:off x="3764792" y="5905182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X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68" name="0"/>
          <p:cNvSpPr/>
          <p:nvPr/>
        </p:nvSpPr>
        <p:spPr>
          <a:xfrm>
            <a:off x="3764792" y="5905182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0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66" name="Blank"/>
          <p:cNvSpPr/>
          <p:nvPr/>
        </p:nvSpPr>
        <p:spPr>
          <a:xfrm>
            <a:off x="3764792" y="5905182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X"/>
          <p:cNvSpPr/>
          <p:nvPr/>
        </p:nvSpPr>
        <p:spPr>
          <a:xfrm>
            <a:off x="5381320" y="5905182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X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71" name="0"/>
          <p:cNvSpPr/>
          <p:nvPr/>
        </p:nvSpPr>
        <p:spPr>
          <a:xfrm>
            <a:off x="5381320" y="5905182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0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69" name="Blank"/>
          <p:cNvSpPr/>
          <p:nvPr/>
        </p:nvSpPr>
        <p:spPr>
          <a:xfrm>
            <a:off x="5381320" y="5905182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X"/>
          <p:cNvSpPr/>
          <p:nvPr/>
        </p:nvSpPr>
        <p:spPr>
          <a:xfrm>
            <a:off x="6991317" y="5891353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X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74" name="0"/>
          <p:cNvSpPr/>
          <p:nvPr/>
        </p:nvSpPr>
        <p:spPr>
          <a:xfrm>
            <a:off x="7004380" y="5891353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0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72" name="Blank"/>
          <p:cNvSpPr/>
          <p:nvPr/>
        </p:nvSpPr>
        <p:spPr>
          <a:xfrm>
            <a:off x="7017827" y="5904800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X"/>
          <p:cNvSpPr/>
          <p:nvPr/>
        </p:nvSpPr>
        <p:spPr>
          <a:xfrm>
            <a:off x="8617642" y="5905182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X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77" name="0"/>
          <p:cNvSpPr/>
          <p:nvPr/>
        </p:nvSpPr>
        <p:spPr>
          <a:xfrm>
            <a:off x="8617642" y="5905182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0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75" name="Blank"/>
          <p:cNvSpPr/>
          <p:nvPr/>
        </p:nvSpPr>
        <p:spPr>
          <a:xfrm>
            <a:off x="8617642" y="5905182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X"/>
          <p:cNvSpPr/>
          <p:nvPr/>
        </p:nvSpPr>
        <p:spPr>
          <a:xfrm>
            <a:off x="10263563" y="5904800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X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80" name="0"/>
          <p:cNvSpPr/>
          <p:nvPr/>
        </p:nvSpPr>
        <p:spPr>
          <a:xfrm>
            <a:off x="10263563" y="5904800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>
                <a:latin typeface="Arial Black" panose="020B0A04020102020204" pitchFamily="34" charset="0"/>
              </a:rPr>
              <a:t>0</a:t>
            </a:r>
            <a:endParaRPr kumimoji="1" lang="ja-JP" altLang="en-US" sz="5400" dirty="0">
              <a:latin typeface="Arial Black" panose="020B0A04020102020204" pitchFamily="34" charset="0"/>
            </a:endParaRPr>
          </a:p>
        </p:txBody>
      </p:sp>
      <p:sp>
        <p:nvSpPr>
          <p:cNvPr id="78" name="Blank"/>
          <p:cNvSpPr/>
          <p:nvPr/>
        </p:nvSpPr>
        <p:spPr>
          <a:xfrm>
            <a:off x="10263563" y="5904800"/>
            <a:ext cx="1435378" cy="703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正方形/長方形 80"/>
          <p:cNvSpPr/>
          <p:nvPr/>
        </p:nvSpPr>
        <p:spPr>
          <a:xfrm>
            <a:off x="3751729" y="2164976"/>
            <a:ext cx="1435378" cy="44375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text</a:t>
            </a:r>
            <a:endParaRPr kumimoji="1" lang="ja-JP" altLang="en-US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5381320" y="2164976"/>
            <a:ext cx="1435378" cy="44375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text</a:t>
            </a:r>
            <a:endParaRPr kumimoji="1" lang="ja-JP" altLang="en-US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6991317" y="2164976"/>
            <a:ext cx="1435378" cy="44375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text</a:t>
            </a:r>
            <a:endParaRPr kumimoji="1" lang="ja-JP" altLang="en-US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8637237" y="2164976"/>
            <a:ext cx="1435378" cy="44375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text</a:t>
            </a:r>
            <a:endParaRPr kumimoji="1" lang="ja-JP" altLang="en-US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10263563" y="2164975"/>
            <a:ext cx="1435378" cy="44375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text</a:t>
            </a:r>
            <a:endParaRPr kumimoji="1" lang="ja-JP" altLang="en-US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525203" y="2939764"/>
            <a:ext cx="3042110" cy="44375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3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text</a:t>
            </a:r>
            <a:endParaRPr kumimoji="1" lang="ja-JP" altLang="en-US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7" name="正方形/長方形 86"/>
          <p:cNvSpPr/>
          <p:nvPr/>
        </p:nvSpPr>
        <p:spPr>
          <a:xfrm>
            <a:off x="525203" y="3717195"/>
            <a:ext cx="3042110" cy="44375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3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text</a:t>
            </a:r>
            <a:endParaRPr kumimoji="1" lang="ja-JP" altLang="en-US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525203" y="4507308"/>
            <a:ext cx="3042110" cy="44375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3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text</a:t>
            </a:r>
            <a:endParaRPr kumimoji="1" lang="ja-JP" altLang="en-US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557092" y="5278015"/>
            <a:ext cx="3042110" cy="44375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3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text</a:t>
            </a:r>
            <a:endParaRPr kumimoji="1" lang="ja-JP" altLang="en-US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557092" y="6061023"/>
            <a:ext cx="3042110" cy="44375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3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text</a:t>
            </a:r>
            <a:endParaRPr kumimoji="1" lang="ja-JP" altLang="en-US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511946" y="1388026"/>
            <a:ext cx="3065164" cy="112935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The grammar</a:t>
            </a:r>
            <a:endParaRPr kumimoji="1" lang="ja-JP" altLang="en-US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3163132" y="223218"/>
            <a:ext cx="5852160" cy="182217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Animations in the boxes</a:t>
            </a:r>
          </a:p>
        </p:txBody>
      </p:sp>
    </p:spTree>
    <p:extLst>
      <p:ext uri="{BB962C8B-B14F-4D97-AF65-F5344CB8AC3E}">
        <p14:creationId xmlns:p14="http://schemas.microsoft.com/office/powerpoint/2010/main" val="1981117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4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6" fill="hold">
                      <p:stCondLst>
                        <p:cond delay="0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>
                      <p:stCondLst>
                        <p:cond delay="0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1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" fill="hold">
                      <p:stCondLst>
                        <p:cond delay="0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99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0" fill="hold">
                      <p:stCondLst>
                        <p:cond delay="0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335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6" fill="hold">
                      <p:stCondLst>
                        <p:cond delay="0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53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4" fill="hold">
                      <p:stCondLst>
                        <p:cond delay="0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71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2" fill="hold">
                      <p:stCondLst>
                        <p:cond delay="0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89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0" fill="hold">
                      <p:stCondLst>
                        <p:cond delay="0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425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6" fill="hold">
                      <p:stCondLst>
                        <p:cond delay="0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443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4" fill="hold">
                      <p:stCondLst>
                        <p:cond delay="0"/>
                      </p:stCondLst>
                      <p:childTnLst>
                        <p:par>
                          <p:cTn id="445" fill="hold">
                            <p:stCondLst>
                              <p:cond delay="0"/>
                            </p:stCondLst>
                            <p:childTnLst>
                              <p:par>
                                <p:cTn id="4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45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3" fill="hold">
                      <p:stCondLst>
                        <p:cond delay="0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461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2" fill="hold">
                      <p:stCondLst>
                        <p:cond delay="0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47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1" fill="hold">
                      <p:stCondLst>
                        <p:cond delay="0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479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0" fill="hold">
                      <p:stCondLst>
                        <p:cond delay="0"/>
                      </p:stCondLst>
                      <p:childTnLst>
                        <p:par>
                          <p:cTn id="481" fill="hold">
                            <p:stCondLst>
                              <p:cond delay="0"/>
                            </p:stCondLst>
                            <p:childTnLst>
                              <p:par>
                                <p:cTn id="4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488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9" fill="hold">
                      <p:stCondLst>
                        <p:cond delay="0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49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8" fill="hold">
                      <p:stCondLst>
                        <p:cond delay="0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506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7" fill="hold">
                      <p:stCondLst>
                        <p:cond delay="0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515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6" fill="hold">
                      <p:stCondLst>
                        <p:cond delay="0"/>
                      </p:stCondLst>
                      <p:childTnLst>
                        <p:par>
                          <p:cTn id="517" fill="hold">
                            <p:stCondLst>
                              <p:cond delay="0"/>
                            </p:stCondLst>
                            <p:childTnLst>
                              <p:par>
                                <p:cTn id="5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524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5" fill="hold">
                      <p:stCondLst>
                        <p:cond delay="0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533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4" fill="hold">
                      <p:stCondLst>
                        <p:cond delay="0"/>
                      </p:stCondLst>
                      <p:childTnLst>
                        <p:par>
                          <p:cTn id="535" fill="hold">
                            <p:stCondLst>
                              <p:cond delay="0"/>
                            </p:stCondLst>
                            <p:childTnLst>
                              <p:par>
                                <p:cTn id="5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54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3" fill="hold">
                      <p:stCondLst>
                        <p:cond delay="0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551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2" fill="hold">
                      <p:stCondLst>
                        <p:cond delay="0"/>
                      </p:stCondLst>
                      <p:childTnLst>
                        <p:par>
                          <p:cTn id="553" fill="hold">
                            <p:stCondLst>
                              <p:cond delay="0"/>
                            </p:stCondLst>
                            <p:childTnLst>
                              <p:par>
                                <p:cTn id="5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560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1" fill="hold">
                      <p:stCondLst>
                        <p:cond delay="0"/>
                      </p:stCondLst>
                      <p:childTnLst>
                        <p:par>
                          <p:cTn id="562" fill="hold">
                            <p:stCondLst>
                              <p:cond delay="0"/>
                            </p:stCondLst>
                            <p:childTnLst>
                              <p:par>
                                <p:cTn id="5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569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0" fill="hold">
                      <p:stCondLst>
                        <p:cond delay="0"/>
                      </p:stCondLst>
                      <p:childTnLst>
                        <p:par>
                          <p:cTn id="571" fill="hold">
                            <p:stCondLst>
                              <p:cond delay="0"/>
                            </p:stCondLst>
                            <p:childTnLst>
                              <p:par>
                                <p:cTn id="57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578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9" fill="hold">
                      <p:stCondLst>
                        <p:cond delay="0"/>
                      </p:stCondLst>
                      <p:childTnLst>
                        <p:par>
                          <p:cTn id="580" fill="hold">
                            <p:stCondLst>
                              <p:cond delay="0"/>
                            </p:stCondLst>
                            <p:childTnLst>
                              <p:par>
                                <p:cTn id="5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58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8" fill="hold">
                      <p:stCondLst>
                        <p:cond delay="0"/>
                      </p:stCondLst>
                      <p:childTnLst>
                        <p:par>
                          <p:cTn id="589" fill="hold">
                            <p:stCondLst>
                              <p:cond delay="0"/>
                            </p:stCondLst>
                            <p:childTnLst>
                              <p:par>
                                <p:cTn id="5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59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7" fill="hold">
                      <p:stCondLst>
                        <p:cond delay="0"/>
                      </p:stCondLst>
                      <p:childTnLst>
                        <p:par>
                          <p:cTn id="598" fill="hold">
                            <p:stCondLst>
                              <p:cond delay="0"/>
                            </p:stCondLst>
                            <p:childTnLst>
                              <p:par>
                                <p:cTn id="59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605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6" fill="hold">
                      <p:stCondLst>
                        <p:cond delay="0"/>
                      </p:stCondLst>
                      <p:childTnLst>
                        <p:par>
                          <p:cTn id="607" fill="hold">
                            <p:stCondLst>
                              <p:cond delay="0"/>
                            </p:stCondLst>
                            <p:childTnLst>
                              <p:par>
                                <p:cTn id="60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61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5" fill="hold">
                      <p:stCondLst>
                        <p:cond delay="0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623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4" fill="hold">
                      <p:stCondLst>
                        <p:cond delay="0"/>
                      </p:stCondLst>
                      <p:childTnLst>
                        <p:par>
                          <p:cTn id="625" fill="hold">
                            <p:stCondLst>
                              <p:cond delay="0"/>
                            </p:stCondLst>
                            <p:childTnLst>
                              <p:par>
                                <p:cTn id="6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63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3" fill="hold">
                      <p:stCondLst>
                        <p:cond delay="0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641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2" fill="hold">
                      <p:stCondLst>
                        <p:cond delay="0"/>
                      </p:stCondLst>
                      <p:childTnLst>
                        <p:par>
                          <p:cTn id="643" fill="hold">
                            <p:stCondLst>
                              <p:cond delay="0"/>
                            </p:stCondLst>
                            <p:childTnLst>
                              <p:par>
                                <p:cTn id="6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650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1" fill="hold">
                      <p:stCondLst>
                        <p:cond delay="0"/>
                      </p:stCondLst>
                      <p:childTnLst>
                        <p:par>
                          <p:cTn id="652" fill="hold">
                            <p:stCondLst>
                              <p:cond delay="0"/>
                            </p:stCondLst>
                            <p:childTnLst>
                              <p:par>
                                <p:cTn id="6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659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0" fill="hold">
                      <p:stCondLst>
                        <p:cond delay="0"/>
                      </p:stCondLst>
                      <p:childTnLst>
                        <p:par>
                          <p:cTn id="661" fill="hold">
                            <p:stCondLst>
                              <p:cond delay="0"/>
                            </p:stCondLst>
                            <p:childTnLst>
                              <p:par>
                                <p:cTn id="6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668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9" fill="hold">
                      <p:stCondLst>
                        <p:cond delay="0"/>
                      </p:stCondLst>
                      <p:childTnLst>
                        <p:par>
                          <p:cTn id="670" fill="hold">
                            <p:stCondLst>
                              <p:cond delay="0"/>
                            </p:stCondLst>
                            <p:childTnLst>
                              <p:par>
                                <p:cTn id="6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6" grpId="0" animBg="1"/>
      <p:bldP spid="6" grpId="1" animBg="1"/>
      <p:bldP spid="10" grpId="0" animBg="1"/>
      <p:bldP spid="10" grpId="1" animBg="1"/>
      <p:bldP spid="11" grpId="0" animBg="1"/>
      <p:bldP spid="11" grpId="1" animBg="1"/>
      <p:bldP spid="9" grpId="0" animBg="1"/>
      <p:bldP spid="9" grpId="1" animBg="1"/>
      <p:bldP spid="13" grpId="0" animBg="1"/>
      <p:bldP spid="13" grpId="1" animBg="1"/>
      <p:bldP spid="14" grpId="0" animBg="1"/>
      <p:bldP spid="14" grpId="1" animBg="1"/>
      <p:bldP spid="12" grpId="0" animBg="1"/>
      <p:bldP spid="12" grpId="1" animBg="1"/>
      <p:bldP spid="16" grpId="0" animBg="1"/>
      <p:bldP spid="16" grpId="1" animBg="1"/>
      <p:bldP spid="17" grpId="0" animBg="1"/>
      <p:bldP spid="17" grpId="1" animBg="1"/>
      <p:bldP spid="15" grpId="0" animBg="1"/>
      <p:bldP spid="15" grpId="1" animBg="1"/>
      <p:bldP spid="19" grpId="0" animBg="1"/>
      <p:bldP spid="19" grpId="1" animBg="1"/>
      <p:bldP spid="20" grpId="0" animBg="1"/>
      <p:bldP spid="20" grpId="1" animBg="1"/>
      <p:bldP spid="18" grpId="0" animBg="1"/>
      <p:bldP spid="18" grpId="1" animBg="1"/>
      <p:bldP spid="22" grpId="0" animBg="1"/>
      <p:bldP spid="22" grpId="1" animBg="1"/>
      <p:bldP spid="23" grpId="0" animBg="1"/>
      <p:bldP spid="23" grpId="1" animBg="1"/>
      <p:bldP spid="21" grpId="0" animBg="1"/>
      <p:bldP spid="21" grpId="1" animBg="1"/>
      <p:bldP spid="25" grpId="0" animBg="1"/>
      <p:bldP spid="25" grpId="1" animBg="1"/>
      <p:bldP spid="26" grpId="0" animBg="1"/>
      <p:bldP spid="26" grpId="1" animBg="1"/>
      <p:bldP spid="24" grpId="0" animBg="1"/>
      <p:bldP spid="24" grpId="1" animBg="1"/>
      <p:bldP spid="28" grpId="0" animBg="1"/>
      <p:bldP spid="28" grpId="1" animBg="1"/>
      <p:bldP spid="29" grpId="0" animBg="1"/>
      <p:bldP spid="29" grpId="1" animBg="1"/>
      <p:bldP spid="27" grpId="0" animBg="1"/>
      <p:bldP spid="27" grpId="1" animBg="1"/>
      <p:bldP spid="31" grpId="0" animBg="1"/>
      <p:bldP spid="31" grpId="1" animBg="1"/>
      <p:bldP spid="32" grpId="0" animBg="1"/>
      <p:bldP spid="32" grpId="1" animBg="1"/>
      <p:bldP spid="30" grpId="0" animBg="1"/>
      <p:bldP spid="30" grpId="1" animBg="1"/>
      <p:bldP spid="34" grpId="0" animBg="1"/>
      <p:bldP spid="34" grpId="1" animBg="1"/>
      <p:bldP spid="35" grpId="0" animBg="1"/>
      <p:bldP spid="35" grpId="1" animBg="1"/>
      <p:bldP spid="33" grpId="0" animBg="1"/>
      <p:bldP spid="33" grpId="1" animBg="1"/>
      <p:bldP spid="37" grpId="0" animBg="1"/>
      <p:bldP spid="37" grpId="1" animBg="1"/>
      <p:bldP spid="38" grpId="0" animBg="1"/>
      <p:bldP spid="38" grpId="1" animBg="1"/>
      <p:bldP spid="36" grpId="0" animBg="1"/>
      <p:bldP spid="36" grpId="1" animBg="1"/>
      <p:bldP spid="40" grpId="0" animBg="1"/>
      <p:bldP spid="40" grpId="1" animBg="1"/>
      <p:bldP spid="41" grpId="0" animBg="1"/>
      <p:bldP spid="41" grpId="1" animBg="1"/>
      <p:bldP spid="39" grpId="0" animBg="1"/>
      <p:bldP spid="39" grpId="1" animBg="1"/>
      <p:bldP spid="43" grpId="0" animBg="1"/>
      <p:bldP spid="43" grpId="1" animBg="1"/>
      <p:bldP spid="44" grpId="0" animBg="1"/>
      <p:bldP spid="44" grpId="1" animBg="1"/>
      <p:bldP spid="42" grpId="0" animBg="1"/>
      <p:bldP spid="42" grpId="1" animBg="1"/>
      <p:bldP spid="46" grpId="0" animBg="1"/>
      <p:bldP spid="46" grpId="1" animBg="1"/>
      <p:bldP spid="47" grpId="0" animBg="1"/>
      <p:bldP spid="47" grpId="1" animBg="1"/>
      <p:bldP spid="45" grpId="0" animBg="1"/>
      <p:bldP spid="45" grpId="1" animBg="1"/>
      <p:bldP spid="49" grpId="0" animBg="1"/>
      <p:bldP spid="49" grpId="1" animBg="1"/>
      <p:bldP spid="50" grpId="0" animBg="1"/>
      <p:bldP spid="50" grpId="1" animBg="1"/>
      <p:bldP spid="48" grpId="0" animBg="1"/>
      <p:bldP spid="48" grpId="1" animBg="1"/>
      <p:bldP spid="52" grpId="0" animBg="1"/>
      <p:bldP spid="52" grpId="1" animBg="1"/>
      <p:bldP spid="53" grpId="0" animBg="1"/>
      <p:bldP spid="53" grpId="1" animBg="1"/>
      <p:bldP spid="51" grpId="0" animBg="1"/>
      <p:bldP spid="51" grpId="1" animBg="1"/>
      <p:bldP spid="55" grpId="0" animBg="1"/>
      <p:bldP spid="55" grpId="1" animBg="1"/>
      <p:bldP spid="56" grpId="0" animBg="1"/>
      <p:bldP spid="56" grpId="1" animBg="1"/>
      <p:bldP spid="54" grpId="0" animBg="1"/>
      <p:bldP spid="54" grpId="1" animBg="1"/>
      <p:bldP spid="58" grpId="0" animBg="1"/>
      <p:bldP spid="58" grpId="1" animBg="1"/>
      <p:bldP spid="59" grpId="0" animBg="1"/>
      <p:bldP spid="59" grpId="1" animBg="1"/>
      <p:bldP spid="57" grpId="0" animBg="1"/>
      <p:bldP spid="57" grpId="1" animBg="1"/>
      <p:bldP spid="61" grpId="0" animBg="1"/>
      <p:bldP spid="61" grpId="1" animBg="1"/>
      <p:bldP spid="62" grpId="0" animBg="1"/>
      <p:bldP spid="62" grpId="1" animBg="1"/>
      <p:bldP spid="60" grpId="0" animBg="1"/>
      <p:bldP spid="60" grpId="1" animBg="1"/>
      <p:bldP spid="64" grpId="0" animBg="1"/>
      <p:bldP spid="64" grpId="1" animBg="1"/>
      <p:bldP spid="65" grpId="0" animBg="1"/>
      <p:bldP spid="65" grpId="1" animBg="1"/>
      <p:bldP spid="63" grpId="0" animBg="1"/>
      <p:bldP spid="63" grpId="1" animBg="1"/>
      <p:bldP spid="67" grpId="0" animBg="1"/>
      <p:bldP spid="67" grpId="1" animBg="1"/>
      <p:bldP spid="68" grpId="0" animBg="1"/>
      <p:bldP spid="68" grpId="1" animBg="1"/>
      <p:bldP spid="66" grpId="0" animBg="1"/>
      <p:bldP spid="66" grpId="1" animBg="1"/>
      <p:bldP spid="70" grpId="0" animBg="1"/>
      <p:bldP spid="70" grpId="1" animBg="1"/>
      <p:bldP spid="71" grpId="0" animBg="1"/>
      <p:bldP spid="71" grpId="1" animBg="1"/>
      <p:bldP spid="69" grpId="0" animBg="1"/>
      <p:bldP spid="69" grpId="1" animBg="1"/>
      <p:bldP spid="73" grpId="0" animBg="1"/>
      <p:bldP spid="73" grpId="1" animBg="1"/>
      <p:bldP spid="74" grpId="0" animBg="1"/>
      <p:bldP spid="74" grpId="1" animBg="1"/>
      <p:bldP spid="72" grpId="0" animBg="1"/>
      <p:bldP spid="72" grpId="1" animBg="1"/>
      <p:bldP spid="76" grpId="0" animBg="1"/>
      <p:bldP spid="76" grpId="1" animBg="1"/>
      <p:bldP spid="77" grpId="0" animBg="1"/>
      <p:bldP spid="77" grpId="1" animBg="1"/>
      <p:bldP spid="75" grpId="0" animBg="1"/>
      <p:bldP spid="75" grpId="1" animBg="1"/>
      <p:bldP spid="79" grpId="0" animBg="1"/>
      <p:bldP spid="79" grpId="1" animBg="1"/>
      <p:bldP spid="80" grpId="0" animBg="1"/>
      <p:bldP spid="80" grpId="1" animBg="1"/>
      <p:bldP spid="78" grpId="0" animBg="1"/>
      <p:bldP spid="78" grpId="1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168</Words>
  <Application>Microsoft Office PowerPoint</Application>
  <PresentationFormat>ワイド画面</PresentationFormat>
  <Paragraphs>79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UD デジタル 教科書体 NP-B</vt:lpstr>
      <vt:lpstr>游ゴシック</vt:lpstr>
      <vt:lpstr>游ゴシック Light</vt:lpstr>
      <vt:lpstr>Arial</vt:lpstr>
      <vt:lpstr>Arial Black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whct145</dc:creator>
  <cp:lastModifiedBy>whct145</cp:lastModifiedBy>
  <cp:revision>8</cp:revision>
  <dcterms:created xsi:type="dcterms:W3CDTF">2022-09-12T23:52:16Z</dcterms:created>
  <dcterms:modified xsi:type="dcterms:W3CDTF">2022-09-13T03:42:47Z</dcterms:modified>
</cp:coreProperties>
</file>