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906000" type="A4"/>
  <p:notesSz cx="8580438" cy="12433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B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5" autoAdjust="0"/>
    <p:restoredTop sz="94660"/>
  </p:normalViewPr>
  <p:slideViewPr>
    <p:cSldViewPr snapToGrid="0">
      <p:cViewPr>
        <p:scale>
          <a:sx n="56" d="100"/>
          <a:sy n="56" d="100"/>
        </p:scale>
        <p:origin x="20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83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34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3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0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7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7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36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36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8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00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61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B3AA1-AEDD-4BAC-B001-43C607E4BCAA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1EBF-0B83-418E-9795-3B2E28967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44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45D16BBA-1198-4AF4-AD36-E7312E6669A4}"/>
              </a:ext>
            </a:extLst>
          </p:cNvPr>
          <p:cNvSpPr/>
          <p:nvPr/>
        </p:nvSpPr>
        <p:spPr>
          <a:xfrm>
            <a:off x="2389349" y="2013248"/>
            <a:ext cx="650826" cy="65082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0EC8731-447F-4D84-82D4-9414FBE4FE95}"/>
              </a:ext>
            </a:extLst>
          </p:cNvPr>
          <p:cNvSpPr txBox="1"/>
          <p:nvPr/>
        </p:nvSpPr>
        <p:spPr>
          <a:xfrm>
            <a:off x="1187828" y="76648"/>
            <a:ext cx="425285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15" dirty="0">
                <a:latin typeface="NHHandwriting Medium" panose="020F0500000000000000" pitchFamily="34" charset="0"/>
              </a:rPr>
              <a:t>“Do you have a…?”  Survey!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35F6AA-7242-45A5-8E06-9FE7682C9FBF}"/>
              </a:ext>
            </a:extLst>
          </p:cNvPr>
          <p:cNvSpPr txBox="1"/>
          <p:nvPr/>
        </p:nvSpPr>
        <p:spPr>
          <a:xfrm>
            <a:off x="61807" y="506452"/>
            <a:ext cx="630139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85" dirty="0">
                <a:latin typeface="Comic Sans MS" panose="030F0702030302020204" pitchFamily="66" charset="0"/>
              </a:rPr>
              <a:t>Date (    /    ) Class (   ) Number (   ) Name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7619229-7304-46CE-84C7-6D1355433EA2}"/>
              </a:ext>
            </a:extLst>
          </p:cNvPr>
          <p:cNvSpPr txBox="1"/>
          <p:nvPr/>
        </p:nvSpPr>
        <p:spPr>
          <a:xfrm>
            <a:off x="3710917" y="442530"/>
            <a:ext cx="3367194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15" dirty="0">
                <a:latin typeface="NHHandwriting RL Light" panose="020F0300000000000000" pitchFamily="34" charset="0"/>
              </a:rPr>
              <a:t>|||||||||||||||||||||||||||||||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EA5D4C-EC15-434A-BB1A-F4F5A146450E}"/>
              </a:ext>
            </a:extLst>
          </p:cNvPr>
          <p:cNvSpPr txBox="1"/>
          <p:nvPr/>
        </p:nvSpPr>
        <p:spPr>
          <a:xfrm>
            <a:off x="324696" y="1150738"/>
            <a:ext cx="7356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>
                <a:latin typeface="NHHandwriting Medium" panose="020F0500000000000000" pitchFamily="34" charset="0"/>
              </a:rPr>
              <a:t>Do you have a ___________?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81E4AD3-3738-41BD-A85B-3609C45597FB}"/>
              </a:ext>
            </a:extLst>
          </p:cNvPr>
          <p:cNvSpPr/>
          <p:nvPr/>
        </p:nvSpPr>
        <p:spPr>
          <a:xfrm>
            <a:off x="330782" y="2783204"/>
            <a:ext cx="2857091" cy="5674995"/>
          </a:xfrm>
          <a:prstGeom prst="roundRect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8959022E-D699-40D9-AF87-959AA5A3225F}"/>
              </a:ext>
            </a:extLst>
          </p:cNvPr>
          <p:cNvSpPr/>
          <p:nvPr/>
        </p:nvSpPr>
        <p:spPr>
          <a:xfrm>
            <a:off x="3642337" y="2783203"/>
            <a:ext cx="2857091" cy="5674995"/>
          </a:xfrm>
          <a:prstGeom prst="roundRect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6BC844-49F9-4722-9C8E-E7CDE66642F6}"/>
              </a:ext>
            </a:extLst>
          </p:cNvPr>
          <p:cNvSpPr txBox="1"/>
          <p:nvPr/>
        </p:nvSpPr>
        <p:spPr>
          <a:xfrm>
            <a:off x="409552" y="2208011"/>
            <a:ext cx="2265212" cy="57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000" dirty="0">
                <a:latin typeface="NHHandwriting Medium" panose="020F0500000000000000" pitchFamily="34" charset="0"/>
              </a:rPr>
              <a:t>Yes, I do.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18AD66-44A1-4F91-BC21-40686A022890}"/>
              </a:ext>
            </a:extLst>
          </p:cNvPr>
          <p:cNvSpPr txBox="1"/>
          <p:nvPr/>
        </p:nvSpPr>
        <p:spPr>
          <a:xfrm>
            <a:off x="3645137" y="2208012"/>
            <a:ext cx="2265212" cy="57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000" dirty="0">
                <a:latin typeface="NHHandwriting Medium" panose="020F0500000000000000" pitchFamily="34" charset="0"/>
              </a:rPr>
              <a:t>No, I don’t.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6419C1-C9B9-4F22-8965-134E5D7C6F7B}"/>
              </a:ext>
            </a:extLst>
          </p:cNvPr>
          <p:cNvSpPr txBox="1"/>
          <p:nvPr/>
        </p:nvSpPr>
        <p:spPr>
          <a:xfrm>
            <a:off x="553296" y="8734363"/>
            <a:ext cx="2635674" cy="57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000" dirty="0">
                <a:latin typeface="NHHandwriting Medium" panose="020F0500000000000000" pitchFamily="34" charset="0"/>
              </a:rPr>
              <a:t>_____ people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45724F-CF0D-4662-A93B-788D19C7D46D}"/>
              </a:ext>
            </a:extLst>
          </p:cNvPr>
          <p:cNvSpPr txBox="1"/>
          <p:nvPr/>
        </p:nvSpPr>
        <p:spPr>
          <a:xfrm>
            <a:off x="3880039" y="8711503"/>
            <a:ext cx="3220932" cy="57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000" dirty="0">
                <a:latin typeface="NHHandwriting Medium" panose="020F0500000000000000" pitchFamily="34" charset="0"/>
              </a:rPr>
              <a:t>_____ people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50DBB4-5901-498E-B22B-633109036DAE}"/>
              </a:ext>
            </a:extLst>
          </p:cNvPr>
          <p:cNvSpPr txBox="1"/>
          <p:nvPr/>
        </p:nvSpPr>
        <p:spPr>
          <a:xfrm>
            <a:off x="553296" y="3055622"/>
            <a:ext cx="24070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0F424F3-B2AB-4FF3-92AF-A818D98E0E26}"/>
              </a:ext>
            </a:extLst>
          </p:cNvPr>
          <p:cNvSpPr txBox="1"/>
          <p:nvPr/>
        </p:nvSpPr>
        <p:spPr>
          <a:xfrm>
            <a:off x="3863854" y="3081544"/>
            <a:ext cx="24070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  <a:p>
            <a:endParaRPr kumimoji="1" lang="en-US" altLang="ja-JP" sz="1200" dirty="0">
              <a:latin typeface="NHHandwriting Medium" panose="020F0500000000000000" pitchFamily="34" charset="0"/>
            </a:endParaRPr>
          </a:p>
          <a:p>
            <a:r>
              <a:rPr kumimoji="1" lang="en-US" altLang="ja-JP" sz="1200" dirty="0">
                <a:latin typeface="NHHandwriting Medium" panose="020F0500000000000000" pitchFamily="34" charset="0"/>
              </a:rPr>
              <a:t>_____________________________</a:t>
            </a:r>
          </a:p>
        </p:txBody>
      </p:sp>
      <p:sp>
        <p:nvSpPr>
          <p:cNvPr id="5" name="乗算記号 4">
            <a:extLst>
              <a:ext uri="{FF2B5EF4-FFF2-40B4-BE49-F238E27FC236}">
                <a16:creationId xmlns:a16="http://schemas.microsoft.com/office/drawing/2014/main" id="{960DA169-66AA-4D33-941D-B13C2641591F}"/>
              </a:ext>
            </a:extLst>
          </p:cNvPr>
          <p:cNvSpPr/>
          <p:nvPr/>
        </p:nvSpPr>
        <p:spPr>
          <a:xfrm>
            <a:off x="5738653" y="1888330"/>
            <a:ext cx="1001108" cy="1001108"/>
          </a:xfrm>
          <a:prstGeom prst="mathMultiply">
            <a:avLst>
              <a:gd name="adj1" fmla="val 1328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84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67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Comic Sans MS</vt:lpstr>
      <vt:lpstr>NHHandwriting Medium</vt:lpstr>
      <vt:lpstr>NHHandwriting RL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久松小学校 ALT</dc:creator>
  <cp:lastModifiedBy>久松小学校 ALT</cp:lastModifiedBy>
  <cp:revision>33</cp:revision>
  <cp:lastPrinted>2023-10-20T03:50:52Z</cp:lastPrinted>
  <dcterms:created xsi:type="dcterms:W3CDTF">2023-05-18T06:00:08Z</dcterms:created>
  <dcterms:modified xsi:type="dcterms:W3CDTF">2023-11-14T01:25:09Z</dcterms:modified>
</cp:coreProperties>
</file>