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>
        <p:scale>
          <a:sx n="71" d="100"/>
          <a:sy n="71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293269" y="2572007"/>
            <a:ext cx="425988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Do you </a:t>
            </a:r>
            <a:r>
              <a:rPr lang="ja-JP" alt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～？</a:t>
            </a:r>
            <a:endParaRPr lang="en-US" altLang="ja-JP" sz="5400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altLang="ja-JP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Can you</a:t>
            </a:r>
            <a:r>
              <a:rPr lang="ja-JP" alt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～？</a:t>
            </a:r>
            <a:endParaRPr lang="ja-JP" alt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フレーム 4"/>
          <p:cNvSpPr/>
          <p:nvPr/>
        </p:nvSpPr>
        <p:spPr>
          <a:xfrm>
            <a:off x="3025588" y="484094"/>
            <a:ext cx="6360460" cy="5688106"/>
          </a:xfrm>
          <a:prstGeom prst="fra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65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21024" y="1779966"/>
            <a:ext cx="1159136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64005" indent="533400" algn="just">
              <a:spcAft>
                <a:spcPts val="0"/>
              </a:spcAft>
            </a:pPr>
            <a:r>
              <a:rPr lang="en-US" altLang="ja-JP" sz="5400" b="1" kern="100" dirty="0">
                <a:solidFill>
                  <a:srgbClr val="0070C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A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: Do you </a:t>
            </a:r>
            <a:r>
              <a:rPr lang="en-US" altLang="ja-JP" sz="5400" b="1" kern="100" dirty="0">
                <a:solidFill>
                  <a:srgbClr val="FF000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like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 music? </a:t>
            </a:r>
            <a:endParaRPr lang="ja-JP" altLang="ja-JP" sz="5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600200" indent="533400" algn="just">
              <a:spcAft>
                <a:spcPts val="0"/>
              </a:spcAft>
            </a:pPr>
            <a:r>
              <a:rPr lang="en-US" altLang="ja-JP" sz="5400" b="1" kern="100" dirty="0">
                <a:solidFill>
                  <a:srgbClr val="FF000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B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: Yes, I do. / No, I don’t.    </a:t>
            </a:r>
            <a:endParaRPr lang="ja-JP" altLang="ja-JP" sz="5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133600" algn="just">
              <a:spcAft>
                <a:spcPts val="0"/>
              </a:spcAft>
            </a:pPr>
            <a:r>
              <a:rPr lang="en-US" altLang="ja-JP" sz="5400" b="1" kern="100" dirty="0">
                <a:solidFill>
                  <a:srgbClr val="0070C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A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: Can you </a:t>
            </a:r>
            <a:r>
              <a:rPr lang="en-US" altLang="ja-JP" sz="5400" b="1" kern="100" dirty="0">
                <a:solidFill>
                  <a:srgbClr val="FF000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sing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 well?   </a:t>
            </a:r>
            <a:endParaRPr lang="ja-JP" altLang="ja-JP" sz="5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600200" indent="533400" algn="just">
              <a:spcAft>
                <a:spcPts val="0"/>
              </a:spcAft>
            </a:pPr>
            <a:r>
              <a:rPr lang="en-US" altLang="ja-JP" sz="5400" b="1" kern="100" dirty="0">
                <a:solidFill>
                  <a:srgbClr val="FF000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B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: Yes, I can. / No, I can’t.</a:t>
            </a:r>
            <a:endParaRPr lang="ja-JP" altLang="ja-JP" sz="5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06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21024" y="1779966"/>
            <a:ext cx="1159136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64005" indent="533400" algn="just">
              <a:spcAft>
                <a:spcPts val="0"/>
              </a:spcAft>
            </a:pPr>
            <a:r>
              <a:rPr lang="en-US" altLang="ja-JP" sz="5400" b="1" kern="100" dirty="0">
                <a:solidFill>
                  <a:srgbClr val="0070C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A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: Do you </a:t>
            </a:r>
            <a:r>
              <a:rPr lang="en-US" altLang="ja-JP" sz="5400" b="1" kern="100" dirty="0">
                <a:solidFill>
                  <a:srgbClr val="FF000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like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altLang="ja-JP" sz="5400" b="1" kern="100" dirty="0" smtClean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manga? </a:t>
            </a:r>
            <a:endParaRPr lang="ja-JP" altLang="ja-JP" sz="5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600200" indent="533400" algn="just">
              <a:spcAft>
                <a:spcPts val="0"/>
              </a:spcAft>
            </a:pPr>
            <a:r>
              <a:rPr lang="en-US" altLang="ja-JP" sz="5400" b="1" kern="100" dirty="0">
                <a:solidFill>
                  <a:srgbClr val="FF000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B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: Yes, I do. / No, I don’t.    </a:t>
            </a:r>
            <a:endParaRPr lang="ja-JP" altLang="ja-JP" sz="5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133600" algn="just">
              <a:spcAft>
                <a:spcPts val="0"/>
              </a:spcAft>
            </a:pPr>
            <a:r>
              <a:rPr lang="en-US" altLang="ja-JP" sz="5400" b="1" kern="100" dirty="0">
                <a:solidFill>
                  <a:srgbClr val="0070C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A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: Can you </a:t>
            </a:r>
            <a:r>
              <a:rPr lang="en-US" altLang="ja-JP" sz="5400" b="1" kern="100" dirty="0" smtClean="0">
                <a:solidFill>
                  <a:srgbClr val="FF000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draw </a:t>
            </a:r>
            <a:r>
              <a:rPr lang="en-US" altLang="ja-JP" sz="5400" b="1" kern="100" dirty="0" smtClean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manga?   </a:t>
            </a:r>
            <a:endParaRPr lang="ja-JP" altLang="ja-JP" sz="5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600200" indent="533400" algn="just">
              <a:spcAft>
                <a:spcPts val="0"/>
              </a:spcAft>
            </a:pPr>
            <a:r>
              <a:rPr lang="en-US" altLang="ja-JP" sz="5400" b="1" kern="100" dirty="0">
                <a:solidFill>
                  <a:srgbClr val="FF000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B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: Yes, I can. / No, I can’t.</a:t>
            </a:r>
            <a:endParaRPr lang="ja-JP" altLang="ja-JP" sz="5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50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21024" y="1779966"/>
            <a:ext cx="118603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64005" indent="533400" algn="just">
              <a:spcAft>
                <a:spcPts val="0"/>
              </a:spcAft>
            </a:pPr>
            <a:r>
              <a:rPr lang="en-US" altLang="ja-JP" sz="5400" b="1" kern="100" dirty="0">
                <a:solidFill>
                  <a:srgbClr val="0070C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A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: Do you </a:t>
            </a:r>
            <a:r>
              <a:rPr lang="en-US" altLang="ja-JP" sz="5400" b="1" kern="100" dirty="0" smtClean="0">
                <a:solidFill>
                  <a:srgbClr val="FF000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eat</a:t>
            </a:r>
            <a:r>
              <a:rPr lang="en-US" altLang="ja-JP" sz="5400" b="1" kern="100" dirty="0" smtClean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 spicy food? </a:t>
            </a:r>
            <a:endParaRPr lang="ja-JP" altLang="ja-JP" sz="5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600200" indent="533400" algn="just">
              <a:spcAft>
                <a:spcPts val="0"/>
              </a:spcAft>
            </a:pPr>
            <a:r>
              <a:rPr lang="en-US" altLang="ja-JP" sz="5400" b="1" kern="100" dirty="0">
                <a:solidFill>
                  <a:srgbClr val="FF000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B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: Yes, I do. / No, I don’t.    </a:t>
            </a:r>
            <a:endParaRPr lang="ja-JP" altLang="ja-JP" sz="5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133600" algn="just">
              <a:spcAft>
                <a:spcPts val="0"/>
              </a:spcAft>
            </a:pPr>
            <a:r>
              <a:rPr lang="en-US" altLang="ja-JP" sz="5400" b="1" kern="100" dirty="0">
                <a:solidFill>
                  <a:srgbClr val="0070C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A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: Can you </a:t>
            </a:r>
            <a:r>
              <a:rPr lang="en-US" altLang="ja-JP" sz="5400" b="1" kern="100" dirty="0" smtClean="0">
                <a:solidFill>
                  <a:srgbClr val="FF000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eat </a:t>
            </a:r>
            <a:r>
              <a:rPr lang="en-US" altLang="ja-JP" sz="5400" b="1" kern="100" dirty="0" smtClean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kimchi?   </a:t>
            </a:r>
            <a:endParaRPr lang="ja-JP" altLang="ja-JP" sz="5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600200" indent="533400" algn="just">
              <a:spcAft>
                <a:spcPts val="0"/>
              </a:spcAft>
            </a:pPr>
            <a:r>
              <a:rPr lang="en-US" altLang="ja-JP" sz="5400" b="1" kern="100" dirty="0">
                <a:solidFill>
                  <a:srgbClr val="FF000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B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: Yes, I can. / No, I can’t.</a:t>
            </a:r>
            <a:endParaRPr lang="ja-JP" altLang="ja-JP" sz="5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54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685800" y="1793413"/>
            <a:ext cx="130436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64005" indent="533400" algn="just">
              <a:spcAft>
                <a:spcPts val="0"/>
              </a:spcAft>
            </a:pPr>
            <a:r>
              <a:rPr lang="en-US" altLang="ja-JP" sz="5400" b="1" kern="100" dirty="0">
                <a:solidFill>
                  <a:srgbClr val="0070C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A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: Do you </a:t>
            </a:r>
            <a:r>
              <a:rPr lang="en-US" altLang="ja-JP" sz="5400" b="1" kern="100" dirty="0" smtClean="0">
                <a:solidFill>
                  <a:srgbClr val="FF000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play</a:t>
            </a:r>
            <a:r>
              <a:rPr lang="en-US" altLang="ja-JP" sz="5400" b="1" kern="100" dirty="0" smtClean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 a sport? </a:t>
            </a:r>
            <a:endParaRPr lang="ja-JP" altLang="ja-JP" sz="5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600200" indent="533400" algn="just">
              <a:spcAft>
                <a:spcPts val="0"/>
              </a:spcAft>
            </a:pPr>
            <a:r>
              <a:rPr lang="en-US" altLang="ja-JP" sz="5400" b="1" kern="100" dirty="0">
                <a:solidFill>
                  <a:srgbClr val="FF000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B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: Yes, I do. / No, I don’t.    </a:t>
            </a:r>
            <a:endParaRPr lang="ja-JP" altLang="ja-JP" sz="5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133600" algn="just">
              <a:spcAft>
                <a:spcPts val="0"/>
              </a:spcAft>
            </a:pPr>
            <a:r>
              <a:rPr lang="en-US" altLang="ja-JP" sz="5400" b="1" kern="100" dirty="0">
                <a:solidFill>
                  <a:srgbClr val="0070C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A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: Can you </a:t>
            </a:r>
            <a:r>
              <a:rPr lang="en-US" altLang="ja-JP" sz="5400" b="1" kern="100" dirty="0" smtClean="0">
                <a:solidFill>
                  <a:srgbClr val="FF000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play </a:t>
            </a:r>
            <a:r>
              <a:rPr lang="en-US" altLang="ja-JP" sz="5400" b="1" kern="100" dirty="0" smtClean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basketball?   </a:t>
            </a:r>
            <a:endParaRPr lang="ja-JP" altLang="ja-JP" sz="5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600200" indent="533400" algn="just">
              <a:spcAft>
                <a:spcPts val="0"/>
              </a:spcAft>
            </a:pPr>
            <a:r>
              <a:rPr lang="en-US" altLang="ja-JP" sz="5400" b="1" kern="100" dirty="0">
                <a:solidFill>
                  <a:srgbClr val="FF000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B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: Yes, I can. / No, I can’t.</a:t>
            </a:r>
            <a:endParaRPr lang="ja-JP" altLang="ja-JP" sz="5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91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129552" y="1779966"/>
            <a:ext cx="138101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64005" indent="533400" algn="just">
              <a:spcAft>
                <a:spcPts val="0"/>
              </a:spcAft>
            </a:pPr>
            <a:r>
              <a:rPr lang="en-US" altLang="ja-JP" sz="5400" b="1" kern="100" dirty="0">
                <a:solidFill>
                  <a:srgbClr val="0070C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A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: Do you </a:t>
            </a:r>
            <a:r>
              <a:rPr lang="en-US" altLang="ja-JP" sz="5400" b="1" kern="100" dirty="0" smtClean="0">
                <a:solidFill>
                  <a:srgbClr val="FF000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drink</a:t>
            </a:r>
            <a:r>
              <a:rPr lang="en-US" altLang="ja-JP" sz="5400" b="1" kern="100" dirty="0" smtClean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 coffee? </a:t>
            </a:r>
            <a:endParaRPr lang="ja-JP" altLang="ja-JP" sz="5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600200" indent="533400" algn="just">
              <a:spcAft>
                <a:spcPts val="0"/>
              </a:spcAft>
            </a:pPr>
            <a:r>
              <a:rPr lang="en-US" altLang="ja-JP" sz="5400" b="1" kern="100" dirty="0">
                <a:solidFill>
                  <a:srgbClr val="FF000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B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: Yes, I do. / No, I don’t.    </a:t>
            </a:r>
            <a:endParaRPr lang="ja-JP" altLang="ja-JP" sz="5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133600" algn="just">
              <a:spcAft>
                <a:spcPts val="0"/>
              </a:spcAft>
            </a:pPr>
            <a:r>
              <a:rPr lang="en-US" altLang="ja-JP" sz="5400" b="1" kern="100" dirty="0">
                <a:solidFill>
                  <a:srgbClr val="0070C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A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: Can you </a:t>
            </a:r>
            <a:r>
              <a:rPr lang="en-US" altLang="ja-JP" sz="5400" b="1" kern="100" dirty="0" smtClean="0">
                <a:solidFill>
                  <a:srgbClr val="FF000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drink </a:t>
            </a:r>
            <a:r>
              <a:rPr lang="en-US" altLang="ja-JP" sz="5400" b="1" kern="100" dirty="0" smtClean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black coffee?   </a:t>
            </a:r>
            <a:endParaRPr lang="ja-JP" altLang="ja-JP" sz="5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600200" indent="533400" algn="just">
              <a:spcAft>
                <a:spcPts val="0"/>
              </a:spcAft>
            </a:pPr>
            <a:r>
              <a:rPr lang="en-US" altLang="ja-JP" sz="5400" b="1" kern="100" dirty="0">
                <a:solidFill>
                  <a:srgbClr val="FF000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B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: Yes, I can. / No, I can’t.</a:t>
            </a:r>
            <a:endParaRPr lang="ja-JP" altLang="ja-JP" sz="5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90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089212" y="1779966"/>
            <a:ext cx="1410596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64005" indent="533400" algn="just">
              <a:spcAft>
                <a:spcPts val="0"/>
              </a:spcAft>
            </a:pPr>
            <a:r>
              <a:rPr lang="en-US" altLang="ja-JP" sz="5400" b="1" kern="100" dirty="0">
                <a:solidFill>
                  <a:srgbClr val="0070C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A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: Do you </a:t>
            </a:r>
            <a:r>
              <a:rPr lang="en-US" altLang="ja-JP" sz="5400" b="1" kern="100" dirty="0" smtClean="0">
                <a:solidFill>
                  <a:srgbClr val="FF000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go</a:t>
            </a:r>
            <a:r>
              <a:rPr lang="en-US" altLang="ja-JP" sz="5400" b="1" kern="100" dirty="0" smtClean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 to karaoke? </a:t>
            </a:r>
            <a:endParaRPr lang="ja-JP" altLang="ja-JP" sz="5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600200" indent="533400" algn="just">
              <a:spcAft>
                <a:spcPts val="0"/>
              </a:spcAft>
            </a:pPr>
            <a:r>
              <a:rPr lang="en-US" altLang="ja-JP" sz="5400" b="1" kern="100" dirty="0">
                <a:solidFill>
                  <a:srgbClr val="FF000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B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: Yes, I do. / No, I don’t.    </a:t>
            </a:r>
            <a:endParaRPr lang="ja-JP" altLang="ja-JP" sz="5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133600" algn="just">
              <a:spcAft>
                <a:spcPts val="0"/>
              </a:spcAft>
            </a:pPr>
            <a:r>
              <a:rPr lang="en-US" altLang="ja-JP" sz="5400" b="1" kern="100" dirty="0">
                <a:solidFill>
                  <a:srgbClr val="0070C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A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: Can you </a:t>
            </a:r>
            <a:r>
              <a:rPr lang="en-US" altLang="ja-JP" sz="5400" b="1" kern="100" dirty="0" smtClean="0">
                <a:solidFill>
                  <a:srgbClr val="FF000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sing </a:t>
            </a:r>
            <a:r>
              <a:rPr lang="en-US" altLang="ja-JP" sz="5400" b="1" kern="100" dirty="0" smtClean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karaoke well?   </a:t>
            </a:r>
            <a:endParaRPr lang="ja-JP" altLang="ja-JP" sz="5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600200" indent="533400" algn="just">
              <a:spcAft>
                <a:spcPts val="0"/>
              </a:spcAft>
            </a:pPr>
            <a:r>
              <a:rPr lang="en-US" altLang="ja-JP" sz="5400" b="1" kern="100" dirty="0">
                <a:solidFill>
                  <a:srgbClr val="FF0000"/>
                </a:solidFill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B</a:t>
            </a:r>
            <a:r>
              <a:rPr lang="en-US" altLang="ja-JP" sz="5400" b="1" kern="100" dirty="0">
                <a:latin typeface="NHHandwriting Medium" panose="020F0500000000000000" pitchFamily="34" charset="0"/>
                <a:ea typeface="HGS教科書体" panose="02020600000000000000" pitchFamily="18" charset="-128"/>
                <a:cs typeface="Times New Roman" panose="02020603050405020304" pitchFamily="18" charset="0"/>
              </a:rPr>
              <a:t>: Yes, I can. / No, I can’t.</a:t>
            </a:r>
            <a:endParaRPr lang="ja-JP" altLang="ja-JP" sz="5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41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89026" y="2523582"/>
            <a:ext cx="822609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Let’s practice!</a:t>
            </a:r>
            <a:endParaRPr lang="ja-JP" altLang="en-US" sz="9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463433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TM10001106[[fn=バッジ]]</Template>
  <TotalTime>10</TotalTime>
  <Words>256</Words>
  <Application>Microsoft Office PowerPoint</Application>
  <PresentationFormat>ワイド画面</PresentationFormat>
  <Paragraphs>27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7" baseType="lpstr">
      <vt:lpstr>HGS教科書体</vt:lpstr>
      <vt:lpstr>メイリオ</vt:lpstr>
      <vt:lpstr>游明朝</vt:lpstr>
      <vt:lpstr>Arial</vt:lpstr>
      <vt:lpstr>Gill Sans MT</vt:lpstr>
      <vt:lpstr>Impact</vt:lpstr>
      <vt:lpstr>NHHandwriting Medium</vt:lpstr>
      <vt:lpstr>Times New Roman</vt:lpstr>
      <vt:lpstr>Badge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teacher</cp:lastModifiedBy>
  <cp:revision>2</cp:revision>
  <dcterms:created xsi:type="dcterms:W3CDTF">2023-06-15T04:51:11Z</dcterms:created>
  <dcterms:modified xsi:type="dcterms:W3CDTF">2023-06-15T05:02:00Z</dcterms:modified>
</cp:coreProperties>
</file>