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erio Juno" initials="VJ" lastIdx="1" clrIdx="0">
    <p:extLst>
      <p:ext uri="{19B8F6BF-5375-455C-9EA6-DF929625EA0E}">
        <p15:presenceInfo xmlns:p15="http://schemas.microsoft.com/office/powerpoint/2012/main" userId="S-1-5-21-342864409-549255240-650442278-21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310"/>
    <a:srgbClr val="FA0A0B"/>
    <a:srgbClr val="FF3A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E5F2AA-0695-4F71-8652-9BD049145E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6D86B9F-6AE5-46EF-90A2-B74584C788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1B9704-D21F-4EE4-ADF8-8A3B3560A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7E18-32AD-48A3-A8A2-CE12844913CD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8B5979-8D87-48F5-99A6-E77C9EF6B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C7E047-2D84-4A79-8FB0-E101191EF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FBC2-E342-48EF-91C2-3CEDBEE15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8302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E74079-7662-4D47-9FAC-6107B0902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4A4A89F-D025-46D3-872C-34F714C75A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F8FE72-8450-4DE7-B2A9-9A184BFBE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7E18-32AD-48A3-A8A2-CE12844913CD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2B3069-7F12-4012-9562-82A442FAA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22761C-20FB-470E-868E-3AD0D774D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FBC2-E342-48EF-91C2-3CEDBEE15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90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F093049-5AD9-4053-AD91-91C23F0D82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5988185-C38F-45C9-B843-05282C75FA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D09D46-18C9-4570-9F24-0F04E9A09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7E18-32AD-48A3-A8A2-CE12844913CD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FA85D8-4799-4383-AA22-F1635261F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306074-A88F-4A2A-B281-9A8B1A308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FBC2-E342-48EF-91C2-3CEDBEE15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493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89B130-F67E-4A97-8AB5-D0132FE26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B29AA7-9478-4BB3-AC89-88B64C16E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70950B-C44E-4330-86D1-3DE0BDFC5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7E18-32AD-48A3-A8A2-CE12844913CD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BEC3BA-019E-4790-985F-440F7F101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C63ABB-B2BC-428A-A5DD-F716DDA19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FBC2-E342-48EF-91C2-3CEDBEE15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008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465092-00CA-4087-9A90-65F7F1A9D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0A883BC-810B-4791-B058-F82719140B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966937-E9D0-4EDA-BD24-9CE470583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7E18-32AD-48A3-A8A2-CE12844913CD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A851DE-09FA-4F57-B8DF-830E13727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BAE1C6-0D57-4FA1-BBA8-DCA774DBF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FBC2-E342-48EF-91C2-3CEDBEE15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56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E9CDC2-F05E-43C3-946A-FCDE90318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88FB06-B02D-45F8-A5EF-17131814E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A03B5A6-3D08-478C-84D1-7CAB91E4FD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44899ED-E3C8-4CED-8B70-235B8185E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7E18-32AD-48A3-A8A2-CE12844913CD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DF5DA6F-25A0-46FF-867A-BB97BFABB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F1A7E9-EC04-462C-B66F-2CF6F88BC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FBC2-E342-48EF-91C2-3CEDBEE15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952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77D5EE-997C-48C2-AA88-7B8F3AA69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90EE675-9571-4480-A6EA-B306C3925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7020921-158B-4A56-B22C-4F895B3722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BC383F9-B5EA-44AF-8BD2-F4EB11E141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D76AAA7-D364-45A9-8068-B480F23034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30E0453-AB12-471D-ABE0-229EB5062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7E18-32AD-48A3-A8A2-CE12844913CD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B6849C4-7696-4BE0-A0BA-A7B8178B9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C30FA01-F4F3-406B-8A9D-D0025BC8A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FBC2-E342-48EF-91C2-3CEDBEE15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884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2A6CDA-8307-4483-9A67-2D726BC86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7C1DF3D-9350-4E3B-949B-33FA60874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7E18-32AD-48A3-A8A2-CE12844913CD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CEAA4D1-B1E1-48DE-8318-4D079091D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29F966E-CFC5-4A8C-94A8-0CA5E73CB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FBC2-E342-48EF-91C2-3CEDBEE15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331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0B5ED69-7CC6-4828-990E-A734897E0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7E18-32AD-48A3-A8A2-CE12844913CD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7348005-AFFB-4130-AA14-AAADB439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4207C8-253A-477E-9809-6F693FD99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FBC2-E342-48EF-91C2-3CEDBEE15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5384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8B6ED3-FA97-4C6B-96A2-B263214FF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2F05C1-EB1A-4344-924D-AF6FDBD06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C438F41-0A75-4772-8D2D-3AAD4F7561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759CDEA-5792-4C0B-B890-842EB948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7E18-32AD-48A3-A8A2-CE12844913CD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6586AD3-E209-4722-874A-1BA281D16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19432FE-6A1E-4156-B181-541EA42B2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FBC2-E342-48EF-91C2-3CEDBEE15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17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57B410-629C-4FAC-831A-312589305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E98C953-F7A5-43EC-8492-55AC95BD36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1671241-7D4D-4062-8698-E47A6905C9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169762D-3905-4F75-AA87-E868DEBB9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7E18-32AD-48A3-A8A2-CE12844913CD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5EA0D23-F195-4071-8BE3-48CAE91FC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2104B2C-7DC9-44C6-9408-66314533E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FBC2-E342-48EF-91C2-3CEDBEE15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001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06391E5-3334-432A-8607-D416BDCF8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704DDF5-25C6-49B6-86D1-4CF328122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1DE5AE-DC9A-48A8-933F-2DD25E3C25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7E18-32AD-48A3-A8A2-CE12844913CD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DFE87A-399E-48C4-B2FC-6D5715E2BA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A4DB73-BF35-4352-ADC2-6A176668E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2FBC2-E342-48EF-91C2-3CEDBEE15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871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Niigata Blank Backdro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226" y="121401"/>
            <a:ext cx="7517019" cy="6712278"/>
          </a:xfrm>
          <a:prstGeom prst="rect">
            <a:avLst/>
          </a:prstGeom>
        </p:spPr>
      </p:pic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327A2FC-DB7E-4173-9398-766094083ED0}"/>
              </a:ext>
            </a:extLst>
          </p:cNvPr>
          <p:cNvSpPr txBox="1"/>
          <p:nvPr/>
        </p:nvSpPr>
        <p:spPr>
          <a:xfrm rot="17684404">
            <a:off x="5320745" y="4675375"/>
            <a:ext cx="53412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latin typeface="Arial Rounded MT Bold" panose="020F0704030504030204" pitchFamily="34" charset="0"/>
              </a:rPr>
              <a:t>OJIYA</a:t>
            </a:r>
            <a:endParaRPr kumimoji="1" lang="ja-JP" altLang="en-US" sz="900" dirty="0">
              <a:latin typeface="Arial Rounded MT Bold" panose="020F0704030504030204" pitchFamily="34" charset="0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8B22E0BE-A726-41C0-96FC-3E55FBFBE6CF}"/>
              </a:ext>
            </a:extLst>
          </p:cNvPr>
          <p:cNvSpPr txBox="1"/>
          <p:nvPr/>
        </p:nvSpPr>
        <p:spPr>
          <a:xfrm rot="20818697">
            <a:off x="4705131" y="5280527"/>
            <a:ext cx="10647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Arial Rounded MT Bold" panose="020F0704030504030204" pitchFamily="34" charset="0"/>
              </a:rPr>
              <a:t>TOKAMACHI</a:t>
            </a:r>
            <a:endParaRPr kumimoji="1" lang="ja-JP" altLang="en-US" sz="1100" dirty="0">
              <a:latin typeface="Arial Rounded MT Bold" panose="020F0704030504030204" pitchFamily="34" charset="0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BFF491F-6E0B-4250-A386-A656B2AA345D}"/>
              </a:ext>
            </a:extLst>
          </p:cNvPr>
          <p:cNvSpPr txBox="1"/>
          <p:nvPr/>
        </p:nvSpPr>
        <p:spPr>
          <a:xfrm rot="20767271">
            <a:off x="6816992" y="2722877"/>
            <a:ext cx="6703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latin typeface="Arial Rounded MT Bold" panose="020F0704030504030204" pitchFamily="34" charset="0"/>
              </a:rPr>
              <a:t>AGANO</a:t>
            </a:r>
            <a:endParaRPr kumimoji="1" lang="ja-JP" altLang="en-US" sz="1000" dirty="0">
              <a:latin typeface="Arial Rounded MT Bold" panose="020F0704030504030204" pitchFamily="34" charset="0"/>
            </a:endParaRPr>
          </a:p>
        </p:txBody>
      </p:sp>
      <p:sp>
        <p:nvSpPr>
          <p:cNvPr id="1060" name="テキスト ボックス 1059">
            <a:extLst>
              <a:ext uri="{FF2B5EF4-FFF2-40B4-BE49-F238E27FC236}">
                <a16:creationId xmlns:a16="http://schemas.microsoft.com/office/drawing/2014/main" id="{03E0B0A1-9D72-4004-AFB2-F2A2C7BF4484}"/>
              </a:ext>
            </a:extLst>
          </p:cNvPr>
          <p:cNvSpPr txBox="1"/>
          <p:nvPr/>
        </p:nvSpPr>
        <p:spPr>
          <a:xfrm>
            <a:off x="7832744" y="895870"/>
            <a:ext cx="11977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Arial Rounded MT Bold" panose="020F0704030504030204" pitchFamily="34" charset="0"/>
              </a:rPr>
              <a:t>MURAKAMI</a:t>
            </a:r>
            <a:endParaRPr kumimoji="1" lang="ja-JP" altLang="en-US" sz="1400" dirty="0">
              <a:latin typeface="Arial Rounded MT Bold" panose="020F070403050403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44E96622-7167-41A9-AED0-0BB9FAD01C0C}"/>
              </a:ext>
            </a:extLst>
          </p:cNvPr>
          <p:cNvSpPr txBox="1"/>
          <p:nvPr/>
        </p:nvSpPr>
        <p:spPr>
          <a:xfrm rot="20196039">
            <a:off x="4427798" y="4488188"/>
            <a:ext cx="9300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>
                <a:latin typeface="Arial Rounded MT Bold" panose="020F0704030504030204" pitchFamily="34" charset="0"/>
              </a:rPr>
              <a:t>KASHIWAZAKI</a:t>
            </a:r>
            <a:endParaRPr kumimoji="1" lang="ja-JP" altLang="en-US" sz="800" dirty="0">
              <a:latin typeface="Arial Rounded MT Bold" panose="020F070403050403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80BCFB70-4CE1-4E16-92CA-47870E2B2A9F}"/>
              </a:ext>
            </a:extLst>
          </p:cNvPr>
          <p:cNvSpPr txBox="1"/>
          <p:nvPr/>
        </p:nvSpPr>
        <p:spPr>
          <a:xfrm rot="3380776">
            <a:off x="5996319" y="4880745"/>
            <a:ext cx="1250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 Rounded MT Bold" panose="020F0704030504030204" pitchFamily="34" charset="0"/>
              </a:rPr>
              <a:t>UONUMA</a:t>
            </a:r>
            <a:endParaRPr kumimoji="1" lang="ja-JP" altLang="en-US" dirty="0">
              <a:latin typeface="Arial Rounded MT Bold" panose="020F0704030504030204" pitchFamily="34" charset="0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4C1ACBEE-CEA8-46A7-A0F6-4EEBF2CE5BBC}"/>
              </a:ext>
            </a:extLst>
          </p:cNvPr>
          <p:cNvSpPr txBox="1"/>
          <p:nvPr/>
        </p:nvSpPr>
        <p:spPr>
          <a:xfrm rot="19883612">
            <a:off x="5465897" y="5545524"/>
            <a:ext cx="115768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latin typeface="Arial Rounded MT Bold" panose="020F0704030504030204" pitchFamily="34" charset="0"/>
              </a:rPr>
              <a:t>MINAMIUONUMA</a:t>
            </a:r>
            <a:endParaRPr kumimoji="1" lang="ja-JP" altLang="en-US" sz="900" dirty="0">
              <a:latin typeface="Arial Rounded MT Bold" panose="020F0704030504030204" pitchFamily="34" charset="0"/>
            </a:endParaRPr>
          </a:p>
        </p:txBody>
      </p:sp>
      <p:sp>
        <p:nvSpPr>
          <p:cNvPr id="1024" name="テキスト ボックス 1023">
            <a:extLst>
              <a:ext uri="{FF2B5EF4-FFF2-40B4-BE49-F238E27FC236}">
                <a16:creationId xmlns:a16="http://schemas.microsoft.com/office/drawing/2014/main" id="{B780F060-A403-4FCA-B3F6-BA56E3D6057F}"/>
              </a:ext>
            </a:extLst>
          </p:cNvPr>
          <p:cNvSpPr txBox="1"/>
          <p:nvPr/>
        </p:nvSpPr>
        <p:spPr>
          <a:xfrm rot="19886900">
            <a:off x="5236971" y="6224507"/>
            <a:ext cx="8627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 Rounded MT Bold" panose="020F0704030504030204" pitchFamily="34" charset="0"/>
              </a:rPr>
              <a:t>YUZAWA</a:t>
            </a:r>
            <a:endParaRPr kumimoji="1" lang="ja-JP" altLang="en-US" sz="1200" dirty="0">
              <a:latin typeface="Arial Rounded MT Bold" panose="020F0704030504030204" pitchFamily="34" charset="0"/>
            </a:endParaRPr>
          </a:p>
        </p:txBody>
      </p:sp>
      <p:sp>
        <p:nvSpPr>
          <p:cNvPr id="1027" name="テキスト ボックス 1026">
            <a:extLst>
              <a:ext uri="{FF2B5EF4-FFF2-40B4-BE49-F238E27FC236}">
                <a16:creationId xmlns:a16="http://schemas.microsoft.com/office/drawing/2014/main" id="{50073315-C813-48F1-8368-684C40C0964F}"/>
              </a:ext>
            </a:extLst>
          </p:cNvPr>
          <p:cNvSpPr txBox="1"/>
          <p:nvPr/>
        </p:nvSpPr>
        <p:spPr>
          <a:xfrm>
            <a:off x="3578014" y="5183159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 Rounded MT Bold" panose="020F0704030504030204" pitchFamily="34" charset="0"/>
              </a:rPr>
              <a:t>JOETSU</a:t>
            </a:r>
            <a:endParaRPr kumimoji="1" lang="ja-JP" altLang="en-US" dirty="0">
              <a:latin typeface="Arial Rounded MT Bold" panose="020F0704030504030204" pitchFamily="34" charset="0"/>
            </a:endParaRPr>
          </a:p>
        </p:txBody>
      </p:sp>
      <p:sp>
        <p:nvSpPr>
          <p:cNvPr id="1028" name="テキスト ボックス 1027">
            <a:extLst>
              <a:ext uri="{FF2B5EF4-FFF2-40B4-BE49-F238E27FC236}">
                <a16:creationId xmlns:a16="http://schemas.microsoft.com/office/drawing/2014/main" id="{B985AED3-6A69-4188-A840-36D6D65AB308}"/>
              </a:ext>
            </a:extLst>
          </p:cNvPr>
          <p:cNvSpPr txBox="1"/>
          <p:nvPr/>
        </p:nvSpPr>
        <p:spPr>
          <a:xfrm rot="21224092">
            <a:off x="3149472" y="6069357"/>
            <a:ext cx="7586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 Rounded MT Bold" panose="020F0704030504030204" pitchFamily="34" charset="0"/>
              </a:rPr>
              <a:t>MYOKO</a:t>
            </a:r>
            <a:endParaRPr kumimoji="1" lang="ja-JP" altLang="en-US" sz="1200" dirty="0">
              <a:latin typeface="Arial Rounded MT Bold" panose="020F0704030504030204" pitchFamily="34" charset="0"/>
            </a:endParaRPr>
          </a:p>
        </p:txBody>
      </p:sp>
      <p:sp>
        <p:nvSpPr>
          <p:cNvPr id="1029" name="テキスト ボックス 1028">
            <a:extLst>
              <a:ext uri="{FF2B5EF4-FFF2-40B4-BE49-F238E27FC236}">
                <a16:creationId xmlns:a16="http://schemas.microsoft.com/office/drawing/2014/main" id="{1D7091BF-67A6-4DEA-A0B1-73A01784E6A1}"/>
              </a:ext>
            </a:extLst>
          </p:cNvPr>
          <p:cNvSpPr txBox="1"/>
          <p:nvPr/>
        </p:nvSpPr>
        <p:spPr>
          <a:xfrm rot="19928236">
            <a:off x="2028759" y="5717046"/>
            <a:ext cx="12417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Arial Rounded MT Bold" panose="020F0704030504030204" pitchFamily="34" charset="0"/>
              </a:rPr>
              <a:t>ITOIGAWA</a:t>
            </a:r>
            <a:endParaRPr kumimoji="1" lang="ja-JP" altLang="en-US" sz="1600" dirty="0">
              <a:latin typeface="Arial Rounded MT Bold" panose="020F0704030504030204" pitchFamily="34" charset="0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DC1D8620-B9CF-4B13-BD29-A3A30F57DB8E}"/>
              </a:ext>
            </a:extLst>
          </p:cNvPr>
          <p:cNvSpPr txBox="1"/>
          <p:nvPr/>
        </p:nvSpPr>
        <p:spPr>
          <a:xfrm>
            <a:off x="7436252" y="3124502"/>
            <a:ext cx="68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 Rounded MT Bold" panose="020F0704030504030204" pitchFamily="34" charset="0"/>
              </a:rPr>
              <a:t>AGA</a:t>
            </a:r>
            <a:endParaRPr kumimoji="1" lang="ja-JP" altLang="en-US" dirty="0">
              <a:latin typeface="Arial Rounded MT Bold" panose="020F0704030504030204" pitchFamily="34" charset="0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1C129B7C-B8BF-4490-8726-58D197742F92}"/>
              </a:ext>
            </a:extLst>
          </p:cNvPr>
          <p:cNvSpPr txBox="1"/>
          <p:nvPr/>
        </p:nvSpPr>
        <p:spPr>
          <a:xfrm rot="2980748">
            <a:off x="6634951" y="3257206"/>
            <a:ext cx="8467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Arial Rounded MT Bold" panose="020F0704030504030204" pitchFamily="34" charset="0"/>
              </a:rPr>
              <a:t>GOSEN</a:t>
            </a:r>
            <a:endParaRPr kumimoji="1" lang="ja-JP" altLang="en-US" sz="1200" dirty="0">
              <a:latin typeface="Arial Rounded MT Bold" panose="020F0704030504030204" pitchFamily="34" charset="0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2856C6B-31D5-4036-A8BA-B6CCAB91E930}"/>
              </a:ext>
            </a:extLst>
          </p:cNvPr>
          <p:cNvSpPr txBox="1"/>
          <p:nvPr/>
        </p:nvSpPr>
        <p:spPr>
          <a:xfrm>
            <a:off x="6215645" y="2827131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>
                <a:latin typeface="Arial Rounded MT Bold" panose="020F0704030504030204" pitchFamily="34" charset="0"/>
              </a:rPr>
              <a:t>TAGAMI</a:t>
            </a:r>
            <a:endParaRPr kumimoji="1" lang="ja-JP" altLang="en-US" sz="800" dirty="0">
              <a:latin typeface="Arial Rounded MT Bold" panose="020F0704030504030204" pitchFamily="34" charset="0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884E0F8-3EDB-4FDE-98F4-1B1F8800D12E}"/>
              </a:ext>
            </a:extLst>
          </p:cNvPr>
          <p:cNvSpPr txBox="1"/>
          <p:nvPr/>
        </p:nvSpPr>
        <p:spPr>
          <a:xfrm rot="19682056">
            <a:off x="5647852" y="3311630"/>
            <a:ext cx="56938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" dirty="0">
                <a:latin typeface="Arial Rounded MT Bold" panose="020F0704030504030204" pitchFamily="34" charset="0"/>
              </a:rPr>
              <a:t>TSUBAME</a:t>
            </a:r>
            <a:endParaRPr kumimoji="1" lang="ja-JP" altLang="en-US" sz="600" dirty="0">
              <a:latin typeface="Arial Rounded MT Bold" panose="020F0704030504030204" pitchFamily="34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3E01AB07-948F-436C-8DB9-18FE2F159895}"/>
              </a:ext>
            </a:extLst>
          </p:cNvPr>
          <p:cNvSpPr txBox="1"/>
          <p:nvPr/>
        </p:nvSpPr>
        <p:spPr>
          <a:xfrm rot="1727066">
            <a:off x="6372553" y="3455419"/>
            <a:ext cx="54053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latin typeface="Arial Rounded MT Bold" panose="020F0704030504030204" pitchFamily="34" charset="0"/>
              </a:rPr>
              <a:t>KAMO</a:t>
            </a:r>
            <a:endParaRPr kumimoji="1" lang="ja-JP" altLang="en-US" sz="900" dirty="0">
              <a:latin typeface="Arial Rounded MT Bold" panose="020F0704030504030204" pitchFamily="34" charset="0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479CFC16-CC38-4066-BEED-17CDB5EDB988}"/>
              </a:ext>
            </a:extLst>
          </p:cNvPr>
          <p:cNvSpPr txBox="1"/>
          <p:nvPr/>
        </p:nvSpPr>
        <p:spPr>
          <a:xfrm rot="962321">
            <a:off x="6242237" y="3682586"/>
            <a:ext cx="724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 Rounded MT Bold" panose="020F0704030504030204" pitchFamily="34" charset="0"/>
              </a:rPr>
              <a:t>SANJO</a:t>
            </a:r>
            <a:endParaRPr kumimoji="1" lang="ja-JP" altLang="en-US" sz="1200" dirty="0">
              <a:latin typeface="Arial Rounded MT Bold" panose="020F0704030504030204" pitchFamily="34" charset="0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7C95F178-5FA4-4EE6-879C-D65A87EBAF44}"/>
              </a:ext>
            </a:extLst>
          </p:cNvPr>
          <p:cNvSpPr txBox="1"/>
          <p:nvPr/>
        </p:nvSpPr>
        <p:spPr>
          <a:xfrm rot="1509324">
            <a:off x="5776741" y="3762839"/>
            <a:ext cx="59824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>
                <a:latin typeface="Arial Rounded MT Bold" panose="020F0704030504030204" pitchFamily="34" charset="0"/>
              </a:rPr>
              <a:t>MITSUKE</a:t>
            </a:r>
            <a:endParaRPr kumimoji="1" lang="ja-JP" altLang="en-US" sz="700" dirty="0">
              <a:latin typeface="Arial Rounded MT Bold" panose="020F0704030504030204" pitchFamily="34" charset="0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567003A8-5909-42A6-9404-A1D97758F1FF}"/>
              </a:ext>
            </a:extLst>
          </p:cNvPr>
          <p:cNvSpPr txBox="1"/>
          <p:nvPr/>
        </p:nvSpPr>
        <p:spPr>
          <a:xfrm rot="18824171">
            <a:off x="7908722" y="1766067"/>
            <a:ext cx="82105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latin typeface="Arial Rounded MT Bold" panose="020F0704030504030204" pitchFamily="34" charset="0"/>
              </a:rPr>
              <a:t>SEKIKAWA</a:t>
            </a:r>
            <a:endParaRPr kumimoji="1" lang="ja-JP" altLang="en-US" sz="900" dirty="0">
              <a:latin typeface="Arial Rounded MT Bold" panose="020F0704030504030204" pitchFamily="34" charset="0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F9803DD-A6E9-47FB-882D-80A8A3C60D8A}"/>
              </a:ext>
            </a:extLst>
          </p:cNvPr>
          <p:cNvSpPr txBox="1"/>
          <p:nvPr/>
        </p:nvSpPr>
        <p:spPr>
          <a:xfrm rot="1100830">
            <a:off x="7412980" y="1846087"/>
            <a:ext cx="6286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latin typeface="Arial Rounded MT Bold" panose="020F0704030504030204" pitchFamily="34" charset="0"/>
              </a:rPr>
              <a:t>TAINAI</a:t>
            </a:r>
            <a:endParaRPr kumimoji="1" lang="ja-JP" altLang="en-US" sz="800" dirty="0">
              <a:latin typeface="Arial Rounded MT Bold" panose="020F0704030504030204" pitchFamily="34" charset="0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CD78105D-D27D-42E6-8370-B61EBCE6503A}"/>
              </a:ext>
            </a:extLst>
          </p:cNvPr>
          <p:cNvSpPr txBox="1"/>
          <p:nvPr/>
        </p:nvSpPr>
        <p:spPr>
          <a:xfrm>
            <a:off x="7129168" y="2328263"/>
            <a:ext cx="851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 Rounded MT Bold" panose="020F0704030504030204" pitchFamily="34" charset="0"/>
              </a:rPr>
              <a:t>SHIBATA</a:t>
            </a:r>
            <a:endParaRPr kumimoji="1" lang="ja-JP" altLang="en-US" sz="1200" dirty="0">
              <a:latin typeface="Arial Rounded MT Bold" panose="020F0704030504030204" pitchFamily="34" charset="0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B9AF2CF1-934D-4F93-A49E-C5455A92BAD7}"/>
              </a:ext>
            </a:extLst>
          </p:cNvPr>
          <p:cNvSpPr txBox="1"/>
          <p:nvPr/>
        </p:nvSpPr>
        <p:spPr>
          <a:xfrm rot="19712287">
            <a:off x="5659214" y="2571781"/>
            <a:ext cx="13722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Arial Rounded MT Bold" panose="020F0704030504030204" pitchFamily="34" charset="0"/>
              </a:rPr>
              <a:t>NIIGATA CITY</a:t>
            </a:r>
            <a:endParaRPr kumimoji="1" lang="ja-JP" altLang="en-US" sz="1400" dirty="0">
              <a:latin typeface="Arial Rounded MT Bold" panose="020F0704030504030204" pitchFamily="34" charset="0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2D2036B6-8C41-45F9-BA9B-F17C15D41F3C}"/>
              </a:ext>
            </a:extLst>
          </p:cNvPr>
          <p:cNvSpPr txBox="1"/>
          <p:nvPr/>
        </p:nvSpPr>
        <p:spPr>
          <a:xfrm rot="2753437">
            <a:off x="5439699" y="1596591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Arial Rounded MT Bold" panose="020F0704030504030204" pitchFamily="34" charset="0"/>
              </a:rPr>
              <a:t>SADO</a:t>
            </a:r>
            <a:endParaRPr kumimoji="1" lang="ja-JP" altLang="en-US" sz="1400" dirty="0">
              <a:latin typeface="Arial Rounded MT Bold" panose="020F0704030504030204" pitchFamily="34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FEA4B08C-9B2D-449B-9ABF-C9A09B6BCEBA}"/>
              </a:ext>
            </a:extLst>
          </p:cNvPr>
          <p:cNvSpPr txBox="1"/>
          <p:nvPr/>
        </p:nvSpPr>
        <p:spPr>
          <a:xfrm>
            <a:off x="5326795" y="4113740"/>
            <a:ext cx="9771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 Rounded MT Bold" panose="020F0704030504030204" pitchFamily="34" charset="0"/>
              </a:rPr>
              <a:t>NAGAOKA</a:t>
            </a:r>
            <a:endParaRPr kumimoji="1" lang="ja-JP" altLang="en-US" sz="1200" dirty="0">
              <a:latin typeface="Arial Rounded MT Bold" panose="020F0704030504030204" pitchFamily="34" charset="0"/>
            </a:endParaRPr>
          </a:p>
        </p:txBody>
      </p:sp>
      <p:sp>
        <p:nvSpPr>
          <p:cNvPr id="5" name="Murakami">
            <a:extLst>
              <a:ext uri="{FF2B5EF4-FFF2-40B4-BE49-F238E27FC236}">
                <a16:creationId xmlns:a16="http://schemas.microsoft.com/office/drawing/2014/main" id="{D9CD1B90-A361-4CDB-BD67-2E2202CCA915}"/>
              </a:ext>
            </a:extLst>
          </p:cNvPr>
          <p:cNvSpPr/>
          <p:nvPr/>
        </p:nvSpPr>
        <p:spPr>
          <a:xfrm>
            <a:off x="7622284" y="143006"/>
            <a:ext cx="1636675" cy="1729156"/>
          </a:xfrm>
          <a:custGeom>
            <a:avLst/>
            <a:gdLst>
              <a:gd name="connsiteX0" fmla="*/ 498975 w 1636675"/>
              <a:gd name="connsiteY0" fmla="*/ 4 h 1729156"/>
              <a:gd name="connsiteX1" fmla="*/ 650652 w 1636675"/>
              <a:gd name="connsiteY1" fmla="*/ 117013 h 1729156"/>
              <a:gd name="connsiteX2" fmla="*/ 1092685 w 1636675"/>
              <a:gd name="connsiteY2" fmla="*/ 208020 h 1729156"/>
              <a:gd name="connsiteX3" fmla="*/ 958342 w 1636675"/>
              <a:gd name="connsiteY3" fmla="*/ 550378 h 1729156"/>
              <a:gd name="connsiteX4" fmla="*/ 1313701 w 1636675"/>
              <a:gd name="connsiteY4" fmla="*/ 719390 h 1729156"/>
              <a:gd name="connsiteX5" fmla="*/ 1634391 w 1636675"/>
              <a:gd name="connsiteY5" fmla="*/ 966408 h 1729156"/>
              <a:gd name="connsiteX6" fmla="*/ 1448044 w 1636675"/>
              <a:gd name="connsiteY6" fmla="*/ 1152755 h 1729156"/>
              <a:gd name="connsiteX7" fmla="*/ 1270364 w 1636675"/>
              <a:gd name="connsiteY7" fmla="*/ 1287098 h 1729156"/>
              <a:gd name="connsiteX8" fmla="*/ 1084017 w 1636675"/>
              <a:gd name="connsiteY8" fmla="*/ 1269764 h 1729156"/>
              <a:gd name="connsiteX9" fmla="*/ 988677 w 1636675"/>
              <a:gd name="connsiteY9" fmla="*/ 1230761 h 1729156"/>
              <a:gd name="connsiteX10" fmla="*/ 915005 w 1636675"/>
              <a:gd name="connsiteY10" fmla="*/ 1434442 h 1729156"/>
              <a:gd name="connsiteX11" fmla="*/ 572647 w 1636675"/>
              <a:gd name="connsiteY11" fmla="*/ 1382439 h 1729156"/>
              <a:gd name="connsiteX12" fmla="*/ 542311 w 1636675"/>
              <a:gd name="connsiteY12" fmla="*/ 1469112 h 1729156"/>
              <a:gd name="connsiteX13" fmla="*/ 455638 w 1636675"/>
              <a:gd name="connsiteY13" fmla="*/ 1482112 h 1729156"/>
              <a:gd name="connsiteX14" fmla="*/ 347297 w 1636675"/>
              <a:gd name="connsiteY14" fmla="*/ 1499447 h 1729156"/>
              <a:gd name="connsiteX15" fmla="*/ 316961 w 1636675"/>
              <a:gd name="connsiteY15" fmla="*/ 1564452 h 1729156"/>
              <a:gd name="connsiteX16" fmla="*/ 334296 w 1636675"/>
              <a:gd name="connsiteY16" fmla="*/ 1655458 h 1729156"/>
              <a:gd name="connsiteX17" fmla="*/ 238956 w 1636675"/>
              <a:gd name="connsiteY17" fmla="*/ 1729130 h 1729156"/>
              <a:gd name="connsiteX18" fmla="*/ 91612 w 1636675"/>
              <a:gd name="connsiteY18" fmla="*/ 1664126 h 1729156"/>
              <a:gd name="connsiteX19" fmla="*/ 56943 w 1636675"/>
              <a:gd name="connsiteY19" fmla="*/ 1672793 h 1729156"/>
              <a:gd name="connsiteX20" fmla="*/ 605 w 1636675"/>
              <a:gd name="connsiteY20" fmla="*/ 1503781 h 1729156"/>
              <a:gd name="connsiteX21" fmla="*/ 95945 w 1636675"/>
              <a:gd name="connsiteY21" fmla="*/ 1317434 h 1729156"/>
              <a:gd name="connsiteX22" fmla="*/ 169617 w 1636675"/>
              <a:gd name="connsiteY22" fmla="*/ 611049 h 1729156"/>
              <a:gd name="connsiteX23" fmla="*/ 152283 w 1636675"/>
              <a:gd name="connsiteY23" fmla="*/ 563379 h 1729156"/>
              <a:gd name="connsiteX24" fmla="*/ 260624 w 1636675"/>
              <a:gd name="connsiteY24" fmla="*/ 455038 h 1729156"/>
              <a:gd name="connsiteX25" fmla="*/ 247623 w 1636675"/>
              <a:gd name="connsiteY25" fmla="*/ 394367 h 1729156"/>
              <a:gd name="connsiteX26" fmla="*/ 334296 w 1636675"/>
              <a:gd name="connsiteY26" fmla="*/ 355364 h 1729156"/>
              <a:gd name="connsiteX27" fmla="*/ 338630 w 1636675"/>
              <a:gd name="connsiteY27" fmla="*/ 216687 h 1729156"/>
              <a:gd name="connsiteX28" fmla="*/ 420969 w 1636675"/>
              <a:gd name="connsiteY28" fmla="*/ 121347 h 1729156"/>
              <a:gd name="connsiteX29" fmla="*/ 498975 w 1636675"/>
              <a:gd name="connsiteY29" fmla="*/ 4 h 1729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636675" h="1729156">
                <a:moveTo>
                  <a:pt x="498975" y="4"/>
                </a:moveTo>
                <a:cubicBezTo>
                  <a:pt x="537255" y="-718"/>
                  <a:pt x="551700" y="82344"/>
                  <a:pt x="650652" y="117013"/>
                </a:cubicBezTo>
                <a:cubicBezTo>
                  <a:pt x="749604" y="151682"/>
                  <a:pt x="1041403" y="135793"/>
                  <a:pt x="1092685" y="208020"/>
                </a:cubicBezTo>
                <a:cubicBezTo>
                  <a:pt x="1143967" y="280247"/>
                  <a:pt x="921506" y="465150"/>
                  <a:pt x="958342" y="550378"/>
                </a:cubicBezTo>
                <a:cubicBezTo>
                  <a:pt x="995178" y="635606"/>
                  <a:pt x="1201026" y="650052"/>
                  <a:pt x="1313701" y="719390"/>
                </a:cubicBezTo>
                <a:cubicBezTo>
                  <a:pt x="1426376" y="788728"/>
                  <a:pt x="1612001" y="894181"/>
                  <a:pt x="1634391" y="966408"/>
                </a:cubicBezTo>
                <a:cubicBezTo>
                  <a:pt x="1656781" y="1038635"/>
                  <a:pt x="1508715" y="1099307"/>
                  <a:pt x="1448044" y="1152755"/>
                </a:cubicBezTo>
                <a:cubicBezTo>
                  <a:pt x="1387373" y="1206203"/>
                  <a:pt x="1331035" y="1267597"/>
                  <a:pt x="1270364" y="1287098"/>
                </a:cubicBezTo>
                <a:cubicBezTo>
                  <a:pt x="1209693" y="1306599"/>
                  <a:pt x="1130965" y="1279153"/>
                  <a:pt x="1084017" y="1269764"/>
                </a:cubicBezTo>
                <a:cubicBezTo>
                  <a:pt x="1037069" y="1260375"/>
                  <a:pt x="1016846" y="1203315"/>
                  <a:pt x="988677" y="1230761"/>
                </a:cubicBezTo>
                <a:cubicBezTo>
                  <a:pt x="960508" y="1258207"/>
                  <a:pt x="984343" y="1409162"/>
                  <a:pt x="915005" y="1434442"/>
                </a:cubicBezTo>
                <a:cubicBezTo>
                  <a:pt x="845667" y="1459722"/>
                  <a:pt x="634763" y="1376661"/>
                  <a:pt x="572647" y="1382439"/>
                </a:cubicBezTo>
                <a:cubicBezTo>
                  <a:pt x="510531" y="1388217"/>
                  <a:pt x="561813" y="1452500"/>
                  <a:pt x="542311" y="1469112"/>
                </a:cubicBezTo>
                <a:cubicBezTo>
                  <a:pt x="522810" y="1485724"/>
                  <a:pt x="455638" y="1482112"/>
                  <a:pt x="455638" y="1482112"/>
                </a:cubicBezTo>
                <a:cubicBezTo>
                  <a:pt x="423136" y="1487168"/>
                  <a:pt x="370410" y="1485724"/>
                  <a:pt x="347297" y="1499447"/>
                </a:cubicBezTo>
                <a:cubicBezTo>
                  <a:pt x="324184" y="1513170"/>
                  <a:pt x="319128" y="1538450"/>
                  <a:pt x="316961" y="1564452"/>
                </a:cubicBezTo>
                <a:cubicBezTo>
                  <a:pt x="314794" y="1590454"/>
                  <a:pt x="347297" y="1628012"/>
                  <a:pt x="334296" y="1655458"/>
                </a:cubicBezTo>
                <a:cubicBezTo>
                  <a:pt x="321295" y="1682904"/>
                  <a:pt x="279403" y="1727685"/>
                  <a:pt x="238956" y="1729130"/>
                </a:cubicBezTo>
                <a:cubicBezTo>
                  <a:pt x="198509" y="1730575"/>
                  <a:pt x="121947" y="1673515"/>
                  <a:pt x="91612" y="1664126"/>
                </a:cubicBezTo>
                <a:cubicBezTo>
                  <a:pt x="61277" y="1654737"/>
                  <a:pt x="72111" y="1699517"/>
                  <a:pt x="56943" y="1672793"/>
                </a:cubicBezTo>
                <a:cubicBezTo>
                  <a:pt x="41775" y="1646069"/>
                  <a:pt x="-5895" y="1563007"/>
                  <a:pt x="605" y="1503781"/>
                </a:cubicBezTo>
                <a:cubicBezTo>
                  <a:pt x="7105" y="1444555"/>
                  <a:pt x="67776" y="1466223"/>
                  <a:pt x="95945" y="1317434"/>
                </a:cubicBezTo>
                <a:cubicBezTo>
                  <a:pt x="124114" y="1168645"/>
                  <a:pt x="160227" y="736725"/>
                  <a:pt x="169617" y="611049"/>
                </a:cubicBezTo>
                <a:cubicBezTo>
                  <a:pt x="179007" y="485373"/>
                  <a:pt x="137115" y="589381"/>
                  <a:pt x="152283" y="563379"/>
                </a:cubicBezTo>
                <a:cubicBezTo>
                  <a:pt x="167451" y="537377"/>
                  <a:pt x="244734" y="483207"/>
                  <a:pt x="260624" y="455038"/>
                </a:cubicBezTo>
                <a:cubicBezTo>
                  <a:pt x="276514" y="426869"/>
                  <a:pt x="235344" y="410979"/>
                  <a:pt x="247623" y="394367"/>
                </a:cubicBezTo>
                <a:cubicBezTo>
                  <a:pt x="259902" y="377755"/>
                  <a:pt x="319128" y="384977"/>
                  <a:pt x="334296" y="355364"/>
                </a:cubicBezTo>
                <a:cubicBezTo>
                  <a:pt x="349464" y="325751"/>
                  <a:pt x="324184" y="255690"/>
                  <a:pt x="338630" y="216687"/>
                </a:cubicBezTo>
                <a:cubicBezTo>
                  <a:pt x="353076" y="177684"/>
                  <a:pt x="397134" y="152405"/>
                  <a:pt x="420969" y="121347"/>
                </a:cubicBezTo>
                <a:cubicBezTo>
                  <a:pt x="444804" y="90289"/>
                  <a:pt x="460695" y="726"/>
                  <a:pt x="498975" y="4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latin typeface="Arial Rounded MT Bold" panose="020F0704030504030204" pitchFamily="34" charset="0"/>
            </a:endParaRPr>
          </a:p>
        </p:txBody>
      </p:sp>
      <p:sp>
        <p:nvSpPr>
          <p:cNvPr id="6" name="Sekikawa">
            <a:extLst>
              <a:ext uri="{FF2B5EF4-FFF2-40B4-BE49-F238E27FC236}">
                <a16:creationId xmlns:a16="http://schemas.microsoft.com/office/drawing/2014/main" id="{D006EAD0-ADD1-4BA2-B937-B06E9B8D80B5}"/>
              </a:ext>
            </a:extLst>
          </p:cNvPr>
          <p:cNvSpPr/>
          <p:nvPr/>
        </p:nvSpPr>
        <p:spPr>
          <a:xfrm>
            <a:off x="7952045" y="1532157"/>
            <a:ext cx="621686" cy="925418"/>
          </a:xfrm>
          <a:custGeom>
            <a:avLst/>
            <a:gdLst>
              <a:gd name="connsiteX0" fmla="*/ 593911 w 621686"/>
              <a:gd name="connsiteY0" fmla="*/ 53959 h 925418"/>
              <a:gd name="connsiteX1" fmla="*/ 615580 w 621686"/>
              <a:gd name="connsiteY1" fmla="*/ 175301 h 925418"/>
              <a:gd name="connsiteX2" fmla="*/ 541908 w 621686"/>
              <a:gd name="connsiteY2" fmla="*/ 322645 h 925418"/>
              <a:gd name="connsiteX3" fmla="*/ 602579 w 621686"/>
              <a:gd name="connsiteY3" fmla="*/ 374649 h 925418"/>
              <a:gd name="connsiteX4" fmla="*/ 593911 w 621686"/>
              <a:gd name="connsiteY4" fmla="*/ 435320 h 925418"/>
              <a:gd name="connsiteX5" fmla="*/ 476903 w 621686"/>
              <a:gd name="connsiteY5" fmla="*/ 495991 h 925418"/>
              <a:gd name="connsiteX6" fmla="*/ 476903 w 621686"/>
              <a:gd name="connsiteY6" fmla="*/ 634668 h 925418"/>
              <a:gd name="connsiteX7" fmla="*/ 446567 w 621686"/>
              <a:gd name="connsiteY7" fmla="*/ 665003 h 925418"/>
              <a:gd name="connsiteX8" fmla="*/ 463902 w 621686"/>
              <a:gd name="connsiteY8" fmla="*/ 829682 h 925418"/>
              <a:gd name="connsiteX9" fmla="*/ 390230 w 621686"/>
              <a:gd name="connsiteY9" fmla="*/ 925022 h 925418"/>
              <a:gd name="connsiteX10" fmla="*/ 299223 w 621686"/>
              <a:gd name="connsiteY10" fmla="*/ 864351 h 925418"/>
              <a:gd name="connsiteX11" fmla="*/ 212550 w 621686"/>
              <a:gd name="connsiteY11" fmla="*/ 881686 h 925418"/>
              <a:gd name="connsiteX12" fmla="*/ 169214 w 621686"/>
              <a:gd name="connsiteY12" fmla="*/ 790679 h 925418"/>
              <a:gd name="connsiteX13" fmla="*/ 186548 w 621686"/>
              <a:gd name="connsiteY13" fmla="*/ 704006 h 925418"/>
              <a:gd name="connsiteX14" fmla="*/ 78207 w 621686"/>
              <a:gd name="connsiteY14" fmla="*/ 586998 h 925418"/>
              <a:gd name="connsiteX15" fmla="*/ 99875 w 621686"/>
              <a:gd name="connsiteY15" fmla="*/ 491657 h 925418"/>
              <a:gd name="connsiteX16" fmla="*/ 78207 w 621686"/>
              <a:gd name="connsiteY16" fmla="*/ 465655 h 925418"/>
              <a:gd name="connsiteX17" fmla="*/ 65206 w 621686"/>
              <a:gd name="connsiteY17" fmla="*/ 352980 h 925418"/>
              <a:gd name="connsiteX18" fmla="*/ 201 w 621686"/>
              <a:gd name="connsiteY18" fmla="*/ 300977 h 925418"/>
              <a:gd name="connsiteX19" fmla="*/ 43538 w 621686"/>
              <a:gd name="connsiteY19" fmla="*/ 244639 h 925418"/>
              <a:gd name="connsiteX20" fmla="*/ 4535 w 621686"/>
              <a:gd name="connsiteY20" fmla="*/ 170967 h 925418"/>
              <a:gd name="connsiteX21" fmla="*/ 60873 w 621686"/>
              <a:gd name="connsiteY21" fmla="*/ 110296 h 925418"/>
              <a:gd name="connsiteX22" fmla="*/ 182215 w 621686"/>
              <a:gd name="connsiteY22" fmla="*/ 101629 h 925418"/>
              <a:gd name="connsiteX23" fmla="*/ 247219 w 621686"/>
              <a:gd name="connsiteY23" fmla="*/ 79961 h 925418"/>
              <a:gd name="connsiteX24" fmla="*/ 229885 w 621686"/>
              <a:gd name="connsiteY24" fmla="*/ 10622 h 925418"/>
              <a:gd name="connsiteX25" fmla="*/ 264554 w 621686"/>
              <a:gd name="connsiteY25" fmla="*/ 1955 h 925418"/>
              <a:gd name="connsiteX26" fmla="*/ 407564 w 621686"/>
              <a:gd name="connsiteY26" fmla="*/ 27957 h 925418"/>
              <a:gd name="connsiteX27" fmla="*/ 593911 w 621686"/>
              <a:gd name="connsiteY27" fmla="*/ 53959 h 92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621686" h="925418">
                <a:moveTo>
                  <a:pt x="593911" y="53959"/>
                </a:moveTo>
                <a:cubicBezTo>
                  <a:pt x="628580" y="78516"/>
                  <a:pt x="624247" y="130520"/>
                  <a:pt x="615580" y="175301"/>
                </a:cubicBezTo>
                <a:cubicBezTo>
                  <a:pt x="606913" y="220082"/>
                  <a:pt x="544075" y="289420"/>
                  <a:pt x="541908" y="322645"/>
                </a:cubicBezTo>
                <a:cubicBezTo>
                  <a:pt x="539741" y="355870"/>
                  <a:pt x="593912" y="355870"/>
                  <a:pt x="602579" y="374649"/>
                </a:cubicBezTo>
                <a:cubicBezTo>
                  <a:pt x="611246" y="393428"/>
                  <a:pt x="614857" y="415096"/>
                  <a:pt x="593911" y="435320"/>
                </a:cubicBezTo>
                <a:cubicBezTo>
                  <a:pt x="572965" y="455544"/>
                  <a:pt x="496404" y="462766"/>
                  <a:pt x="476903" y="495991"/>
                </a:cubicBezTo>
                <a:cubicBezTo>
                  <a:pt x="457402" y="529216"/>
                  <a:pt x="481959" y="606499"/>
                  <a:pt x="476903" y="634668"/>
                </a:cubicBezTo>
                <a:cubicBezTo>
                  <a:pt x="471847" y="662837"/>
                  <a:pt x="448734" y="632501"/>
                  <a:pt x="446567" y="665003"/>
                </a:cubicBezTo>
                <a:cubicBezTo>
                  <a:pt x="444400" y="697505"/>
                  <a:pt x="473291" y="786346"/>
                  <a:pt x="463902" y="829682"/>
                </a:cubicBezTo>
                <a:cubicBezTo>
                  <a:pt x="454513" y="873018"/>
                  <a:pt x="417676" y="919244"/>
                  <a:pt x="390230" y="925022"/>
                </a:cubicBezTo>
                <a:cubicBezTo>
                  <a:pt x="362784" y="930800"/>
                  <a:pt x="328836" y="871574"/>
                  <a:pt x="299223" y="864351"/>
                </a:cubicBezTo>
                <a:cubicBezTo>
                  <a:pt x="269610" y="857128"/>
                  <a:pt x="234218" y="893965"/>
                  <a:pt x="212550" y="881686"/>
                </a:cubicBezTo>
                <a:cubicBezTo>
                  <a:pt x="190882" y="869407"/>
                  <a:pt x="173548" y="820292"/>
                  <a:pt x="169214" y="790679"/>
                </a:cubicBezTo>
                <a:cubicBezTo>
                  <a:pt x="164880" y="761066"/>
                  <a:pt x="201716" y="737953"/>
                  <a:pt x="186548" y="704006"/>
                </a:cubicBezTo>
                <a:cubicBezTo>
                  <a:pt x="171380" y="670059"/>
                  <a:pt x="92652" y="622390"/>
                  <a:pt x="78207" y="586998"/>
                </a:cubicBezTo>
                <a:cubicBezTo>
                  <a:pt x="63761" y="551607"/>
                  <a:pt x="99875" y="511881"/>
                  <a:pt x="99875" y="491657"/>
                </a:cubicBezTo>
                <a:cubicBezTo>
                  <a:pt x="99875" y="471433"/>
                  <a:pt x="83985" y="488768"/>
                  <a:pt x="78207" y="465655"/>
                </a:cubicBezTo>
                <a:cubicBezTo>
                  <a:pt x="72429" y="442542"/>
                  <a:pt x="78207" y="380426"/>
                  <a:pt x="65206" y="352980"/>
                </a:cubicBezTo>
                <a:cubicBezTo>
                  <a:pt x="52205" y="325534"/>
                  <a:pt x="3812" y="319034"/>
                  <a:pt x="201" y="300977"/>
                </a:cubicBezTo>
                <a:cubicBezTo>
                  <a:pt x="-3410" y="282920"/>
                  <a:pt x="42816" y="266307"/>
                  <a:pt x="43538" y="244639"/>
                </a:cubicBezTo>
                <a:cubicBezTo>
                  <a:pt x="44260" y="222971"/>
                  <a:pt x="1646" y="193358"/>
                  <a:pt x="4535" y="170967"/>
                </a:cubicBezTo>
                <a:cubicBezTo>
                  <a:pt x="7424" y="148577"/>
                  <a:pt x="31260" y="121852"/>
                  <a:pt x="60873" y="110296"/>
                </a:cubicBezTo>
                <a:cubicBezTo>
                  <a:pt x="90486" y="98740"/>
                  <a:pt x="151157" y="106685"/>
                  <a:pt x="182215" y="101629"/>
                </a:cubicBezTo>
                <a:cubicBezTo>
                  <a:pt x="213273" y="96573"/>
                  <a:pt x="239274" y="95129"/>
                  <a:pt x="247219" y="79961"/>
                </a:cubicBezTo>
                <a:cubicBezTo>
                  <a:pt x="255164" y="64793"/>
                  <a:pt x="226996" y="23623"/>
                  <a:pt x="229885" y="10622"/>
                </a:cubicBezTo>
                <a:cubicBezTo>
                  <a:pt x="232774" y="-2379"/>
                  <a:pt x="234941" y="-934"/>
                  <a:pt x="264554" y="1955"/>
                </a:cubicBezTo>
                <a:cubicBezTo>
                  <a:pt x="294167" y="4844"/>
                  <a:pt x="354838" y="19290"/>
                  <a:pt x="407564" y="27957"/>
                </a:cubicBezTo>
                <a:cubicBezTo>
                  <a:pt x="460290" y="36624"/>
                  <a:pt x="559242" y="29402"/>
                  <a:pt x="593911" y="53959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Tainai">
            <a:extLst>
              <a:ext uri="{FF2B5EF4-FFF2-40B4-BE49-F238E27FC236}">
                <a16:creationId xmlns:a16="http://schemas.microsoft.com/office/drawing/2014/main" id="{9D539988-699E-4213-933C-4CDE0E84B80F}"/>
              </a:ext>
            </a:extLst>
          </p:cNvPr>
          <p:cNvSpPr/>
          <p:nvPr/>
        </p:nvSpPr>
        <p:spPr>
          <a:xfrm>
            <a:off x="7297152" y="1655343"/>
            <a:ext cx="1071184" cy="1032945"/>
          </a:xfrm>
          <a:custGeom>
            <a:avLst/>
            <a:gdLst>
              <a:gd name="connsiteX0" fmla="*/ 304069 w 1071184"/>
              <a:gd name="connsiteY0" fmla="*/ 111 h 1032945"/>
              <a:gd name="connsiteX1" fmla="*/ 156725 w 1071184"/>
              <a:gd name="connsiteY1" fmla="*/ 216793 h 1032945"/>
              <a:gd name="connsiteX2" fmla="*/ 713 w 1071184"/>
              <a:gd name="connsiteY2" fmla="*/ 355470 h 1032945"/>
              <a:gd name="connsiteX3" fmla="*/ 100387 w 1071184"/>
              <a:gd name="connsiteY3" fmla="*/ 407474 h 1032945"/>
              <a:gd name="connsiteX4" fmla="*/ 139390 w 1071184"/>
              <a:gd name="connsiteY4" fmla="*/ 450811 h 1032945"/>
              <a:gd name="connsiteX5" fmla="*/ 191394 w 1071184"/>
              <a:gd name="connsiteY5" fmla="*/ 390139 h 1032945"/>
              <a:gd name="connsiteX6" fmla="*/ 356073 w 1071184"/>
              <a:gd name="connsiteY6" fmla="*/ 433476 h 1032945"/>
              <a:gd name="connsiteX7" fmla="*/ 425411 w 1071184"/>
              <a:gd name="connsiteY7" fmla="*/ 433476 h 1032945"/>
              <a:gd name="connsiteX8" fmla="*/ 581422 w 1071184"/>
              <a:gd name="connsiteY8" fmla="*/ 489813 h 1032945"/>
              <a:gd name="connsiteX9" fmla="*/ 616092 w 1071184"/>
              <a:gd name="connsiteY9" fmla="*/ 667493 h 1032945"/>
              <a:gd name="connsiteX10" fmla="*/ 672429 w 1071184"/>
              <a:gd name="connsiteY10" fmla="*/ 819171 h 1032945"/>
              <a:gd name="connsiteX11" fmla="*/ 629093 w 1071184"/>
              <a:gd name="connsiteY11" fmla="*/ 888509 h 1032945"/>
              <a:gd name="connsiteX12" fmla="*/ 759102 w 1071184"/>
              <a:gd name="connsiteY12" fmla="*/ 931846 h 1032945"/>
              <a:gd name="connsiteX13" fmla="*/ 832774 w 1071184"/>
              <a:gd name="connsiteY13" fmla="*/ 970848 h 1032945"/>
              <a:gd name="connsiteX14" fmla="*/ 832774 w 1071184"/>
              <a:gd name="connsiteY14" fmla="*/ 1014185 h 1032945"/>
              <a:gd name="connsiteX15" fmla="*/ 837108 w 1071184"/>
              <a:gd name="connsiteY15" fmla="*/ 1031520 h 1032945"/>
              <a:gd name="connsiteX16" fmla="*/ 962784 w 1071184"/>
              <a:gd name="connsiteY16" fmla="*/ 979516 h 1032945"/>
              <a:gd name="connsiteX17" fmla="*/ 1010454 w 1071184"/>
              <a:gd name="connsiteY17" fmla="*/ 914511 h 1032945"/>
              <a:gd name="connsiteX18" fmla="*/ 1062457 w 1071184"/>
              <a:gd name="connsiteY18" fmla="*/ 897176 h 1032945"/>
              <a:gd name="connsiteX19" fmla="*/ 1058124 w 1071184"/>
              <a:gd name="connsiteY19" fmla="*/ 797502 h 1032945"/>
              <a:gd name="connsiteX20" fmla="*/ 936782 w 1071184"/>
              <a:gd name="connsiteY20" fmla="*/ 745499 h 1032945"/>
              <a:gd name="connsiteX21" fmla="*/ 832774 w 1071184"/>
              <a:gd name="connsiteY21" fmla="*/ 754166 h 1032945"/>
              <a:gd name="connsiteX22" fmla="*/ 819773 w 1071184"/>
              <a:gd name="connsiteY22" fmla="*/ 702162 h 1032945"/>
              <a:gd name="connsiteX23" fmla="*/ 806772 w 1071184"/>
              <a:gd name="connsiteY23" fmla="*/ 667493 h 1032945"/>
              <a:gd name="connsiteX24" fmla="*/ 832774 w 1071184"/>
              <a:gd name="connsiteY24" fmla="*/ 598155 h 1032945"/>
              <a:gd name="connsiteX25" fmla="*/ 780770 w 1071184"/>
              <a:gd name="connsiteY25" fmla="*/ 524483 h 1032945"/>
              <a:gd name="connsiteX26" fmla="*/ 733100 w 1071184"/>
              <a:gd name="connsiteY26" fmla="*/ 459478 h 1032945"/>
              <a:gd name="connsiteX27" fmla="*/ 733100 w 1071184"/>
              <a:gd name="connsiteY27" fmla="*/ 390139 h 1032945"/>
              <a:gd name="connsiteX28" fmla="*/ 720099 w 1071184"/>
              <a:gd name="connsiteY28" fmla="*/ 303466 h 1032945"/>
              <a:gd name="connsiteX29" fmla="*/ 702765 w 1071184"/>
              <a:gd name="connsiteY29" fmla="*/ 208126 h 1032945"/>
              <a:gd name="connsiteX30" fmla="*/ 646427 w 1071184"/>
              <a:gd name="connsiteY30" fmla="*/ 203793 h 1032945"/>
              <a:gd name="connsiteX31" fmla="*/ 572755 w 1071184"/>
              <a:gd name="connsiteY31" fmla="*/ 225461 h 1032945"/>
              <a:gd name="connsiteX32" fmla="*/ 416744 w 1071184"/>
              <a:gd name="connsiteY32" fmla="*/ 160456 h 1032945"/>
              <a:gd name="connsiteX33" fmla="*/ 386408 w 1071184"/>
              <a:gd name="connsiteY33" fmla="*/ 186458 h 1032945"/>
              <a:gd name="connsiteX34" fmla="*/ 304069 w 1071184"/>
              <a:gd name="connsiteY34" fmla="*/ 111 h 1032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71184" h="1032945">
                <a:moveTo>
                  <a:pt x="304069" y="111"/>
                </a:moveTo>
                <a:cubicBezTo>
                  <a:pt x="265789" y="5167"/>
                  <a:pt x="207284" y="157567"/>
                  <a:pt x="156725" y="216793"/>
                </a:cubicBezTo>
                <a:cubicBezTo>
                  <a:pt x="106166" y="276019"/>
                  <a:pt x="10103" y="323690"/>
                  <a:pt x="713" y="355470"/>
                </a:cubicBezTo>
                <a:cubicBezTo>
                  <a:pt x="-8677" y="387250"/>
                  <a:pt x="77274" y="391584"/>
                  <a:pt x="100387" y="407474"/>
                </a:cubicBezTo>
                <a:cubicBezTo>
                  <a:pt x="123500" y="423364"/>
                  <a:pt x="124222" y="453700"/>
                  <a:pt x="139390" y="450811"/>
                </a:cubicBezTo>
                <a:cubicBezTo>
                  <a:pt x="154558" y="447922"/>
                  <a:pt x="155280" y="393028"/>
                  <a:pt x="191394" y="390139"/>
                </a:cubicBezTo>
                <a:cubicBezTo>
                  <a:pt x="227508" y="387250"/>
                  <a:pt x="317070" y="426253"/>
                  <a:pt x="356073" y="433476"/>
                </a:cubicBezTo>
                <a:cubicBezTo>
                  <a:pt x="395076" y="440699"/>
                  <a:pt x="387853" y="424087"/>
                  <a:pt x="425411" y="433476"/>
                </a:cubicBezTo>
                <a:cubicBezTo>
                  <a:pt x="462969" y="442865"/>
                  <a:pt x="549642" y="450810"/>
                  <a:pt x="581422" y="489813"/>
                </a:cubicBezTo>
                <a:cubicBezTo>
                  <a:pt x="613202" y="528816"/>
                  <a:pt x="600924" y="612600"/>
                  <a:pt x="616092" y="667493"/>
                </a:cubicBezTo>
                <a:cubicBezTo>
                  <a:pt x="631260" y="722386"/>
                  <a:pt x="670262" y="782335"/>
                  <a:pt x="672429" y="819171"/>
                </a:cubicBezTo>
                <a:cubicBezTo>
                  <a:pt x="674596" y="856007"/>
                  <a:pt x="614648" y="869730"/>
                  <a:pt x="629093" y="888509"/>
                </a:cubicBezTo>
                <a:cubicBezTo>
                  <a:pt x="643538" y="907288"/>
                  <a:pt x="725155" y="918123"/>
                  <a:pt x="759102" y="931846"/>
                </a:cubicBezTo>
                <a:cubicBezTo>
                  <a:pt x="793049" y="945569"/>
                  <a:pt x="820495" y="957125"/>
                  <a:pt x="832774" y="970848"/>
                </a:cubicBezTo>
                <a:cubicBezTo>
                  <a:pt x="845053" y="984571"/>
                  <a:pt x="832052" y="1004073"/>
                  <a:pt x="832774" y="1014185"/>
                </a:cubicBezTo>
                <a:cubicBezTo>
                  <a:pt x="833496" y="1024297"/>
                  <a:pt x="815440" y="1037298"/>
                  <a:pt x="837108" y="1031520"/>
                </a:cubicBezTo>
                <a:cubicBezTo>
                  <a:pt x="858776" y="1025742"/>
                  <a:pt x="933893" y="999017"/>
                  <a:pt x="962784" y="979516"/>
                </a:cubicBezTo>
                <a:cubicBezTo>
                  <a:pt x="991675" y="960015"/>
                  <a:pt x="993842" y="928234"/>
                  <a:pt x="1010454" y="914511"/>
                </a:cubicBezTo>
                <a:cubicBezTo>
                  <a:pt x="1027066" y="900788"/>
                  <a:pt x="1054512" y="916678"/>
                  <a:pt x="1062457" y="897176"/>
                </a:cubicBezTo>
                <a:cubicBezTo>
                  <a:pt x="1070402" y="877674"/>
                  <a:pt x="1079070" y="822781"/>
                  <a:pt x="1058124" y="797502"/>
                </a:cubicBezTo>
                <a:cubicBezTo>
                  <a:pt x="1037178" y="772223"/>
                  <a:pt x="974340" y="752722"/>
                  <a:pt x="936782" y="745499"/>
                </a:cubicBezTo>
                <a:cubicBezTo>
                  <a:pt x="899224" y="738276"/>
                  <a:pt x="852276" y="761389"/>
                  <a:pt x="832774" y="754166"/>
                </a:cubicBezTo>
                <a:cubicBezTo>
                  <a:pt x="813273" y="746943"/>
                  <a:pt x="824107" y="716608"/>
                  <a:pt x="819773" y="702162"/>
                </a:cubicBezTo>
                <a:cubicBezTo>
                  <a:pt x="815439" y="687717"/>
                  <a:pt x="804605" y="684828"/>
                  <a:pt x="806772" y="667493"/>
                </a:cubicBezTo>
                <a:cubicBezTo>
                  <a:pt x="808939" y="650159"/>
                  <a:pt x="837108" y="621990"/>
                  <a:pt x="832774" y="598155"/>
                </a:cubicBezTo>
                <a:cubicBezTo>
                  <a:pt x="828440" y="574320"/>
                  <a:pt x="797382" y="547596"/>
                  <a:pt x="780770" y="524483"/>
                </a:cubicBezTo>
                <a:cubicBezTo>
                  <a:pt x="764158" y="501370"/>
                  <a:pt x="741045" y="481869"/>
                  <a:pt x="733100" y="459478"/>
                </a:cubicBezTo>
                <a:cubicBezTo>
                  <a:pt x="725155" y="437087"/>
                  <a:pt x="735267" y="416141"/>
                  <a:pt x="733100" y="390139"/>
                </a:cubicBezTo>
                <a:cubicBezTo>
                  <a:pt x="730933" y="364137"/>
                  <a:pt x="725155" y="333802"/>
                  <a:pt x="720099" y="303466"/>
                </a:cubicBezTo>
                <a:cubicBezTo>
                  <a:pt x="715043" y="273131"/>
                  <a:pt x="715044" y="224738"/>
                  <a:pt x="702765" y="208126"/>
                </a:cubicBezTo>
                <a:cubicBezTo>
                  <a:pt x="690486" y="191514"/>
                  <a:pt x="668095" y="200904"/>
                  <a:pt x="646427" y="203793"/>
                </a:cubicBezTo>
                <a:cubicBezTo>
                  <a:pt x="624759" y="206682"/>
                  <a:pt x="611035" y="232684"/>
                  <a:pt x="572755" y="225461"/>
                </a:cubicBezTo>
                <a:cubicBezTo>
                  <a:pt x="534475" y="218238"/>
                  <a:pt x="447802" y="166956"/>
                  <a:pt x="416744" y="160456"/>
                </a:cubicBezTo>
                <a:cubicBezTo>
                  <a:pt x="385686" y="153956"/>
                  <a:pt x="405187" y="209571"/>
                  <a:pt x="386408" y="186458"/>
                </a:cubicBezTo>
                <a:cubicBezTo>
                  <a:pt x="367629" y="163345"/>
                  <a:pt x="342349" y="-4945"/>
                  <a:pt x="304069" y="111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Shibata">
            <a:extLst>
              <a:ext uri="{FF2B5EF4-FFF2-40B4-BE49-F238E27FC236}">
                <a16:creationId xmlns:a16="http://schemas.microsoft.com/office/drawing/2014/main" id="{2FB1EA75-E93D-46E3-8690-2901DE2C4B7B}"/>
              </a:ext>
            </a:extLst>
          </p:cNvPr>
          <p:cNvSpPr/>
          <p:nvPr/>
        </p:nvSpPr>
        <p:spPr>
          <a:xfrm>
            <a:off x="7081183" y="2026262"/>
            <a:ext cx="1469968" cy="908746"/>
          </a:xfrm>
          <a:custGeom>
            <a:avLst/>
            <a:gdLst>
              <a:gd name="connsiteX0" fmla="*/ 1291427 w 1469968"/>
              <a:gd name="connsiteY0" fmla="*/ 534925 h 908746"/>
              <a:gd name="connsiteX1" fmla="*/ 1395435 w 1469968"/>
              <a:gd name="connsiteY1" fmla="*/ 677935 h 908746"/>
              <a:gd name="connsiteX2" fmla="*/ 1464773 w 1469968"/>
              <a:gd name="connsiteY2" fmla="*/ 699603 h 908746"/>
              <a:gd name="connsiteX3" fmla="*/ 1252425 w 1469968"/>
              <a:gd name="connsiteY3" fmla="*/ 760274 h 908746"/>
              <a:gd name="connsiteX4" fmla="*/ 1083412 w 1469968"/>
              <a:gd name="connsiteY4" fmla="*/ 829613 h 908746"/>
              <a:gd name="connsiteX5" fmla="*/ 970737 w 1469968"/>
              <a:gd name="connsiteY5" fmla="*/ 855615 h 908746"/>
              <a:gd name="connsiteX6" fmla="*/ 884064 w 1469968"/>
              <a:gd name="connsiteY6" fmla="*/ 890284 h 908746"/>
              <a:gd name="connsiteX7" fmla="*/ 853729 w 1469968"/>
              <a:gd name="connsiteY7" fmla="*/ 881617 h 908746"/>
              <a:gd name="connsiteX8" fmla="*/ 819060 w 1469968"/>
              <a:gd name="connsiteY8" fmla="*/ 903285 h 908746"/>
              <a:gd name="connsiteX9" fmla="*/ 767056 w 1469968"/>
              <a:gd name="connsiteY9" fmla="*/ 898951 h 908746"/>
              <a:gd name="connsiteX10" fmla="*/ 697717 w 1469968"/>
              <a:gd name="connsiteY10" fmla="*/ 903285 h 908746"/>
              <a:gd name="connsiteX11" fmla="*/ 593710 w 1469968"/>
              <a:gd name="connsiteY11" fmla="*/ 812278 h 908746"/>
              <a:gd name="connsiteX12" fmla="*/ 563374 w 1469968"/>
              <a:gd name="connsiteY12" fmla="*/ 807945 h 908746"/>
              <a:gd name="connsiteX13" fmla="*/ 455033 w 1469968"/>
              <a:gd name="connsiteY13" fmla="*/ 777609 h 908746"/>
              <a:gd name="connsiteX14" fmla="*/ 377027 w 1469968"/>
              <a:gd name="connsiteY14" fmla="*/ 799277 h 908746"/>
              <a:gd name="connsiteX15" fmla="*/ 359693 w 1469968"/>
              <a:gd name="connsiteY15" fmla="*/ 755941 h 908746"/>
              <a:gd name="connsiteX16" fmla="*/ 411697 w 1469968"/>
              <a:gd name="connsiteY16" fmla="*/ 708271 h 908746"/>
              <a:gd name="connsiteX17" fmla="*/ 329357 w 1469968"/>
              <a:gd name="connsiteY17" fmla="*/ 660601 h 908746"/>
              <a:gd name="connsiteX18" fmla="*/ 242684 w 1469968"/>
              <a:gd name="connsiteY18" fmla="*/ 634599 h 908746"/>
              <a:gd name="connsiteX19" fmla="*/ 186347 w 1469968"/>
              <a:gd name="connsiteY19" fmla="*/ 656267 h 908746"/>
              <a:gd name="connsiteX20" fmla="*/ 52004 w 1469968"/>
              <a:gd name="connsiteY20" fmla="*/ 569594 h 908746"/>
              <a:gd name="connsiteX21" fmla="*/ 34669 w 1469968"/>
              <a:gd name="connsiteY21" fmla="*/ 461253 h 908746"/>
              <a:gd name="connsiteX22" fmla="*/ 0 w 1469968"/>
              <a:gd name="connsiteY22" fmla="*/ 413583 h 908746"/>
              <a:gd name="connsiteX23" fmla="*/ 34669 w 1469968"/>
              <a:gd name="connsiteY23" fmla="*/ 361579 h 908746"/>
              <a:gd name="connsiteX24" fmla="*/ 8667 w 1469968"/>
              <a:gd name="connsiteY24" fmla="*/ 313909 h 908746"/>
              <a:gd name="connsiteX25" fmla="*/ 91007 w 1469968"/>
              <a:gd name="connsiteY25" fmla="*/ 322576 h 908746"/>
              <a:gd name="connsiteX26" fmla="*/ 173346 w 1469968"/>
              <a:gd name="connsiteY26" fmla="*/ 305241 h 908746"/>
              <a:gd name="connsiteX27" fmla="*/ 216682 w 1469968"/>
              <a:gd name="connsiteY27" fmla="*/ 188233 h 908746"/>
              <a:gd name="connsiteX28" fmla="*/ 138677 w 1469968"/>
              <a:gd name="connsiteY28" fmla="*/ 179565 h 908746"/>
              <a:gd name="connsiteX29" fmla="*/ 95340 w 1469968"/>
              <a:gd name="connsiteY29" fmla="*/ 144896 h 908746"/>
              <a:gd name="connsiteX30" fmla="*/ 182013 w 1469968"/>
              <a:gd name="connsiteY30" fmla="*/ 97226 h 908746"/>
              <a:gd name="connsiteX31" fmla="*/ 151678 w 1469968"/>
              <a:gd name="connsiteY31" fmla="*/ 32221 h 908746"/>
              <a:gd name="connsiteX32" fmla="*/ 229683 w 1469968"/>
              <a:gd name="connsiteY32" fmla="*/ 1886 h 908746"/>
              <a:gd name="connsiteX33" fmla="*/ 359693 w 1469968"/>
              <a:gd name="connsiteY33" fmla="*/ 84225 h 908746"/>
              <a:gd name="connsiteX34" fmla="*/ 407363 w 1469968"/>
              <a:gd name="connsiteY34" fmla="*/ 27888 h 908746"/>
              <a:gd name="connsiteX35" fmla="*/ 563374 w 1469968"/>
              <a:gd name="connsiteY35" fmla="*/ 71224 h 908746"/>
              <a:gd name="connsiteX36" fmla="*/ 663048 w 1469968"/>
              <a:gd name="connsiteY36" fmla="*/ 79892 h 908746"/>
              <a:gd name="connsiteX37" fmla="*/ 784390 w 1469968"/>
              <a:gd name="connsiteY37" fmla="*/ 118894 h 908746"/>
              <a:gd name="connsiteX38" fmla="*/ 797391 w 1469968"/>
              <a:gd name="connsiteY38" fmla="*/ 279239 h 908746"/>
              <a:gd name="connsiteX39" fmla="*/ 853729 w 1469968"/>
              <a:gd name="connsiteY39" fmla="*/ 387581 h 908746"/>
              <a:gd name="connsiteX40" fmla="*/ 879731 w 1469968"/>
              <a:gd name="connsiteY40" fmla="*/ 461253 h 908746"/>
              <a:gd name="connsiteX41" fmla="*/ 832061 w 1469968"/>
              <a:gd name="connsiteY41" fmla="*/ 495922 h 908746"/>
              <a:gd name="connsiteX42" fmla="*/ 862396 w 1469968"/>
              <a:gd name="connsiteY42" fmla="*/ 547926 h 908746"/>
              <a:gd name="connsiteX43" fmla="*/ 949069 w 1469968"/>
              <a:gd name="connsiteY43" fmla="*/ 565260 h 908746"/>
              <a:gd name="connsiteX44" fmla="*/ 1044409 w 1469968"/>
              <a:gd name="connsiteY44" fmla="*/ 604263 h 908746"/>
              <a:gd name="connsiteX45" fmla="*/ 1044409 w 1469968"/>
              <a:gd name="connsiteY45" fmla="*/ 664934 h 908746"/>
              <a:gd name="connsiteX46" fmla="*/ 1174419 w 1469968"/>
              <a:gd name="connsiteY46" fmla="*/ 630265 h 908746"/>
              <a:gd name="connsiteX47" fmla="*/ 1213422 w 1469968"/>
              <a:gd name="connsiteY47" fmla="*/ 565260 h 908746"/>
              <a:gd name="connsiteX48" fmla="*/ 1291427 w 1469968"/>
              <a:gd name="connsiteY48" fmla="*/ 534925 h 908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469968" h="908746">
                <a:moveTo>
                  <a:pt x="1291427" y="534925"/>
                </a:moveTo>
                <a:cubicBezTo>
                  <a:pt x="1321763" y="553704"/>
                  <a:pt x="1366544" y="650489"/>
                  <a:pt x="1395435" y="677935"/>
                </a:cubicBezTo>
                <a:cubicBezTo>
                  <a:pt x="1424326" y="705381"/>
                  <a:pt x="1488608" y="685880"/>
                  <a:pt x="1464773" y="699603"/>
                </a:cubicBezTo>
                <a:cubicBezTo>
                  <a:pt x="1440938" y="713326"/>
                  <a:pt x="1315985" y="738606"/>
                  <a:pt x="1252425" y="760274"/>
                </a:cubicBezTo>
                <a:cubicBezTo>
                  <a:pt x="1188865" y="781942"/>
                  <a:pt x="1130360" y="813723"/>
                  <a:pt x="1083412" y="829613"/>
                </a:cubicBezTo>
                <a:cubicBezTo>
                  <a:pt x="1036464" y="845503"/>
                  <a:pt x="1003962" y="845503"/>
                  <a:pt x="970737" y="855615"/>
                </a:cubicBezTo>
                <a:cubicBezTo>
                  <a:pt x="937512" y="865727"/>
                  <a:pt x="903565" y="885950"/>
                  <a:pt x="884064" y="890284"/>
                </a:cubicBezTo>
                <a:cubicBezTo>
                  <a:pt x="864563" y="894618"/>
                  <a:pt x="864563" y="879450"/>
                  <a:pt x="853729" y="881617"/>
                </a:cubicBezTo>
                <a:cubicBezTo>
                  <a:pt x="842895" y="883784"/>
                  <a:pt x="833505" y="900396"/>
                  <a:pt x="819060" y="903285"/>
                </a:cubicBezTo>
                <a:cubicBezTo>
                  <a:pt x="804615" y="906174"/>
                  <a:pt x="787280" y="898951"/>
                  <a:pt x="767056" y="898951"/>
                </a:cubicBezTo>
                <a:cubicBezTo>
                  <a:pt x="746832" y="898951"/>
                  <a:pt x="726608" y="917731"/>
                  <a:pt x="697717" y="903285"/>
                </a:cubicBezTo>
                <a:cubicBezTo>
                  <a:pt x="668826" y="888840"/>
                  <a:pt x="616100" y="828168"/>
                  <a:pt x="593710" y="812278"/>
                </a:cubicBezTo>
                <a:cubicBezTo>
                  <a:pt x="571320" y="796388"/>
                  <a:pt x="586487" y="813723"/>
                  <a:pt x="563374" y="807945"/>
                </a:cubicBezTo>
                <a:cubicBezTo>
                  <a:pt x="540261" y="802167"/>
                  <a:pt x="486091" y="779054"/>
                  <a:pt x="455033" y="777609"/>
                </a:cubicBezTo>
                <a:cubicBezTo>
                  <a:pt x="423975" y="776164"/>
                  <a:pt x="392917" y="802888"/>
                  <a:pt x="377027" y="799277"/>
                </a:cubicBezTo>
                <a:cubicBezTo>
                  <a:pt x="361137" y="795666"/>
                  <a:pt x="353915" y="771109"/>
                  <a:pt x="359693" y="755941"/>
                </a:cubicBezTo>
                <a:cubicBezTo>
                  <a:pt x="365471" y="740773"/>
                  <a:pt x="416753" y="724161"/>
                  <a:pt x="411697" y="708271"/>
                </a:cubicBezTo>
                <a:cubicBezTo>
                  <a:pt x="406641" y="692381"/>
                  <a:pt x="357526" y="672880"/>
                  <a:pt x="329357" y="660601"/>
                </a:cubicBezTo>
                <a:cubicBezTo>
                  <a:pt x="301188" y="648322"/>
                  <a:pt x="266519" y="635321"/>
                  <a:pt x="242684" y="634599"/>
                </a:cubicBezTo>
                <a:cubicBezTo>
                  <a:pt x="218849" y="633877"/>
                  <a:pt x="218127" y="667101"/>
                  <a:pt x="186347" y="656267"/>
                </a:cubicBezTo>
                <a:cubicBezTo>
                  <a:pt x="154567" y="645433"/>
                  <a:pt x="77284" y="602096"/>
                  <a:pt x="52004" y="569594"/>
                </a:cubicBezTo>
                <a:cubicBezTo>
                  <a:pt x="26724" y="537092"/>
                  <a:pt x="43336" y="487255"/>
                  <a:pt x="34669" y="461253"/>
                </a:cubicBezTo>
                <a:cubicBezTo>
                  <a:pt x="26002" y="435251"/>
                  <a:pt x="0" y="430195"/>
                  <a:pt x="0" y="413583"/>
                </a:cubicBezTo>
                <a:cubicBezTo>
                  <a:pt x="0" y="396971"/>
                  <a:pt x="33225" y="378191"/>
                  <a:pt x="34669" y="361579"/>
                </a:cubicBezTo>
                <a:cubicBezTo>
                  <a:pt x="36113" y="344967"/>
                  <a:pt x="-723" y="320409"/>
                  <a:pt x="8667" y="313909"/>
                </a:cubicBezTo>
                <a:cubicBezTo>
                  <a:pt x="18057" y="307409"/>
                  <a:pt x="63561" y="324021"/>
                  <a:pt x="91007" y="322576"/>
                </a:cubicBezTo>
                <a:cubicBezTo>
                  <a:pt x="118453" y="321131"/>
                  <a:pt x="152400" y="327631"/>
                  <a:pt x="173346" y="305241"/>
                </a:cubicBezTo>
                <a:cubicBezTo>
                  <a:pt x="194292" y="282851"/>
                  <a:pt x="222460" y="209179"/>
                  <a:pt x="216682" y="188233"/>
                </a:cubicBezTo>
                <a:cubicBezTo>
                  <a:pt x="210904" y="167287"/>
                  <a:pt x="158901" y="186788"/>
                  <a:pt x="138677" y="179565"/>
                </a:cubicBezTo>
                <a:cubicBezTo>
                  <a:pt x="118453" y="172342"/>
                  <a:pt x="88117" y="158619"/>
                  <a:pt x="95340" y="144896"/>
                </a:cubicBezTo>
                <a:cubicBezTo>
                  <a:pt x="102563" y="131173"/>
                  <a:pt x="172623" y="116005"/>
                  <a:pt x="182013" y="97226"/>
                </a:cubicBezTo>
                <a:cubicBezTo>
                  <a:pt x="191403" y="78447"/>
                  <a:pt x="143733" y="48111"/>
                  <a:pt x="151678" y="32221"/>
                </a:cubicBezTo>
                <a:cubicBezTo>
                  <a:pt x="159623" y="16331"/>
                  <a:pt x="195014" y="-6781"/>
                  <a:pt x="229683" y="1886"/>
                </a:cubicBezTo>
                <a:cubicBezTo>
                  <a:pt x="264352" y="10553"/>
                  <a:pt x="330080" y="79891"/>
                  <a:pt x="359693" y="84225"/>
                </a:cubicBezTo>
                <a:cubicBezTo>
                  <a:pt x="389306" y="88559"/>
                  <a:pt x="373416" y="30055"/>
                  <a:pt x="407363" y="27888"/>
                </a:cubicBezTo>
                <a:cubicBezTo>
                  <a:pt x="441310" y="25721"/>
                  <a:pt x="520760" y="62557"/>
                  <a:pt x="563374" y="71224"/>
                </a:cubicBezTo>
                <a:cubicBezTo>
                  <a:pt x="605988" y="79891"/>
                  <a:pt x="626212" y="71947"/>
                  <a:pt x="663048" y="79892"/>
                </a:cubicBezTo>
                <a:cubicBezTo>
                  <a:pt x="699884" y="87837"/>
                  <a:pt x="761999" y="85669"/>
                  <a:pt x="784390" y="118894"/>
                </a:cubicBezTo>
                <a:cubicBezTo>
                  <a:pt x="806780" y="152118"/>
                  <a:pt x="785835" y="234458"/>
                  <a:pt x="797391" y="279239"/>
                </a:cubicBezTo>
                <a:cubicBezTo>
                  <a:pt x="808947" y="324020"/>
                  <a:pt x="840006" y="357245"/>
                  <a:pt x="853729" y="387581"/>
                </a:cubicBezTo>
                <a:cubicBezTo>
                  <a:pt x="867452" y="417917"/>
                  <a:pt x="883342" y="443196"/>
                  <a:pt x="879731" y="461253"/>
                </a:cubicBezTo>
                <a:cubicBezTo>
                  <a:pt x="876120" y="479310"/>
                  <a:pt x="834950" y="481477"/>
                  <a:pt x="832061" y="495922"/>
                </a:cubicBezTo>
                <a:cubicBezTo>
                  <a:pt x="829172" y="510367"/>
                  <a:pt x="842895" y="536370"/>
                  <a:pt x="862396" y="547926"/>
                </a:cubicBezTo>
                <a:cubicBezTo>
                  <a:pt x="881897" y="559482"/>
                  <a:pt x="918734" y="555871"/>
                  <a:pt x="949069" y="565260"/>
                </a:cubicBezTo>
                <a:cubicBezTo>
                  <a:pt x="979404" y="574649"/>
                  <a:pt x="1028519" y="587651"/>
                  <a:pt x="1044409" y="604263"/>
                </a:cubicBezTo>
                <a:cubicBezTo>
                  <a:pt x="1060299" y="620875"/>
                  <a:pt x="1022741" y="660600"/>
                  <a:pt x="1044409" y="664934"/>
                </a:cubicBezTo>
                <a:cubicBezTo>
                  <a:pt x="1066077" y="669268"/>
                  <a:pt x="1146250" y="646877"/>
                  <a:pt x="1174419" y="630265"/>
                </a:cubicBezTo>
                <a:cubicBezTo>
                  <a:pt x="1202588" y="613653"/>
                  <a:pt x="1198976" y="577539"/>
                  <a:pt x="1213422" y="565260"/>
                </a:cubicBezTo>
                <a:cubicBezTo>
                  <a:pt x="1227867" y="552981"/>
                  <a:pt x="1261091" y="516146"/>
                  <a:pt x="1291427" y="534925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dirty="0"/>
          </a:p>
        </p:txBody>
      </p:sp>
      <p:sp>
        <p:nvSpPr>
          <p:cNvPr id="9" name="Serio">
            <a:extLst>
              <a:ext uri="{FF2B5EF4-FFF2-40B4-BE49-F238E27FC236}">
                <a16:creationId xmlns:a16="http://schemas.microsoft.com/office/drawing/2014/main" id="{84EAB972-7E03-44DC-A49E-EDAE6FB4D5EE}"/>
              </a:ext>
            </a:extLst>
          </p:cNvPr>
          <p:cNvSpPr/>
          <p:nvPr/>
        </p:nvSpPr>
        <p:spPr>
          <a:xfrm>
            <a:off x="7029158" y="2053230"/>
            <a:ext cx="260079" cy="314789"/>
          </a:xfrm>
          <a:custGeom>
            <a:avLst/>
            <a:gdLst>
              <a:gd name="connsiteX0" fmla="*/ 13022 w 260079"/>
              <a:gd name="connsiteY0" fmla="*/ 117928 h 314789"/>
              <a:gd name="connsiteX1" fmla="*/ 199369 w 260079"/>
              <a:gd name="connsiteY1" fmla="*/ 920 h 314789"/>
              <a:gd name="connsiteX2" fmla="*/ 234038 w 260079"/>
              <a:gd name="connsiteY2" fmla="*/ 65925 h 314789"/>
              <a:gd name="connsiteX3" fmla="*/ 151699 w 260079"/>
              <a:gd name="connsiteY3" fmla="*/ 113595 h 314789"/>
              <a:gd name="connsiteX4" fmla="*/ 160366 w 260079"/>
              <a:gd name="connsiteY4" fmla="*/ 143930 h 314789"/>
              <a:gd name="connsiteX5" fmla="*/ 199369 w 260079"/>
              <a:gd name="connsiteY5" fmla="*/ 169932 h 314789"/>
              <a:gd name="connsiteX6" fmla="*/ 260040 w 260079"/>
              <a:gd name="connsiteY6" fmla="*/ 165598 h 314789"/>
              <a:gd name="connsiteX7" fmla="*/ 208036 w 260079"/>
              <a:gd name="connsiteY7" fmla="*/ 252271 h 314789"/>
              <a:gd name="connsiteX8" fmla="*/ 169033 w 260079"/>
              <a:gd name="connsiteY8" fmla="*/ 282607 h 314789"/>
              <a:gd name="connsiteX9" fmla="*/ 99695 w 260079"/>
              <a:gd name="connsiteY9" fmla="*/ 269606 h 314789"/>
              <a:gd name="connsiteX10" fmla="*/ 56359 w 260079"/>
              <a:gd name="connsiteY10" fmla="*/ 273940 h 314789"/>
              <a:gd name="connsiteX11" fmla="*/ 56359 w 260079"/>
              <a:gd name="connsiteY11" fmla="*/ 312943 h 314789"/>
              <a:gd name="connsiteX12" fmla="*/ 8688 w 260079"/>
              <a:gd name="connsiteY12" fmla="*/ 299942 h 314789"/>
              <a:gd name="connsiteX13" fmla="*/ 17356 w 260079"/>
              <a:gd name="connsiteY13" fmla="*/ 226270 h 314789"/>
              <a:gd name="connsiteX14" fmla="*/ 13022 w 260079"/>
              <a:gd name="connsiteY14" fmla="*/ 117928 h 314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0079" h="314789">
                <a:moveTo>
                  <a:pt x="13022" y="117928"/>
                </a:moveTo>
                <a:cubicBezTo>
                  <a:pt x="43357" y="80370"/>
                  <a:pt x="162533" y="9587"/>
                  <a:pt x="199369" y="920"/>
                </a:cubicBezTo>
                <a:cubicBezTo>
                  <a:pt x="236205" y="-7747"/>
                  <a:pt x="241983" y="47146"/>
                  <a:pt x="234038" y="65925"/>
                </a:cubicBezTo>
                <a:cubicBezTo>
                  <a:pt x="226093" y="84704"/>
                  <a:pt x="163978" y="100594"/>
                  <a:pt x="151699" y="113595"/>
                </a:cubicBezTo>
                <a:cubicBezTo>
                  <a:pt x="139420" y="126596"/>
                  <a:pt x="152421" y="134541"/>
                  <a:pt x="160366" y="143930"/>
                </a:cubicBezTo>
                <a:cubicBezTo>
                  <a:pt x="168311" y="153319"/>
                  <a:pt x="182757" y="166321"/>
                  <a:pt x="199369" y="169932"/>
                </a:cubicBezTo>
                <a:cubicBezTo>
                  <a:pt x="215981" y="173543"/>
                  <a:pt x="258596" y="151875"/>
                  <a:pt x="260040" y="165598"/>
                </a:cubicBezTo>
                <a:cubicBezTo>
                  <a:pt x="261484" y="179321"/>
                  <a:pt x="223204" y="232770"/>
                  <a:pt x="208036" y="252271"/>
                </a:cubicBezTo>
                <a:cubicBezTo>
                  <a:pt x="192868" y="271772"/>
                  <a:pt x="187090" y="279718"/>
                  <a:pt x="169033" y="282607"/>
                </a:cubicBezTo>
                <a:cubicBezTo>
                  <a:pt x="150976" y="285496"/>
                  <a:pt x="118474" y="271050"/>
                  <a:pt x="99695" y="269606"/>
                </a:cubicBezTo>
                <a:cubicBezTo>
                  <a:pt x="80916" y="268162"/>
                  <a:pt x="63582" y="266717"/>
                  <a:pt x="56359" y="273940"/>
                </a:cubicBezTo>
                <a:cubicBezTo>
                  <a:pt x="49136" y="281163"/>
                  <a:pt x="64304" y="308609"/>
                  <a:pt x="56359" y="312943"/>
                </a:cubicBezTo>
                <a:cubicBezTo>
                  <a:pt x="48414" y="317277"/>
                  <a:pt x="15189" y="314388"/>
                  <a:pt x="8688" y="299942"/>
                </a:cubicBezTo>
                <a:cubicBezTo>
                  <a:pt x="2187" y="285496"/>
                  <a:pt x="20245" y="252994"/>
                  <a:pt x="17356" y="226270"/>
                </a:cubicBezTo>
                <a:cubicBezTo>
                  <a:pt x="14467" y="199546"/>
                  <a:pt x="-17313" y="155486"/>
                  <a:pt x="13022" y="117928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Niigata City">
            <a:extLst>
              <a:ext uri="{FF2B5EF4-FFF2-40B4-BE49-F238E27FC236}">
                <a16:creationId xmlns:a16="http://schemas.microsoft.com/office/drawing/2014/main" id="{39ACC441-80E7-4A40-92EE-0E38EC1CEBDE}"/>
              </a:ext>
            </a:extLst>
          </p:cNvPr>
          <p:cNvSpPr/>
          <p:nvPr/>
        </p:nvSpPr>
        <p:spPr>
          <a:xfrm>
            <a:off x="5571853" y="2186747"/>
            <a:ext cx="1557042" cy="1167520"/>
          </a:xfrm>
          <a:custGeom>
            <a:avLst/>
            <a:gdLst>
              <a:gd name="connsiteX0" fmla="*/ 1431324 w 1557042"/>
              <a:gd name="connsiteY0" fmla="*/ 1746 h 1167520"/>
              <a:gd name="connsiteX1" fmla="*/ 1301315 w 1557042"/>
              <a:gd name="connsiteY1" fmla="*/ 92753 h 1167520"/>
              <a:gd name="connsiteX2" fmla="*/ 1067298 w 1557042"/>
              <a:gd name="connsiteY2" fmla="*/ 110087 h 1167520"/>
              <a:gd name="connsiteX3" fmla="*/ 893952 w 1557042"/>
              <a:gd name="connsiteY3" fmla="*/ 170758 h 1167520"/>
              <a:gd name="connsiteX4" fmla="*/ 724939 w 1557042"/>
              <a:gd name="connsiteY4" fmla="*/ 322436 h 1167520"/>
              <a:gd name="connsiteX5" fmla="*/ 391248 w 1557042"/>
              <a:gd name="connsiteY5" fmla="*/ 469780 h 1167520"/>
              <a:gd name="connsiteX6" fmla="*/ 139897 w 1557042"/>
              <a:gd name="connsiteY6" fmla="*/ 721132 h 1167520"/>
              <a:gd name="connsiteX7" fmla="*/ 1220 w 1557042"/>
              <a:gd name="connsiteY7" fmla="*/ 1050489 h 1167520"/>
              <a:gd name="connsiteX8" fmla="*/ 74892 w 1557042"/>
              <a:gd name="connsiteY8" fmla="*/ 1067824 h 1167520"/>
              <a:gd name="connsiteX9" fmla="*/ 122562 w 1557042"/>
              <a:gd name="connsiteY9" fmla="*/ 1015820 h 1167520"/>
              <a:gd name="connsiteX10" fmla="*/ 282907 w 1557042"/>
              <a:gd name="connsiteY10" fmla="*/ 1067824 h 1167520"/>
              <a:gd name="connsiteX11" fmla="*/ 469254 w 1557042"/>
              <a:gd name="connsiteY11" fmla="*/ 968150 h 1167520"/>
              <a:gd name="connsiteX12" fmla="*/ 516924 w 1557042"/>
              <a:gd name="connsiteY12" fmla="*/ 1028821 h 1167520"/>
              <a:gd name="connsiteX13" fmla="*/ 577595 w 1557042"/>
              <a:gd name="connsiteY13" fmla="*/ 1059156 h 1167520"/>
              <a:gd name="connsiteX14" fmla="*/ 612265 w 1557042"/>
              <a:gd name="connsiteY14" fmla="*/ 1154497 h 1167520"/>
              <a:gd name="connsiteX15" fmla="*/ 681603 w 1557042"/>
              <a:gd name="connsiteY15" fmla="*/ 1154497 h 1167520"/>
              <a:gd name="connsiteX16" fmla="*/ 733607 w 1557042"/>
              <a:gd name="connsiteY16" fmla="*/ 1041822 h 1167520"/>
              <a:gd name="connsiteX17" fmla="*/ 789944 w 1557042"/>
              <a:gd name="connsiteY17" fmla="*/ 1085158 h 1167520"/>
              <a:gd name="connsiteX18" fmla="*/ 919954 w 1557042"/>
              <a:gd name="connsiteY18" fmla="*/ 981151 h 1167520"/>
              <a:gd name="connsiteX19" fmla="*/ 1045629 w 1557042"/>
              <a:gd name="connsiteY19" fmla="*/ 985484 h 1167520"/>
              <a:gd name="connsiteX20" fmla="*/ 1270979 w 1557042"/>
              <a:gd name="connsiteY20" fmla="*/ 786136 h 1167520"/>
              <a:gd name="connsiteX21" fmla="*/ 1292647 w 1557042"/>
              <a:gd name="connsiteY21" fmla="*/ 699463 h 1167520"/>
              <a:gd name="connsiteX22" fmla="*/ 1210308 w 1557042"/>
              <a:gd name="connsiteY22" fmla="*/ 686462 h 1167520"/>
              <a:gd name="connsiteX23" fmla="*/ 1205974 w 1557042"/>
              <a:gd name="connsiteY23" fmla="*/ 625791 h 1167520"/>
              <a:gd name="connsiteX24" fmla="*/ 1275313 w 1557042"/>
              <a:gd name="connsiteY24" fmla="*/ 595456 h 1167520"/>
              <a:gd name="connsiteX25" fmla="*/ 1223309 w 1557042"/>
              <a:gd name="connsiteY25" fmla="*/ 556453 h 1167520"/>
              <a:gd name="connsiteX26" fmla="*/ 1227643 w 1557042"/>
              <a:gd name="connsiteY26" fmla="*/ 508783 h 1167520"/>
              <a:gd name="connsiteX27" fmla="*/ 1500663 w 1557042"/>
              <a:gd name="connsiteY27" fmla="*/ 474114 h 1167520"/>
              <a:gd name="connsiteX28" fmla="*/ 1513664 w 1557042"/>
              <a:gd name="connsiteY28" fmla="*/ 409109 h 1167520"/>
              <a:gd name="connsiteX29" fmla="*/ 1557000 w 1557042"/>
              <a:gd name="connsiteY29" fmla="*/ 396108 h 1167520"/>
              <a:gd name="connsiteX30" fmla="*/ 1504996 w 1557042"/>
              <a:gd name="connsiteY30" fmla="*/ 261765 h 1167520"/>
              <a:gd name="connsiteX31" fmla="*/ 1513664 w 1557042"/>
              <a:gd name="connsiteY31" fmla="*/ 205427 h 1167520"/>
              <a:gd name="connsiteX32" fmla="*/ 1444325 w 1557042"/>
              <a:gd name="connsiteY32" fmla="*/ 183759 h 1167520"/>
              <a:gd name="connsiteX33" fmla="*/ 1431324 w 1557042"/>
              <a:gd name="connsiteY33" fmla="*/ 1746 h 1167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557042" h="1167520">
                <a:moveTo>
                  <a:pt x="1431324" y="1746"/>
                </a:moveTo>
                <a:cubicBezTo>
                  <a:pt x="1407489" y="-13422"/>
                  <a:pt x="1361986" y="74696"/>
                  <a:pt x="1301315" y="92753"/>
                </a:cubicBezTo>
                <a:cubicBezTo>
                  <a:pt x="1240644" y="110810"/>
                  <a:pt x="1135192" y="97086"/>
                  <a:pt x="1067298" y="110087"/>
                </a:cubicBezTo>
                <a:cubicBezTo>
                  <a:pt x="999404" y="123088"/>
                  <a:pt x="951012" y="135367"/>
                  <a:pt x="893952" y="170758"/>
                </a:cubicBezTo>
                <a:cubicBezTo>
                  <a:pt x="836892" y="206149"/>
                  <a:pt x="808723" y="272599"/>
                  <a:pt x="724939" y="322436"/>
                </a:cubicBezTo>
                <a:cubicBezTo>
                  <a:pt x="641155" y="372273"/>
                  <a:pt x="488755" y="403331"/>
                  <a:pt x="391248" y="469780"/>
                </a:cubicBezTo>
                <a:cubicBezTo>
                  <a:pt x="293741" y="536229"/>
                  <a:pt x="204902" y="624347"/>
                  <a:pt x="139897" y="721132"/>
                </a:cubicBezTo>
                <a:cubicBezTo>
                  <a:pt x="74892" y="817917"/>
                  <a:pt x="12054" y="992707"/>
                  <a:pt x="1220" y="1050489"/>
                </a:cubicBezTo>
                <a:cubicBezTo>
                  <a:pt x="-9614" y="1108271"/>
                  <a:pt x="54668" y="1073602"/>
                  <a:pt x="74892" y="1067824"/>
                </a:cubicBezTo>
                <a:cubicBezTo>
                  <a:pt x="95116" y="1062046"/>
                  <a:pt x="87893" y="1015820"/>
                  <a:pt x="122562" y="1015820"/>
                </a:cubicBezTo>
                <a:cubicBezTo>
                  <a:pt x="157231" y="1015820"/>
                  <a:pt x="225125" y="1075769"/>
                  <a:pt x="282907" y="1067824"/>
                </a:cubicBezTo>
                <a:cubicBezTo>
                  <a:pt x="340689" y="1059879"/>
                  <a:pt x="430251" y="974651"/>
                  <a:pt x="469254" y="968150"/>
                </a:cubicBezTo>
                <a:cubicBezTo>
                  <a:pt x="508257" y="961649"/>
                  <a:pt x="498867" y="1013653"/>
                  <a:pt x="516924" y="1028821"/>
                </a:cubicBezTo>
                <a:cubicBezTo>
                  <a:pt x="534981" y="1043989"/>
                  <a:pt x="561705" y="1038210"/>
                  <a:pt x="577595" y="1059156"/>
                </a:cubicBezTo>
                <a:cubicBezTo>
                  <a:pt x="593485" y="1080102"/>
                  <a:pt x="594930" y="1138607"/>
                  <a:pt x="612265" y="1154497"/>
                </a:cubicBezTo>
                <a:cubicBezTo>
                  <a:pt x="629600" y="1170387"/>
                  <a:pt x="661379" y="1173276"/>
                  <a:pt x="681603" y="1154497"/>
                </a:cubicBezTo>
                <a:cubicBezTo>
                  <a:pt x="701827" y="1135718"/>
                  <a:pt x="715550" y="1053378"/>
                  <a:pt x="733607" y="1041822"/>
                </a:cubicBezTo>
                <a:cubicBezTo>
                  <a:pt x="751664" y="1030266"/>
                  <a:pt x="758886" y="1095270"/>
                  <a:pt x="789944" y="1085158"/>
                </a:cubicBezTo>
                <a:cubicBezTo>
                  <a:pt x="821002" y="1075046"/>
                  <a:pt x="877340" y="997763"/>
                  <a:pt x="919954" y="981151"/>
                </a:cubicBezTo>
                <a:cubicBezTo>
                  <a:pt x="962568" y="964539"/>
                  <a:pt x="987125" y="1017986"/>
                  <a:pt x="1045629" y="985484"/>
                </a:cubicBezTo>
                <a:cubicBezTo>
                  <a:pt x="1104133" y="952982"/>
                  <a:pt x="1229809" y="833806"/>
                  <a:pt x="1270979" y="786136"/>
                </a:cubicBezTo>
                <a:cubicBezTo>
                  <a:pt x="1312149" y="738466"/>
                  <a:pt x="1302759" y="716075"/>
                  <a:pt x="1292647" y="699463"/>
                </a:cubicBezTo>
                <a:cubicBezTo>
                  <a:pt x="1282535" y="682851"/>
                  <a:pt x="1224753" y="698741"/>
                  <a:pt x="1210308" y="686462"/>
                </a:cubicBezTo>
                <a:cubicBezTo>
                  <a:pt x="1195862" y="674183"/>
                  <a:pt x="1195140" y="640959"/>
                  <a:pt x="1205974" y="625791"/>
                </a:cubicBezTo>
                <a:cubicBezTo>
                  <a:pt x="1216808" y="610623"/>
                  <a:pt x="1272424" y="607012"/>
                  <a:pt x="1275313" y="595456"/>
                </a:cubicBezTo>
                <a:cubicBezTo>
                  <a:pt x="1278202" y="583900"/>
                  <a:pt x="1231254" y="570898"/>
                  <a:pt x="1223309" y="556453"/>
                </a:cubicBezTo>
                <a:cubicBezTo>
                  <a:pt x="1215364" y="542008"/>
                  <a:pt x="1181417" y="522506"/>
                  <a:pt x="1227643" y="508783"/>
                </a:cubicBezTo>
                <a:cubicBezTo>
                  <a:pt x="1273869" y="495060"/>
                  <a:pt x="1452993" y="490726"/>
                  <a:pt x="1500663" y="474114"/>
                </a:cubicBezTo>
                <a:cubicBezTo>
                  <a:pt x="1548333" y="457502"/>
                  <a:pt x="1504275" y="422110"/>
                  <a:pt x="1513664" y="409109"/>
                </a:cubicBezTo>
                <a:cubicBezTo>
                  <a:pt x="1523053" y="396108"/>
                  <a:pt x="1558445" y="420665"/>
                  <a:pt x="1557000" y="396108"/>
                </a:cubicBezTo>
                <a:cubicBezTo>
                  <a:pt x="1555555" y="371551"/>
                  <a:pt x="1512219" y="293545"/>
                  <a:pt x="1504996" y="261765"/>
                </a:cubicBezTo>
                <a:cubicBezTo>
                  <a:pt x="1497773" y="229985"/>
                  <a:pt x="1523776" y="218428"/>
                  <a:pt x="1513664" y="205427"/>
                </a:cubicBezTo>
                <a:cubicBezTo>
                  <a:pt x="1503552" y="192426"/>
                  <a:pt x="1453715" y="215539"/>
                  <a:pt x="1444325" y="183759"/>
                </a:cubicBezTo>
                <a:cubicBezTo>
                  <a:pt x="1434935" y="151979"/>
                  <a:pt x="1455159" y="16914"/>
                  <a:pt x="1431324" y="1746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Agano">
            <a:extLst>
              <a:ext uri="{FF2B5EF4-FFF2-40B4-BE49-F238E27FC236}">
                <a16:creationId xmlns:a16="http://schemas.microsoft.com/office/drawing/2014/main" id="{E22B4B78-056B-4146-A9F2-13FDD0BC9125}"/>
              </a:ext>
            </a:extLst>
          </p:cNvPr>
          <p:cNvSpPr/>
          <p:nvPr/>
        </p:nvSpPr>
        <p:spPr>
          <a:xfrm>
            <a:off x="6772576" y="2601592"/>
            <a:ext cx="718417" cy="527486"/>
          </a:xfrm>
          <a:custGeom>
            <a:avLst/>
            <a:gdLst>
              <a:gd name="connsiteX0" fmla="*/ 685634 w 718417"/>
              <a:gd name="connsiteY0" fmla="*/ 232615 h 527486"/>
              <a:gd name="connsiteX1" fmla="*/ 577293 w 718417"/>
              <a:gd name="connsiteY1" fmla="*/ 384292 h 527486"/>
              <a:gd name="connsiteX2" fmla="*/ 551291 w 718417"/>
              <a:gd name="connsiteY2" fmla="*/ 440630 h 527486"/>
              <a:gd name="connsiteX3" fmla="*/ 464618 w 718417"/>
              <a:gd name="connsiteY3" fmla="*/ 457964 h 527486"/>
              <a:gd name="connsiteX4" fmla="*/ 477619 w 718417"/>
              <a:gd name="connsiteY4" fmla="*/ 509968 h 527486"/>
              <a:gd name="connsiteX5" fmla="*/ 447284 w 718417"/>
              <a:gd name="connsiteY5" fmla="*/ 527303 h 527486"/>
              <a:gd name="connsiteX6" fmla="*/ 330275 w 718417"/>
              <a:gd name="connsiteY6" fmla="*/ 501301 h 527486"/>
              <a:gd name="connsiteX7" fmla="*/ 273938 w 718417"/>
              <a:gd name="connsiteY7" fmla="*/ 518635 h 527486"/>
              <a:gd name="connsiteX8" fmla="*/ 208933 w 718417"/>
              <a:gd name="connsiteY8" fmla="*/ 457964 h 527486"/>
              <a:gd name="connsiteX9" fmla="*/ 100592 w 718417"/>
              <a:gd name="connsiteY9" fmla="*/ 366958 h 527486"/>
              <a:gd name="connsiteX10" fmla="*/ 113593 w 718417"/>
              <a:gd name="connsiteY10" fmla="*/ 288952 h 527486"/>
              <a:gd name="connsiteX11" fmla="*/ 31253 w 718417"/>
              <a:gd name="connsiteY11" fmla="*/ 267284 h 527486"/>
              <a:gd name="connsiteX12" fmla="*/ 918 w 718417"/>
              <a:gd name="connsiteY12" fmla="*/ 223947 h 527486"/>
              <a:gd name="connsiteX13" fmla="*/ 61589 w 718417"/>
              <a:gd name="connsiteY13" fmla="*/ 210946 h 527486"/>
              <a:gd name="connsiteX14" fmla="*/ 91924 w 718417"/>
              <a:gd name="connsiteY14" fmla="*/ 184944 h 527486"/>
              <a:gd name="connsiteX15" fmla="*/ 65923 w 718417"/>
              <a:gd name="connsiteY15" fmla="*/ 145942 h 527486"/>
              <a:gd name="connsiteX16" fmla="*/ 31253 w 718417"/>
              <a:gd name="connsiteY16" fmla="*/ 119940 h 527486"/>
              <a:gd name="connsiteX17" fmla="*/ 299940 w 718417"/>
              <a:gd name="connsiteY17" fmla="*/ 72270 h 527486"/>
              <a:gd name="connsiteX18" fmla="*/ 334609 w 718417"/>
              <a:gd name="connsiteY18" fmla="*/ 20266 h 527486"/>
              <a:gd name="connsiteX19" fmla="*/ 369278 w 718417"/>
              <a:gd name="connsiteY19" fmla="*/ 2931 h 527486"/>
              <a:gd name="connsiteX20" fmla="*/ 516622 w 718417"/>
              <a:gd name="connsiteY20" fmla="*/ 76603 h 527486"/>
              <a:gd name="connsiteX21" fmla="*/ 564292 w 718417"/>
              <a:gd name="connsiteY21" fmla="*/ 63602 h 527486"/>
              <a:gd name="connsiteX22" fmla="*/ 715970 w 718417"/>
              <a:gd name="connsiteY22" fmla="*/ 119940 h 527486"/>
              <a:gd name="connsiteX23" fmla="*/ 659633 w 718417"/>
              <a:gd name="connsiteY23" fmla="*/ 171944 h 527486"/>
              <a:gd name="connsiteX24" fmla="*/ 685634 w 718417"/>
              <a:gd name="connsiteY24" fmla="*/ 232615 h 52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18417" h="527486">
                <a:moveTo>
                  <a:pt x="685634" y="232615"/>
                </a:moveTo>
                <a:cubicBezTo>
                  <a:pt x="671911" y="268006"/>
                  <a:pt x="599683" y="349623"/>
                  <a:pt x="577293" y="384292"/>
                </a:cubicBezTo>
                <a:cubicBezTo>
                  <a:pt x="554902" y="418961"/>
                  <a:pt x="570070" y="428351"/>
                  <a:pt x="551291" y="440630"/>
                </a:cubicBezTo>
                <a:cubicBezTo>
                  <a:pt x="532512" y="452909"/>
                  <a:pt x="476897" y="446408"/>
                  <a:pt x="464618" y="457964"/>
                </a:cubicBezTo>
                <a:cubicBezTo>
                  <a:pt x="452339" y="469520"/>
                  <a:pt x="480508" y="498411"/>
                  <a:pt x="477619" y="509968"/>
                </a:cubicBezTo>
                <a:cubicBezTo>
                  <a:pt x="474730" y="521525"/>
                  <a:pt x="471841" y="528747"/>
                  <a:pt x="447284" y="527303"/>
                </a:cubicBezTo>
                <a:cubicBezTo>
                  <a:pt x="422727" y="525859"/>
                  <a:pt x="359166" y="502746"/>
                  <a:pt x="330275" y="501301"/>
                </a:cubicBezTo>
                <a:cubicBezTo>
                  <a:pt x="301384" y="499856"/>
                  <a:pt x="294162" y="525858"/>
                  <a:pt x="273938" y="518635"/>
                </a:cubicBezTo>
                <a:cubicBezTo>
                  <a:pt x="253714" y="511412"/>
                  <a:pt x="237824" y="483244"/>
                  <a:pt x="208933" y="457964"/>
                </a:cubicBezTo>
                <a:cubicBezTo>
                  <a:pt x="180042" y="432685"/>
                  <a:pt x="116482" y="395127"/>
                  <a:pt x="100592" y="366958"/>
                </a:cubicBezTo>
                <a:cubicBezTo>
                  <a:pt x="84702" y="338789"/>
                  <a:pt x="125149" y="305564"/>
                  <a:pt x="113593" y="288952"/>
                </a:cubicBezTo>
                <a:cubicBezTo>
                  <a:pt x="102037" y="272340"/>
                  <a:pt x="50032" y="278118"/>
                  <a:pt x="31253" y="267284"/>
                </a:cubicBezTo>
                <a:cubicBezTo>
                  <a:pt x="12474" y="256450"/>
                  <a:pt x="-4138" y="233337"/>
                  <a:pt x="918" y="223947"/>
                </a:cubicBezTo>
                <a:cubicBezTo>
                  <a:pt x="5974" y="214557"/>
                  <a:pt x="46421" y="217446"/>
                  <a:pt x="61589" y="210946"/>
                </a:cubicBezTo>
                <a:cubicBezTo>
                  <a:pt x="76757" y="204445"/>
                  <a:pt x="91202" y="195778"/>
                  <a:pt x="91924" y="184944"/>
                </a:cubicBezTo>
                <a:cubicBezTo>
                  <a:pt x="92646" y="174110"/>
                  <a:pt x="76035" y="156776"/>
                  <a:pt x="65923" y="145942"/>
                </a:cubicBezTo>
                <a:cubicBezTo>
                  <a:pt x="55811" y="135108"/>
                  <a:pt x="-7750" y="132219"/>
                  <a:pt x="31253" y="119940"/>
                </a:cubicBezTo>
                <a:cubicBezTo>
                  <a:pt x="70256" y="107661"/>
                  <a:pt x="249381" y="88882"/>
                  <a:pt x="299940" y="72270"/>
                </a:cubicBezTo>
                <a:cubicBezTo>
                  <a:pt x="350499" y="55658"/>
                  <a:pt x="323053" y="31822"/>
                  <a:pt x="334609" y="20266"/>
                </a:cubicBezTo>
                <a:cubicBezTo>
                  <a:pt x="346165" y="8709"/>
                  <a:pt x="338943" y="-6458"/>
                  <a:pt x="369278" y="2931"/>
                </a:cubicBezTo>
                <a:cubicBezTo>
                  <a:pt x="399613" y="12320"/>
                  <a:pt x="484120" y="66491"/>
                  <a:pt x="516622" y="76603"/>
                </a:cubicBezTo>
                <a:cubicBezTo>
                  <a:pt x="549124" y="86715"/>
                  <a:pt x="531067" y="56379"/>
                  <a:pt x="564292" y="63602"/>
                </a:cubicBezTo>
                <a:cubicBezTo>
                  <a:pt x="597517" y="70825"/>
                  <a:pt x="700080" y="101883"/>
                  <a:pt x="715970" y="119940"/>
                </a:cubicBezTo>
                <a:cubicBezTo>
                  <a:pt x="731860" y="137997"/>
                  <a:pt x="665411" y="153887"/>
                  <a:pt x="659633" y="171944"/>
                </a:cubicBezTo>
                <a:cubicBezTo>
                  <a:pt x="653855" y="190001"/>
                  <a:pt x="699357" y="197224"/>
                  <a:pt x="685634" y="232615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Aga">
            <a:extLst>
              <a:ext uri="{FF2B5EF4-FFF2-40B4-BE49-F238E27FC236}">
                <a16:creationId xmlns:a16="http://schemas.microsoft.com/office/drawing/2014/main" id="{2AA9D659-DE17-4882-A687-3A6CFA50F714}"/>
              </a:ext>
            </a:extLst>
          </p:cNvPr>
          <p:cNvSpPr/>
          <p:nvPr/>
        </p:nvSpPr>
        <p:spPr>
          <a:xfrm>
            <a:off x="7110151" y="2697609"/>
            <a:ext cx="1609783" cy="1489097"/>
          </a:xfrm>
          <a:custGeom>
            <a:avLst/>
            <a:gdLst>
              <a:gd name="connsiteX0" fmla="*/ 1526812 w 1609783"/>
              <a:gd name="connsiteY0" fmla="*/ 2255 h 1489097"/>
              <a:gd name="connsiteX1" fmla="*/ 1604818 w 1609783"/>
              <a:gd name="connsiteY1" fmla="*/ 145265 h 1489097"/>
              <a:gd name="connsiteX2" fmla="*/ 1383802 w 1609783"/>
              <a:gd name="connsiteY2" fmla="*/ 292609 h 1489097"/>
              <a:gd name="connsiteX3" fmla="*/ 1245125 w 1609783"/>
              <a:gd name="connsiteY3" fmla="*/ 522292 h 1489097"/>
              <a:gd name="connsiteX4" fmla="*/ 1227790 w 1609783"/>
              <a:gd name="connsiteY4" fmla="*/ 613299 h 1489097"/>
              <a:gd name="connsiteX5" fmla="*/ 985106 w 1609783"/>
              <a:gd name="connsiteY5" fmla="*/ 743309 h 1489097"/>
              <a:gd name="connsiteX6" fmla="*/ 980772 w 1609783"/>
              <a:gd name="connsiteY6" fmla="*/ 886319 h 1489097"/>
              <a:gd name="connsiteX7" fmla="*/ 1045777 w 1609783"/>
              <a:gd name="connsiteY7" fmla="*/ 972992 h 1489097"/>
              <a:gd name="connsiteX8" fmla="*/ 1050111 w 1609783"/>
              <a:gd name="connsiteY8" fmla="*/ 1124670 h 1489097"/>
              <a:gd name="connsiteX9" fmla="*/ 1128116 w 1609783"/>
              <a:gd name="connsiteY9" fmla="*/ 1228677 h 1489097"/>
              <a:gd name="connsiteX10" fmla="*/ 1024109 w 1609783"/>
              <a:gd name="connsiteY10" fmla="*/ 1293682 h 1489097"/>
              <a:gd name="connsiteX11" fmla="*/ 920101 w 1609783"/>
              <a:gd name="connsiteY11" fmla="*/ 1246012 h 1489097"/>
              <a:gd name="connsiteX12" fmla="*/ 738088 w 1609783"/>
              <a:gd name="connsiteY12" fmla="*/ 1272014 h 1489097"/>
              <a:gd name="connsiteX13" fmla="*/ 664416 w 1609783"/>
              <a:gd name="connsiteY13" fmla="*/ 1241678 h 1489097"/>
              <a:gd name="connsiteX14" fmla="*/ 525739 w 1609783"/>
              <a:gd name="connsiteY14" fmla="*/ 1250346 h 1489097"/>
              <a:gd name="connsiteX15" fmla="*/ 504071 w 1609783"/>
              <a:gd name="connsiteY15" fmla="*/ 1428025 h 1489097"/>
              <a:gd name="connsiteX16" fmla="*/ 439066 w 1609783"/>
              <a:gd name="connsiteY16" fmla="*/ 1449693 h 1489097"/>
              <a:gd name="connsiteX17" fmla="*/ 378395 w 1609783"/>
              <a:gd name="connsiteY17" fmla="*/ 1419358 h 1489097"/>
              <a:gd name="connsiteX18" fmla="*/ 313390 w 1609783"/>
              <a:gd name="connsiteY18" fmla="*/ 1419358 h 1489097"/>
              <a:gd name="connsiteX19" fmla="*/ 296056 w 1609783"/>
              <a:gd name="connsiteY19" fmla="*/ 1449693 h 1489097"/>
              <a:gd name="connsiteX20" fmla="*/ 148712 w 1609783"/>
              <a:gd name="connsiteY20" fmla="*/ 1458361 h 1489097"/>
              <a:gd name="connsiteX21" fmla="*/ 57705 w 1609783"/>
              <a:gd name="connsiteY21" fmla="*/ 1488696 h 1489097"/>
              <a:gd name="connsiteX22" fmla="*/ 1367 w 1609783"/>
              <a:gd name="connsiteY22" fmla="*/ 1467028 h 1489097"/>
              <a:gd name="connsiteX23" fmla="*/ 114042 w 1609783"/>
              <a:gd name="connsiteY23" fmla="*/ 1358687 h 1489097"/>
              <a:gd name="connsiteX24" fmla="*/ 161713 w 1609783"/>
              <a:gd name="connsiteY24" fmla="*/ 1371688 h 1489097"/>
              <a:gd name="connsiteX25" fmla="*/ 187714 w 1609783"/>
              <a:gd name="connsiteY25" fmla="*/ 1337018 h 1489097"/>
              <a:gd name="connsiteX26" fmla="*/ 148712 w 1609783"/>
              <a:gd name="connsiteY26" fmla="*/ 1285015 h 1489097"/>
              <a:gd name="connsiteX27" fmla="*/ 205049 w 1609783"/>
              <a:gd name="connsiteY27" fmla="*/ 1181007 h 1489097"/>
              <a:gd name="connsiteX28" fmla="*/ 257053 w 1609783"/>
              <a:gd name="connsiteY28" fmla="*/ 1146338 h 1489097"/>
              <a:gd name="connsiteX29" fmla="*/ 205049 w 1609783"/>
              <a:gd name="connsiteY29" fmla="*/ 1072666 h 1489097"/>
              <a:gd name="connsiteX30" fmla="*/ 252719 w 1609783"/>
              <a:gd name="connsiteY30" fmla="*/ 972992 h 1489097"/>
              <a:gd name="connsiteX31" fmla="*/ 330725 w 1609783"/>
              <a:gd name="connsiteY31" fmla="*/ 951324 h 1489097"/>
              <a:gd name="connsiteX32" fmla="*/ 317724 w 1609783"/>
              <a:gd name="connsiteY32" fmla="*/ 795312 h 1489097"/>
              <a:gd name="connsiteX33" fmla="*/ 261386 w 1609783"/>
              <a:gd name="connsiteY33" fmla="*/ 803980 h 1489097"/>
              <a:gd name="connsiteX34" fmla="*/ 244052 w 1609783"/>
              <a:gd name="connsiteY34" fmla="*/ 712973 h 1489097"/>
              <a:gd name="connsiteX35" fmla="*/ 244052 w 1609783"/>
              <a:gd name="connsiteY35" fmla="*/ 678304 h 1489097"/>
              <a:gd name="connsiteX36" fmla="*/ 187714 w 1609783"/>
              <a:gd name="connsiteY36" fmla="*/ 617633 h 1489097"/>
              <a:gd name="connsiteX37" fmla="*/ 170380 w 1609783"/>
              <a:gd name="connsiteY37" fmla="*/ 574296 h 1489097"/>
              <a:gd name="connsiteX38" fmla="*/ 131377 w 1609783"/>
              <a:gd name="connsiteY38" fmla="*/ 591631 h 1489097"/>
              <a:gd name="connsiteX39" fmla="*/ 122710 w 1609783"/>
              <a:gd name="connsiteY39" fmla="*/ 483290 h 1489097"/>
              <a:gd name="connsiteX40" fmla="*/ 161713 w 1609783"/>
              <a:gd name="connsiteY40" fmla="*/ 435619 h 1489097"/>
              <a:gd name="connsiteX41" fmla="*/ 144378 w 1609783"/>
              <a:gd name="connsiteY41" fmla="*/ 387949 h 1489097"/>
              <a:gd name="connsiteX42" fmla="*/ 226717 w 1609783"/>
              <a:gd name="connsiteY42" fmla="*/ 366281 h 1489097"/>
              <a:gd name="connsiteX43" fmla="*/ 365394 w 1609783"/>
              <a:gd name="connsiteY43" fmla="*/ 140931 h 1489097"/>
              <a:gd name="connsiteX44" fmla="*/ 556075 w 1609783"/>
              <a:gd name="connsiteY44" fmla="*/ 153932 h 1489097"/>
              <a:gd name="connsiteX45" fmla="*/ 660082 w 1609783"/>
              <a:gd name="connsiteY45" fmla="*/ 249273 h 1489097"/>
              <a:gd name="connsiteX46" fmla="*/ 868097 w 1609783"/>
              <a:gd name="connsiteY46" fmla="*/ 227604 h 1489097"/>
              <a:gd name="connsiteX47" fmla="*/ 1071779 w 1609783"/>
              <a:gd name="connsiteY47" fmla="*/ 153932 h 1489097"/>
              <a:gd name="connsiteX48" fmla="*/ 1253792 w 1609783"/>
              <a:gd name="connsiteY48" fmla="*/ 101928 h 1489097"/>
              <a:gd name="connsiteX49" fmla="*/ 1401136 w 1609783"/>
              <a:gd name="connsiteY49" fmla="*/ 58592 h 1489097"/>
              <a:gd name="connsiteX50" fmla="*/ 1526812 w 1609783"/>
              <a:gd name="connsiteY50" fmla="*/ 2255 h 1489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609783" h="1489097">
                <a:moveTo>
                  <a:pt x="1526812" y="2255"/>
                </a:moveTo>
                <a:cubicBezTo>
                  <a:pt x="1560759" y="16700"/>
                  <a:pt x="1628653" y="96873"/>
                  <a:pt x="1604818" y="145265"/>
                </a:cubicBezTo>
                <a:cubicBezTo>
                  <a:pt x="1580983" y="193657"/>
                  <a:pt x="1443751" y="229771"/>
                  <a:pt x="1383802" y="292609"/>
                </a:cubicBezTo>
                <a:cubicBezTo>
                  <a:pt x="1323853" y="355447"/>
                  <a:pt x="1271127" y="468844"/>
                  <a:pt x="1245125" y="522292"/>
                </a:cubicBezTo>
                <a:cubicBezTo>
                  <a:pt x="1219123" y="575740"/>
                  <a:pt x="1271126" y="576463"/>
                  <a:pt x="1227790" y="613299"/>
                </a:cubicBezTo>
                <a:cubicBezTo>
                  <a:pt x="1184453" y="650135"/>
                  <a:pt x="1026276" y="697806"/>
                  <a:pt x="985106" y="743309"/>
                </a:cubicBezTo>
                <a:cubicBezTo>
                  <a:pt x="943936" y="788812"/>
                  <a:pt x="970660" y="848039"/>
                  <a:pt x="980772" y="886319"/>
                </a:cubicBezTo>
                <a:cubicBezTo>
                  <a:pt x="990884" y="924599"/>
                  <a:pt x="1034221" y="933267"/>
                  <a:pt x="1045777" y="972992"/>
                </a:cubicBezTo>
                <a:cubicBezTo>
                  <a:pt x="1057333" y="1012717"/>
                  <a:pt x="1036388" y="1082056"/>
                  <a:pt x="1050111" y="1124670"/>
                </a:cubicBezTo>
                <a:cubicBezTo>
                  <a:pt x="1063834" y="1167284"/>
                  <a:pt x="1132450" y="1200508"/>
                  <a:pt x="1128116" y="1228677"/>
                </a:cubicBezTo>
                <a:cubicBezTo>
                  <a:pt x="1123782" y="1256846"/>
                  <a:pt x="1058778" y="1290793"/>
                  <a:pt x="1024109" y="1293682"/>
                </a:cubicBezTo>
                <a:cubicBezTo>
                  <a:pt x="989440" y="1296571"/>
                  <a:pt x="967771" y="1249623"/>
                  <a:pt x="920101" y="1246012"/>
                </a:cubicBezTo>
                <a:cubicBezTo>
                  <a:pt x="872431" y="1242401"/>
                  <a:pt x="780702" y="1272736"/>
                  <a:pt x="738088" y="1272014"/>
                </a:cubicBezTo>
                <a:cubicBezTo>
                  <a:pt x="695474" y="1271292"/>
                  <a:pt x="699807" y="1245289"/>
                  <a:pt x="664416" y="1241678"/>
                </a:cubicBezTo>
                <a:cubicBezTo>
                  <a:pt x="629024" y="1238067"/>
                  <a:pt x="552463" y="1219288"/>
                  <a:pt x="525739" y="1250346"/>
                </a:cubicBezTo>
                <a:cubicBezTo>
                  <a:pt x="499015" y="1281404"/>
                  <a:pt x="518516" y="1394801"/>
                  <a:pt x="504071" y="1428025"/>
                </a:cubicBezTo>
                <a:cubicBezTo>
                  <a:pt x="489626" y="1461249"/>
                  <a:pt x="460012" y="1451138"/>
                  <a:pt x="439066" y="1449693"/>
                </a:cubicBezTo>
                <a:cubicBezTo>
                  <a:pt x="418120" y="1448249"/>
                  <a:pt x="399341" y="1424414"/>
                  <a:pt x="378395" y="1419358"/>
                </a:cubicBezTo>
                <a:cubicBezTo>
                  <a:pt x="357449" y="1414302"/>
                  <a:pt x="327113" y="1414302"/>
                  <a:pt x="313390" y="1419358"/>
                </a:cubicBezTo>
                <a:cubicBezTo>
                  <a:pt x="299667" y="1424414"/>
                  <a:pt x="323502" y="1443193"/>
                  <a:pt x="296056" y="1449693"/>
                </a:cubicBezTo>
                <a:cubicBezTo>
                  <a:pt x="268610" y="1456194"/>
                  <a:pt x="188437" y="1451861"/>
                  <a:pt x="148712" y="1458361"/>
                </a:cubicBezTo>
                <a:cubicBezTo>
                  <a:pt x="108987" y="1464861"/>
                  <a:pt x="82262" y="1487252"/>
                  <a:pt x="57705" y="1488696"/>
                </a:cubicBezTo>
                <a:cubicBezTo>
                  <a:pt x="33148" y="1490140"/>
                  <a:pt x="-8022" y="1488696"/>
                  <a:pt x="1367" y="1467028"/>
                </a:cubicBezTo>
                <a:cubicBezTo>
                  <a:pt x="10756" y="1445360"/>
                  <a:pt x="87318" y="1374577"/>
                  <a:pt x="114042" y="1358687"/>
                </a:cubicBezTo>
                <a:cubicBezTo>
                  <a:pt x="140766" y="1342797"/>
                  <a:pt x="149434" y="1375300"/>
                  <a:pt x="161713" y="1371688"/>
                </a:cubicBezTo>
                <a:cubicBezTo>
                  <a:pt x="173992" y="1368077"/>
                  <a:pt x="189881" y="1351463"/>
                  <a:pt x="187714" y="1337018"/>
                </a:cubicBezTo>
                <a:cubicBezTo>
                  <a:pt x="185547" y="1322573"/>
                  <a:pt x="145823" y="1311017"/>
                  <a:pt x="148712" y="1285015"/>
                </a:cubicBezTo>
                <a:cubicBezTo>
                  <a:pt x="151601" y="1259013"/>
                  <a:pt x="186992" y="1204120"/>
                  <a:pt x="205049" y="1181007"/>
                </a:cubicBezTo>
                <a:cubicBezTo>
                  <a:pt x="223106" y="1157894"/>
                  <a:pt x="257053" y="1164395"/>
                  <a:pt x="257053" y="1146338"/>
                </a:cubicBezTo>
                <a:cubicBezTo>
                  <a:pt x="257053" y="1128281"/>
                  <a:pt x="205771" y="1101557"/>
                  <a:pt x="205049" y="1072666"/>
                </a:cubicBezTo>
                <a:cubicBezTo>
                  <a:pt x="204327" y="1043775"/>
                  <a:pt x="231773" y="993216"/>
                  <a:pt x="252719" y="972992"/>
                </a:cubicBezTo>
                <a:cubicBezTo>
                  <a:pt x="273665" y="952768"/>
                  <a:pt x="319891" y="980937"/>
                  <a:pt x="330725" y="951324"/>
                </a:cubicBezTo>
                <a:cubicBezTo>
                  <a:pt x="341559" y="921711"/>
                  <a:pt x="329280" y="819869"/>
                  <a:pt x="317724" y="795312"/>
                </a:cubicBezTo>
                <a:cubicBezTo>
                  <a:pt x="306168" y="770755"/>
                  <a:pt x="273665" y="817703"/>
                  <a:pt x="261386" y="803980"/>
                </a:cubicBezTo>
                <a:cubicBezTo>
                  <a:pt x="249107" y="790257"/>
                  <a:pt x="246941" y="733919"/>
                  <a:pt x="244052" y="712973"/>
                </a:cubicBezTo>
                <a:cubicBezTo>
                  <a:pt x="241163" y="692027"/>
                  <a:pt x="253442" y="694194"/>
                  <a:pt x="244052" y="678304"/>
                </a:cubicBezTo>
                <a:cubicBezTo>
                  <a:pt x="234662" y="662414"/>
                  <a:pt x="199993" y="634968"/>
                  <a:pt x="187714" y="617633"/>
                </a:cubicBezTo>
                <a:cubicBezTo>
                  <a:pt x="175435" y="600298"/>
                  <a:pt x="179769" y="578630"/>
                  <a:pt x="170380" y="574296"/>
                </a:cubicBezTo>
                <a:cubicBezTo>
                  <a:pt x="160991" y="569962"/>
                  <a:pt x="139322" y="606799"/>
                  <a:pt x="131377" y="591631"/>
                </a:cubicBezTo>
                <a:cubicBezTo>
                  <a:pt x="123432" y="576463"/>
                  <a:pt x="117654" y="509292"/>
                  <a:pt x="122710" y="483290"/>
                </a:cubicBezTo>
                <a:cubicBezTo>
                  <a:pt x="127766" y="457288"/>
                  <a:pt x="158102" y="451509"/>
                  <a:pt x="161713" y="435619"/>
                </a:cubicBezTo>
                <a:cubicBezTo>
                  <a:pt x="165324" y="419729"/>
                  <a:pt x="133544" y="399505"/>
                  <a:pt x="144378" y="387949"/>
                </a:cubicBezTo>
                <a:cubicBezTo>
                  <a:pt x="155212" y="376393"/>
                  <a:pt x="189881" y="407451"/>
                  <a:pt x="226717" y="366281"/>
                </a:cubicBezTo>
                <a:cubicBezTo>
                  <a:pt x="263553" y="325111"/>
                  <a:pt x="310501" y="176322"/>
                  <a:pt x="365394" y="140931"/>
                </a:cubicBezTo>
                <a:cubicBezTo>
                  <a:pt x="420287" y="105540"/>
                  <a:pt x="506960" y="135875"/>
                  <a:pt x="556075" y="153932"/>
                </a:cubicBezTo>
                <a:cubicBezTo>
                  <a:pt x="605190" y="171989"/>
                  <a:pt x="608078" y="236994"/>
                  <a:pt x="660082" y="249273"/>
                </a:cubicBezTo>
                <a:cubicBezTo>
                  <a:pt x="712086" y="261552"/>
                  <a:pt x="799481" y="243494"/>
                  <a:pt x="868097" y="227604"/>
                </a:cubicBezTo>
                <a:cubicBezTo>
                  <a:pt x="936713" y="211714"/>
                  <a:pt x="1007497" y="174878"/>
                  <a:pt x="1071779" y="153932"/>
                </a:cubicBezTo>
                <a:cubicBezTo>
                  <a:pt x="1136061" y="132986"/>
                  <a:pt x="1253792" y="101928"/>
                  <a:pt x="1253792" y="101928"/>
                </a:cubicBezTo>
                <a:cubicBezTo>
                  <a:pt x="1308685" y="86038"/>
                  <a:pt x="1357800" y="70148"/>
                  <a:pt x="1401136" y="58592"/>
                </a:cubicBezTo>
                <a:cubicBezTo>
                  <a:pt x="1444472" y="47036"/>
                  <a:pt x="1492865" y="-12190"/>
                  <a:pt x="1526812" y="2255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Yahiko">
            <a:extLst>
              <a:ext uri="{FF2B5EF4-FFF2-40B4-BE49-F238E27FC236}">
                <a16:creationId xmlns:a16="http://schemas.microsoft.com/office/drawing/2014/main" id="{63263D46-208A-4D82-BC7F-A474A845548A}"/>
              </a:ext>
            </a:extLst>
          </p:cNvPr>
          <p:cNvSpPr/>
          <p:nvPr/>
        </p:nvSpPr>
        <p:spPr>
          <a:xfrm>
            <a:off x="5637592" y="3215554"/>
            <a:ext cx="240932" cy="225895"/>
          </a:xfrm>
          <a:custGeom>
            <a:avLst/>
            <a:gdLst>
              <a:gd name="connsiteX0" fmla="*/ 22154 w 240932"/>
              <a:gd name="connsiteY0" fmla="*/ 47684 h 225895"/>
              <a:gd name="connsiteX1" fmla="*/ 4819 w 240932"/>
              <a:gd name="connsiteY1" fmla="*/ 130023 h 225895"/>
              <a:gd name="connsiteX2" fmla="*/ 108827 w 240932"/>
              <a:gd name="connsiteY2" fmla="*/ 190694 h 225895"/>
              <a:gd name="connsiteX3" fmla="*/ 134829 w 240932"/>
              <a:gd name="connsiteY3" fmla="*/ 225364 h 225895"/>
              <a:gd name="connsiteX4" fmla="*/ 152163 w 240932"/>
              <a:gd name="connsiteY4" fmla="*/ 164692 h 225895"/>
              <a:gd name="connsiteX5" fmla="*/ 225835 w 240932"/>
              <a:gd name="connsiteY5" fmla="*/ 164692 h 225895"/>
              <a:gd name="connsiteX6" fmla="*/ 225835 w 240932"/>
              <a:gd name="connsiteY6" fmla="*/ 47684 h 225895"/>
              <a:gd name="connsiteX7" fmla="*/ 65490 w 240932"/>
              <a:gd name="connsiteY7" fmla="*/ 14 h 225895"/>
              <a:gd name="connsiteX8" fmla="*/ 22154 w 240932"/>
              <a:gd name="connsiteY8" fmla="*/ 47684 h 22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0932" h="225895">
                <a:moveTo>
                  <a:pt x="22154" y="47684"/>
                </a:moveTo>
                <a:cubicBezTo>
                  <a:pt x="12042" y="69352"/>
                  <a:pt x="-9626" y="106188"/>
                  <a:pt x="4819" y="130023"/>
                </a:cubicBezTo>
                <a:cubicBezTo>
                  <a:pt x="19264" y="153858"/>
                  <a:pt x="87159" y="174804"/>
                  <a:pt x="108827" y="190694"/>
                </a:cubicBezTo>
                <a:cubicBezTo>
                  <a:pt x="130495" y="206584"/>
                  <a:pt x="127606" y="229698"/>
                  <a:pt x="134829" y="225364"/>
                </a:cubicBezTo>
                <a:cubicBezTo>
                  <a:pt x="142052" y="221030"/>
                  <a:pt x="136995" y="174804"/>
                  <a:pt x="152163" y="164692"/>
                </a:cubicBezTo>
                <a:cubicBezTo>
                  <a:pt x="167331" y="154580"/>
                  <a:pt x="213556" y="184193"/>
                  <a:pt x="225835" y="164692"/>
                </a:cubicBezTo>
                <a:cubicBezTo>
                  <a:pt x="238114" y="145191"/>
                  <a:pt x="252559" y="75130"/>
                  <a:pt x="225835" y="47684"/>
                </a:cubicBezTo>
                <a:cubicBezTo>
                  <a:pt x="199111" y="20238"/>
                  <a:pt x="99437" y="736"/>
                  <a:pt x="65490" y="14"/>
                </a:cubicBezTo>
                <a:cubicBezTo>
                  <a:pt x="31543" y="-708"/>
                  <a:pt x="32266" y="26016"/>
                  <a:pt x="22154" y="47684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Tagami">
            <a:extLst>
              <a:ext uri="{FF2B5EF4-FFF2-40B4-BE49-F238E27FC236}">
                <a16:creationId xmlns:a16="http://schemas.microsoft.com/office/drawing/2014/main" id="{2F56A766-FB5D-4A0F-9894-3800A4A76ADF}"/>
              </a:ext>
            </a:extLst>
          </p:cNvPr>
          <p:cNvSpPr/>
          <p:nvPr/>
        </p:nvSpPr>
        <p:spPr>
          <a:xfrm>
            <a:off x="6377549" y="3161719"/>
            <a:ext cx="275977" cy="221799"/>
          </a:xfrm>
          <a:custGeom>
            <a:avLst/>
            <a:gdLst>
              <a:gd name="connsiteX0" fmla="*/ 1583 w 275977"/>
              <a:gd name="connsiteY0" fmla="*/ 105853 h 221799"/>
              <a:gd name="connsiteX1" fmla="*/ 62254 w 275977"/>
              <a:gd name="connsiteY1" fmla="*/ 188192 h 221799"/>
              <a:gd name="connsiteX2" fmla="*/ 62254 w 275977"/>
              <a:gd name="connsiteY2" fmla="*/ 218527 h 221799"/>
              <a:gd name="connsiteX3" fmla="*/ 127259 w 275977"/>
              <a:gd name="connsiteY3" fmla="*/ 218527 h 221799"/>
              <a:gd name="connsiteX4" fmla="*/ 166261 w 275977"/>
              <a:gd name="connsiteY4" fmla="*/ 196859 h 221799"/>
              <a:gd name="connsiteX5" fmla="*/ 218265 w 275977"/>
              <a:gd name="connsiteY5" fmla="*/ 196859 h 221799"/>
              <a:gd name="connsiteX6" fmla="*/ 257268 w 275977"/>
              <a:gd name="connsiteY6" fmla="*/ 153523 h 221799"/>
              <a:gd name="connsiteX7" fmla="*/ 274603 w 275977"/>
              <a:gd name="connsiteY7" fmla="*/ 118854 h 221799"/>
              <a:gd name="connsiteX8" fmla="*/ 222599 w 275977"/>
              <a:gd name="connsiteY8" fmla="*/ 88518 h 221799"/>
              <a:gd name="connsiteX9" fmla="*/ 261602 w 275977"/>
              <a:gd name="connsiteY9" fmla="*/ 1845 h 221799"/>
              <a:gd name="connsiteX10" fmla="*/ 213932 w 275977"/>
              <a:gd name="connsiteY10" fmla="*/ 27847 h 221799"/>
              <a:gd name="connsiteX11" fmla="*/ 135926 w 275977"/>
              <a:gd name="connsiteY11" fmla="*/ 10512 h 221799"/>
              <a:gd name="connsiteX12" fmla="*/ 1583 w 275977"/>
              <a:gd name="connsiteY12" fmla="*/ 105853 h 221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5977" h="221799">
                <a:moveTo>
                  <a:pt x="1583" y="105853"/>
                </a:moveTo>
                <a:cubicBezTo>
                  <a:pt x="-10696" y="135466"/>
                  <a:pt x="52142" y="169413"/>
                  <a:pt x="62254" y="188192"/>
                </a:cubicBezTo>
                <a:cubicBezTo>
                  <a:pt x="72366" y="206971"/>
                  <a:pt x="51420" y="213471"/>
                  <a:pt x="62254" y="218527"/>
                </a:cubicBezTo>
                <a:cubicBezTo>
                  <a:pt x="73088" y="223583"/>
                  <a:pt x="109925" y="222138"/>
                  <a:pt x="127259" y="218527"/>
                </a:cubicBezTo>
                <a:cubicBezTo>
                  <a:pt x="144593" y="214916"/>
                  <a:pt x="151093" y="200470"/>
                  <a:pt x="166261" y="196859"/>
                </a:cubicBezTo>
                <a:cubicBezTo>
                  <a:pt x="181429" y="193248"/>
                  <a:pt x="203097" y="204082"/>
                  <a:pt x="218265" y="196859"/>
                </a:cubicBezTo>
                <a:cubicBezTo>
                  <a:pt x="233433" y="189636"/>
                  <a:pt x="247878" y="166524"/>
                  <a:pt x="257268" y="153523"/>
                </a:cubicBezTo>
                <a:cubicBezTo>
                  <a:pt x="266658" y="140522"/>
                  <a:pt x="280381" y="129688"/>
                  <a:pt x="274603" y="118854"/>
                </a:cubicBezTo>
                <a:cubicBezTo>
                  <a:pt x="268825" y="108020"/>
                  <a:pt x="224766" y="108020"/>
                  <a:pt x="222599" y="88518"/>
                </a:cubicBezTo>
                <a:cubicBezTo>
                  <a:pt x="220432" y="69016"/>
                  <a:pt x="263046" y="11957"/>
                  <a:pt x="261602" y="1845"/>
                </a:cubicBezTo>
                <a:cubicBezTo>
                  <a:pt x="260158" y="-8267"/>
                  <a:pt x="234878" y="26402"/>
                  <a:pt x="213932" y="27847"/>
                </a:cubicBezTo>
                <a:cubicBezTo>
                  <a:pt x="192986" y="29291"/>
                  <a:pt x="164817" y="2567"/>
                  <a:pt x="135926" y="10512"/>
                </a:cubicBezTo>
                <a:cubicBezTo>
                  <a:pt x="107035" y="18457"/>
                  <a:pt x="13862" y="76240"/>
                  <a:pt x="1583" y="105853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Gosen">
            <a:extLst>
              <a:ext uri="{FF2B5EF4-FFF2-40B4-BE49-F238E27FC236}">
                <a16:creationId xmlns:a16="http://schemas.microsoft.com/office/drawing/2014/main" id="{FD607562-8463-4C16-9B8B-479F838A72FA}"/>
              </a:ext>
            </a:extLst>
          </p:cNvPr>
          <p:cNvSpPr/>
          <p:nvPr/>
        </p:nvSpPr>
        <p:spPr>
          <a:xfrm>
            <a:off x="6615173" y="2984637"/>
            <a:ext cx="821658" cy="994832"/>
          </a:xfrm>
          <a:custGeom>
            <a:avLst/>
            <a:gdLst>
              <a:gd name="connsiteX0" fmla="*/ 249327 w 821658"/>
              <a:gd name="connsiteY0" fmla="*/ 1247 h 994832"/>
              <a:gd name="connsiteX1" fmla="*/ 32645 w 821658"/>
              <a:gd name="connsiteY1" fmla="*/ 178927 h 994832"/>
              <a:gd name="connsiteX2" fmla="*/ 10977 w 821658"/>
              <a:gd name="connsiteY2" fmla="*/ 252599 h 994832"/>
              <a:gd name="connsiteX3" fmla="*/ 62981 w 821658"/>
              <a:gd name="connsiteY3" fmla="*/ 321937 h 994832"/>
              <a:gd name="connsiteX4" fmla="*/ 2309 w 821658"/>
              <a:gd name="connsiteY4" fmla="*/ 373941 h 994832"/>
              <a:gd name="connsiteX5" fmla="*/ 23978 w 821658"/>
              <a:gd name="connsiteY5" fmla="*/ 451947 h 994832"/>
              <a:gd name="connsiteX6" fmla="*/ 127985 w 821658"/>
              <a:gd name="connsiteY6" fmla="*/ 438946 h 994832"/>
              <a:gd name="connsiteX7" fmla="*/ 145320 w 821658"/>
              <a:gd name="connsiteY7" fmla="*/ 564622 h 994832"/>
              <a:gd name="connsiteX8" fmla="*/ 188656 w 821658"/>
              <a:gd name="connsiteY8" fmla="*/ 625293 h 994832"/>
              <a:gd name="connsiteX9" fmla="*/ 257995 w 821658"/>
              <a:gd name="connsiteY9" fmla="*/ 655628 h 994832"/>
              <a:gd name="connsiteX10" fmla="*/ 323000 w 821658"/>
              <a:gd name="connsiteY10" fmla="*/ 603625 h 994832"/>
              <a:gd name="connsiteX11" fmla="*/ 401005 w 821658"/>
              <a:gd name="connsiteY11" fmla="*/ 677297 h 994832"/>
              <a:gd name="connsiteX12" fmla="*/ 457343 w 821658"/>
              <a:gd name="connsiteY12" fmla="*/ 794305 h 994832"/>
              <a:gd name="connsiteX13" fmla="*/ 435674 w 821658"/>
              <a:gd name="connsiteY13" fmla="*/ 828974 h 994832"/>
              <a:gd name="connsiteX14" fmla="*/ 522347 w 821658"/>
              <a:gd name="connsiteY14" fmla="*/ 893979 h 994832"/>
              <a:gd name="connsiteX15" fmla="*/ 531015 w 821658"/>
              <a:gd name="connsiteY15" fmla="*/ 963318 h 994832"/>
              <a:gd name="connsiteX16" fmla="*/ 622021 w 821658"/>
              <a:gd name="connsiteY16" fmla="*/ 984986 h 994832"/>
              <a:gd name="connsiteX17" fmla="*/ 652357 w 821658"/>
              <a:gd name="connsiteY17" fmla="*/ 984986 h 994832"/>
              <a:gd name="connsiteX18" fmla="*/ 726029 w 821658"/>
              <a:gd name="connsiteY18" fmla="*/ 863644 h 994832"/>
              <a:gd name="connsiteX19" fmla="*/ 691360 w 821658"/>
              <a:gd name="connsiteY19" fmla="*/ 794305 h 994832"/>
              <a:gd name="connsiteX20" fmla="*/ 734696 w 821658"/>
              <a:gd name="connsiteY20" fmla="*/ 677297 h 994832"/>
              <a:gd name="connsiteX21" fmla="*/ 812702 w 821658"/>
              <a:gd name="connsiteY21" fmla="*/ 664296 h 994832"/>
              <a:gd name="connsiteX22" fmla="*/ 812702 w 821658"/>
              <a:gd name="connsiteY22" fmla="*/ 503951 h 994832"/>
              <a:gd name="connsiteX23" fmla="*/ 747697 w 821658"/>
              <a:gd name="connsiteY23" fmla="*/ 521285 h 994832"/>
              <a:gd name="connsiteX24" fmla="*/ 717362 w 821658"/>
              <a:gd name="connsiteY24" fmla="*/ 447613 h 994832"/>
              <a:gd name="connsiteX25" fmla="*/ 665358 w 821658"/>
              <a:gd name="connsiteY25" fmla="*/ 300269 h 994832"/>
              <a:gd name="connsiteX26" fmla="*/ 617688 w 821658"/>
              <a:gd name="connsiteY26" fmla="*/ 313270 h 994832"/>
              <a:gd name="connsiteX27" fmla="*/ 609020 w 821658"/>
              <a:gd name="connsiteY27" fmla="*/ 161592 h 994832"/>
              <a:gd name="connsiteX28" fmla="*/ 483345 w 821658"/>
              <a:gd name="connsiteY28" fmla="*/ 126923 h 994832"/>
              <a:gd name="connsiteX29" fmla="*/ 453009 w 821658"/>
              <a:gd name="connsiteY29" fmla="*/ 157259 h 994832"/>
              <a:gd name="connsiteX30" fmla="*/ 383671 w 821658"/>
              <a:gd name="connsiteY30" fmla="*/ 100921 h 994832"/>
              <a:gd name="connsiteX31" fmla="*/ 249327 w 821658"/>
              <a:gd name="connsiteY31" fmla="*/ 1247 h 994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821658" h="994832">
                <a:moveTo>
                  <a:pt x="249327" y="1247"/>
                </a:moveTo>
                <a:cubicBezTo>
                  <a:pt x="190823" y="14248"/>
                  <a:pt x="72370" y="137035"/>
                  <a:pt x="32645" y="178927"/>
                </a:cubicBezTo>
                <a:cubicBezTo>
                  <a:pt x="-7080" y="220819"/>
                  <a:pt x="5921" y="228764"/>
                  <a:pt x="10977" y="252599"/>
                </a:cubicBezTo>
                <a:cubicBezTo>
                  <a:pt x="16033" y="276434"/>
                  <a:pt x="64426" y="301713"/>
                  <a:pt x="62981" y="321937"/>
                </a:cubicBezTo>
                <a:cubicBezTo>
                  <a:pt x="61536" y="342161"/>
                  <a:pt x="8809" y="352273"/>
                  <a:pt x="2309" y="373941"/>
                </a:cubicBezTo>
                <a:cubicBezTo>
                  <a:pt x="-4192" y="395609"/>
                  <a:pt x="3032" y="441113"/>
                  <a:pt x="23978" y="451947"/>
                </a:cubicBezTo>
                <a:cubicBezTo>
                  <a:pt x="44924" y="462781"/>
                  <a:pt x="107761" y="420167"/>
                  <a:pt x="127985" y="438946"/>
                </a:cubicBezTo>
                <a:cubicBezTo>
                  <a:pt x="148209" y="457725"/>
                  <a:pt x="135208" y="533564"/>
                  <a:pt x="145320" y="564622"/>
                </a:cubicBezTo>
                <a:cubicBezTo>
                  <a:pt x="155432" y="595680"/>
                  <a:pt x="169877" y="610125"/>
                  <a:pt x="188656" y="625293"/>
                </a:cubicBezTo>
                <a:cubicBezTo>
                  <a:pt x="207435" y="640461"/>
                  <a:pt x="235604" y="659239"/>
                  <a:pt x="257995" y="655628"/>
                </a:cubicBezTo>
                <a:cubicBezTo>
                  <a:pt x="280386" y="652017"/>
                  <a:pt x="299165" y="600014"/>
                  <a:pt x="323000" y="603625"/>
                </a:cubicBezTo>
                <a:cubicBezTo>
                  <a:pt x="346835" y="607237"/>
                  <a:pt x="378615" y="645517"/>
                  <a:pt x="401005" y="677297"/>
                </a:cubicBezTo>
                <a:cubicBezTo>
                  <a:pt x="423395" y="709077"/>
                  <a:pt x="451565" y="769026"/>
                  <a:pt x="457343" y="794305"/>
                </a:cubicBezTo>
                <a:cubicBezTo>
                  <a:pt x="463121" y="819584"/>
                  <a:pt x="424840" y="812362"/>
                  <a:pt x="435674" y="828974"/>
                </a:cubicBezTo>
                <a:cubicBezTo>
                  <a:pt x="446508" y="845586"/>
                  <a:pt x="506457" y="871588"/>
                  <a:pt x="522347" y="893979"/>
                </a:cubicBezTo>
                <a:cubicBezTo>
                  <a:pt x="538237" y="916370"/>
                  <a:pt x="514403" y="948150"/>
                  <a:pt x="531015" y="963318"/>
                </a:cubicBezTo>
                <a:cubicBezTo>
                  <a:pt x="547627" y="978486"/>
                  <a:pt x="601797" y="981375"/>
                  <a:pt x="622021" y="984986"/>
                </a:cubicBezTo>
                <a:cubicBezTo>
                  <a:pt x="642245" y="988597"/>
                  <a:pt x="635022" y="1005210"/>
                  <a:pt x="652357" y="984986"/>
                </a:cubicBezTo>
                <a:cubicBezTo>
                  <a:pt x="669692" y="964762"/>
                  <a:pt x="719529" y="895424"/>
                  <a:pt x="726029" y="863644"/>
                </a:cubicBezTo>
                <a:cubicBezTo>
                  <a:pt x="732529" y="831864"/>
                  <a:pt x="689916" y="825363"/>
                  <a:pt x="691360" y="794305"/>
                </a:cubicBezTo>
                <a:cubicBezTo>
                  <a:pt x="692804" y="763247"/>
                  <a:pt x="714472" y="698965"/>
                  <a:pt x="734696" y="677297"/>
                </a:cubicBezTo>
                <a:cubicBezTo>
                  <a:pt x="754920" y="655629"/>
                  <a:pt x="799701" y="693187"/>
                  <a:pt x="812702" y="664296"/>
                </a:cubicBezTo>
                <a:cubicBezTo>
                  <a:pt x="825703" y="635405"/>
                  <a:pt x="823536" y="527786"/>
                  <a:pt x="812702" y="503951"/>
                </a:cubicBezTo>
                <a:cubicBezTo>
                  <a:pt x="801868" y="480116"/>
                  <a:pt x="763587" y="530675"/>
                  <a:pt x="747697" y="521285"/>
                </a:cubicBezTo>
                <a:cubicBezTo>
                  <a:pt x="731807" y="511895"/>
                  <a:pt x="731085" y="484449"/>
                  <a:pt x="717362" y="447613"/>
                </a:cubicBezTo>
                <a:cubicBezTo>
                  <a:pt x="703639" y="410777"/>
                  <a:pt x="681970" y="322660"/>
                  <a:pt x="665358" y="300269"/>
                </a:cubicBezTo>
                <a:cubicBezTo>
                  <a:pt x="648746" y="277879"/>
                  <a:pt x="627078" y="336383"/>
                  <a:pt x="617688" y="313270"/>
                </a:cubicBezTo>
                <a:cubicBezTo>
                  <a:pt x="608298" y="290157"/>
                  <a:pt x="631411" y="192650"/>
                  <a:pt x="609020" y="161592"/>
                </a:cubicBezTo>
                <a:cubicBezTo>
                  <a:pt x="586630" y="130534"/>
                  <a:pt x="509347" y="127645"/>
                  <a:pt x="483345" y="126923"/>
                </a:cubicBezTo>
                <a:cubicBezTo>
                  <a:pt x="457343" y="126201"/>
                  <a:pt x="469621" y="161593"/>
                  <a:pt x="453009" y="157259"/>
                </a:cubicBezTo>
                <a:cubicBezTo>
                  <a:pt x="436397" y="152925"/>
                  <a:pt x="412562" y="121145"/>
                  <a:pt x="383671" y="100921"/>
                </a:cubicBezTo>
                <a:cubicBezTo>
                  <a:pt x="354780" y="80697"/>
                  <a:pt x="307831" y="-11754"/>
                  <a:pt x="249327" y="1247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Kamo">
            <a:extLst>
              <a:ext uri="{FF2B5EF4-FFF2-40B4-BE49-F238E27FC236}">
                <a16:creationId xmlns:a16="http://schemas.microsoft.com/office/drawing/2014/main" id="{D18552B1-D569-414C-9BD0-29066C46CE0B}"/>
              </a:ext>
            </a:extLst>
          </p:cNvPr>
          <p:cNvSpPr/>
          <p:nvPr/>
        </p:nvSpPr>
        <p:spPr>
          <a:xfrm>
            <a:off x="6270709" y="3240870"/>
            <a:ext cx="811486" cy="586095"/>
          </a:xfrm>
          <a:custGeom>
            <a:avLst/>
            <a:gdLst>
              <a:gd name="connsiteX0" fmla="*/ 82 w 811486"/>
              <a:gd name="connsiteY0" fmla="*/ 100374 h 586095"/>
              <a:gd name="connsiteX1" fmla="*/ 65086 w 811486"/>
              <a:gd name="connsiteY1" fmla="*/ 117708 h 586095"/>
              <a:gd name="connsiteX2" fmla="*/ 43418 w 811486"/>
              <a:gd name="connsiteY2" fmla="*/ 161045 h 586095"/>
              <a:gd name="connsiteX3" fmla="*/ 164760 w 811486"/>
              <a:gd name="connsiteY3" fmla="*/ 269386 h 586095"/>
              <a:gd name="connsiteX4" fmla="*/ 147426 w 811486"/>
              <a:gd name="connsiteY4" fmla="*/ 338724 h 586095"/>
              <a:gd name="connsiteX5" fmla="*/ 173427 w 811486"/>
              <a:gd name="connsiteY5" fmla="*/ 377727 h 586095"/>
              <a:gd name="connsiteX6" fmla="*/ 225431 w 811486"/>
              <a:gd name="connsiteY6" fmla="*/ 330057 h 586095"/>
              <a:gd name="connsiteX7" fmla="*/ 329439 w 811486"/>
              <a:gd name="connsiteY7" fmla="*/ 438398 h 586095"/>
              <a:gd name="connsiteX8" fmla="*/ 433446 w 811486"/>
              <a:gd name="connsiteY8" fmla="*/ 464400 h 586095"/>
              <a:gd name="connsiteX9" fmla="*/ 472449 w 811486"/>
              <a:gd name="connsiteY9" fmla="*/ 520738 h 586095"/>
              <a:gd name="connsiteX10" fmla="*/ 689132 w 811486"/>
              <a:gd name="connsiteY10" fmla="*/ 585742 h 586095"/>
              <a:gd name="connsiteX11" fmla="*/ 741136 w 811486"/>
              <a:gd name="connsiteY11" fmla="*/ 546739 h 586095"/>
              <a:gd name="connsiteX12" fmla="*/ 810474 w 811486"/>
              <a:gd name="connsiteY12" fmla="*/ 546739 h 586095"/>
              <a:gd name="connsiteX13" fmla="*/ 684798 w 811486"/>
              <a:gd name="connsiteY13" fmla="*/ 356059 h 586095"/>
              <a:gd name="connsiteX14" fmla="*/ 611126 w 811486"/>
              <a:gd name="connsiteY14" fmla="*/ 412396 h 586095"/>
              <a:gd name="connsiteX15" fmla="*/ 494118 w 811486"/>
              <a:gd name="connsiteY15" fmla="*/ 330057 h 586095"/>
              <a:gd name="connsiteX16" fmla="*/ 463782 w 811486"/>
              <a:gd name="connsiteY16" fmla="*/ 182713 h 586095"/>
              <a:gd name="connsiteX17" fmla="*/ 381443 w 811486"/>
              <a:gd name="connsiteY17" fmla="*/ 213048 h 586095"/>
              <a:gd name="connsiteX18" fmla="*/ 303437 w 811486"/>
              <a:gd name="connsiteY18" fmla="*/ 135043 h 586095"/>
              <a:gd name="connsiteX19" fmla="*/ 164760 w 811486"/>
              <a:gd name="connsiteY19" fmla="*/ 152377 h 586095"/>
              <a:gd name="connsiteX20" fmla="*/ 108423 w 811486"/>
              <a:gd name="connsiteY20" fmla="*/ 44036 h 586095"/>
              <a:gd name="connsiteX21" fmla="*/ 52085 w 811486"/>
              <a:gd name="connsiteY21" fmla="*/ 700 h 586095"/>
              <a:gd name="connsiteX22" fmla="*/ 82 w 811486"/>
              <a:gd name="connsiteY22" fmla="*/ 100374 h 586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811486" h="586095">
                <a:moveTo>
                  <a:pt x="82" y="100374"/>
                </a:moveTo>
                <a:cubicBezTo>
                  <a:pt x="2249" y="119875"/>
                  <a:pt x="57863" y="107596"/>
                  <a:pt x="65086" y="117708"/>
                </a:cubicBezTo>
                <a:cubicBezTo>
                  <a:pt x="72309" y="127820"/>
                  <a:pt x="26806" y="135765"/>
                  <a:pt x="43418" y="161045"/>
                </a:cubicBezTo>
                <a:cubicBezTo>
                  <a:pt x="60030" y="186325"/>
                  <a:pt x="147425" y="239773"/>
                  <a:pt x="164760" y="269386"/>
                </a:cubicBezTo>
                <a:cubicBezTo>
                  <a:pt x="182095" y="298999"/>
                  <a:pt x="145982" y="320667"/>
                  <a:pt x="147426" y="338724"/>
                </a:cubicBezTo>
                <a:cubicBezTo>
                  <a:pt x="148870" y="356781"/>
                  <a:pt x="160426" y="379171"/>
                  <a:pt x="173427" y="377727"/>
                </a:cubicBezTo>
                <a:cubicBezTo>
                  <a:pt x="186428" y="376283"/>
                  <a:pt x="199429" y="319945"/>
                  <a:pt x="225431" y="330057"/>
                </a:cubicBezTo>
                <a:cubicBezTo>
                  <a:pt x="251433" y="340169"/>
                  <a:pt x="294770" y="416008"/>
                  <a:pt x="329439" y="438398"/>
                </a:cubicBezTo>
                <a:cubicBezTo>
                  <a:pt x="364108" y="460789"/>
                  <a:pt x="409611" y="450677"/>
                  <a:pt x="433446" y="464400"/>
                </a:cubicBezTo>
                <a:cubicBezTo>
                  <a:pt x="457281" y="478123"/>
                  <a:pt x="429835" y="500514"/>
                  <a:pt x="472449" y="520738"/>
                </a:cubicBezTo>
                <a:cubicBezTo>
                  <a:pt x="515063" y="540962"/>
                  <a:pt x="644351" y="581409"/>
                  <a:pt x="689132" y="585742"/>
                </a:cubicBezTo>
                <a:cubicBezTo>
                  <a:pt x="733913" y="590076"/>
                  <a:pt x="720912" y="553239"/>
                  <a:pt x="741136" y="546739"/>
                </a:cubicBezTo>
                <a:cubicBezTo>
                  <a:pt x="761360" y="540239"/>
                  <a:pt x="819864" y="578519"/>
                  <a:pt x="810474" y="546739"/>
                </a:cubicBezTo>
                <a:cubicBezTo>
                  <a:pt x="801084" y="514959"/>
                  <a:pt x="718023" y="378449"/>
                  <a:pt x="684798" y="356059"/>
                </a:cubicBezTo>
                <a:cubicBezTo>
                  <a:pt x="651573" y="333669"/>
                  <a:pt x="642906" y="416730"/>
                  <a:pt x="611126" y="412396"/>
                </a:cubicBezTo>
                <a:cubicBezTo>
                  <a:pt x="579346" y="408062"/>
                  <a:pt x="518675" y="368337"/>
                  <a:pt x="494118" y="330057"/>
                </a:cubicBezTo>
                <a:cubicBezTo>
                  <a:pt x="469561" y="291777"/>
                  <a:pt x="482561" y="202214"/>
                  <a:pt x="463782" y="182713"/>
                </a:cubicBezTo>
                <a:cubicBezTo>
                  <a:pt x="445003" y="163212"/>
                  <a:pt x="408167" y="220993"/>
                  <a:pt x="381443" y="213048"/>
                </a:cubicBezTo>
                <a:cubicBezTo>
                  <a:pt x="354719" y="205103"/>
                  <a:pt x="339551" y="145155"/>
                  <a:pt x="303437" y="135043"/>
                </a:cubicBezTo>
                <a:cubicBezTo>
                  <a:pt x="267323" y="124931"/>
                  <a:pt x="197262" y="167545"/>
                  <a:pt x="164760" y="152377"/>
                </a:cubicBezTo>
                <a:cubicBezTo>
                  <a:pt x="132258" y="137209"/>
                  <a:pt x="127202" y="69315"/>
                  <a:pt x="108423" y="44036"/>
                </a:cubicBezTo>
                <a:cubicBezTo>
                  <a:pt x="89644" y="18757"/>
                  <a:pt x="65086" y="-4356"/>
                  <a:pt x="52085" y="700"/>
                </a:cubicBezTo>
                <a:cubicBezTo>
                  <a:pt x="39084" y="5756"/>
                  <a:pt x="-2085" y="80873"/>
                  <a:pt x="82" y="100374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Tsubame">
            <a:extLst>
              <a:ext uri="{FF2B5EF4-FFF2-40B4-BE49-F238E27FC236}">
                <a16:creationId xmlns:a16="http://schemas.microsoft.com/office/drawing/2014/main" id="{AA29DA11-3EB7-401E-81D3-94C71661C7D9}"/>
              </a:ext>
            </a:extLst>
          </p:cNvPr>
          <p:cNvSpPr/>
          <p:nvPr/>
        </p:nvSpPr>
        <p:spPr>
          <a:xfrm>
            <a:off x="5576926" y="3167727"/>
            <a:ext cx="594251" cy="473260"/>
          </a:xfrm>
          <a:custGeom>
            <a:avLst/>
            <a:gdLst>
              <a:gd name="connsiteX0" fmla="*/ 308170 w 594251"/>
              <a:gd name="connsiteY0" fmla="*/ 99845 h 473260"/>
              <a:gd name="connsiteX1" fmla="*/ 472848 w 594251"/>
              <a:gd name="connsiteY1" fmla="*/ 171 h 473260"/>
              <a:gd name="connsiteX2" fmla="*/ 550854 w 594251"/>
              <a:gd name="connsiteY2" fmla="*/ 78176 h 473260"/>
              <a:gd name="connsiteX3" fmla="*/ 594191 w 594251"/>
              <a:gd name="connsiteY3" fmla="*/ 164849 h 473260"/>
              <a:gd name="connsiteX4" fmla="*/ 542187 w 594251"/>
              <a:gd name="connsiteY4" fmla="*/ 281858 h 473260"/>
              <a:gd name="connsiteX5" fmla="*/ 455514 w 594251"/>
              <a:gd name="connsiteY5" fmla="*/ 286191 h 473260"/>
              <a:gd name="connsiteX6" fmla="*/ 490183 w 594251"/>
              <a:gd name="connsiteY6" fmla="*/ 368531 h 473260"/>
              <a:gd name="connsiteX7" fmla="*/ 316837 w 594251"/>
              <a:gd name="connsiteY7" fmla="*/ 398866 h 473260"/>
              <a:gd name="connsiteX8" fmla="*/ 156492 w 594251"/>
              <a:gd name="connsiteY8" fmla="*/ 472538 h 473260"/>
              <a:gd name="connsiteX9" fmla="*/ 117489 w 594251"/>
              <a:gd name="connsiteY9" fmla="*/ 433536 h 473260"/>
              <a:gd name="connsiteX10" fmla="*/ 169493 w 594251"/>
              <a:gd name="connsiteY10" fmla="*/ 385865 h 473260"/>
              <a:gd name="connsiteX11" fmla="*/ 139157 w 594251"/>
              <a:gd name="connsiteY11" fmla="*/ 294859 h 473260"/>
              <a:gd name="connsiteX12" fmla="*/ 74153 w 594251"/>
              <a:gd name="connsiteY12" fmla="*/ 338195 h 473260"/>
              <a:gd name="connsiteX13" fmla="*/ 4814 w 594251"/>
              <a:gd name="connsiteY13" fmla="*/ 277524 h 473260"/>
              <a:gd name="connsiteX14" fmla="*/ 13482 w 594251"/>
              <a:gd name="connsiteY14" fmla="*/ 195185 h 473260"/>
              <a:gd name="connsiteX15" fmla="*/ 74153 w 594251"/>
              <a:gd name="connsiteY15" fmla="*/ 186518 h 473260"/>
              <a:gd name="connsiteX16" fmla="*/ 182494 w 594251"/>
              <a:gd name="connsiteY16" fmla="*/ 260190 h 473260"/>
              <a:gd name="connsiteX17" fmla="*/ 230164 w 594251"/>
              <a:gd name="connsiteY17" fmla="*/ 229854 h 473260"/>
              <a:gd name="connsiteX18" fmla="*/ 286501 w 594251"/>
              <a:gd name="connsiteY18" fmla="*/ 229854 h 473260"/>
              <a:gd name="connsiteX19" fmla="*/ 308170 w 594251"/>
              <a:gd name="connsiteY19" fmla="*/ 99845 h 473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94251" h="473260">
                <a:moveTo>
                  <a:pt x="308170" y="99845"/>
                </a:moveTo>
                <a:cubicBezTo>
                  <a:pt x="339228" y="61564"/>
                  <a:pt x="432401" y="3782"/>
                  <a:pt x="472848" y="171"/>
                </a:cubicBezTo>
                <a:cubicBezTo>
                  <a:pt x="513295" y="-3440"/>
                  <a:pt x="530630" y="50730"/>
                  <a:pt x="550854" y="78176"/>
                </a:cubicBezTo>
                <a:cubicBezTo>
                  <a:pt x="571078" y="105622"/>
                  <a:pt x="595636" y="130902"/>
                  <a:pt x="594191" y="164849"/>
                </a:cubicBezTo>
                <a:cubicBezTo>
                  <a:pt x="592746" y="198796"/>
                  <a:pt x="565300" y="261634"/>
                  <a:pt x="542187" y="281858"/>
                </a:cubicBezTo>
                <a:cubicBezTo>
                  <a:pt x="519074" y="302082"/>
                  <a:pt x="464181" y="271746"/>
                  <a:pt x="455514" y="286191"/>
                </a:cubicBezTo>
                <a:cubicBezTo>
                  <a:pt x="446847" y="300636"/>
                  <a:pt x="513296" y="349752"/>
                  <a:pt x="490183" y="368531"/>
                </a:cubicBezTo>
                <a:cubicBezTo>
                  <a:pt x="467070" y="387310"/>
                  <a:pt x="372452" y="381532"/>
                  <a:pt x="316837" y="398866"/>
                </a:cubicBezTo>
                <a:cubicBezTo>
                  <a:pt x="261222" y="416201"/>
                  <a:pt x="189717" y="466760"/>
                  <a:pt x="156492" y="472538"/>
                </a:cubicBezTo>
                <a:cubicBezTo>
                  <a:pt x="123267" y="478316"/>
                  <a:pt x="115322" y="447981"/>
                  <a:pt x="117489" y="433536"/>
                </a:cubicBezTo>
                <a:cubicBezTo>
                  <a:pt x="119656" y="419091"/>
                  <a:pt x="165882" y="408978"/>
                  <a:pt x="169493" y="385865"/>
                </a:cubicBezTo>
                <a:cubicBezTo>
                  <a:pt x="173104" y="362752"/>
                  <a:pt x="155047" y="302804"/>
                  <a:pt x="139157" y="294859"/>
                </a:cubicBezTo>
                <a:cubicBezTo>
                  <a:pt x="123267" y="286914"/>
                  <a:pt x="96543" y="341084"/>
                  <a:pt x="74153" y="338195"/>
                </a:cubicBezTo>
                <a:cubicBezTo>
                  <a:pt x="51762" y="335306"/>
                  <a:pt x="14926" y="301359"/>
                  <a:pt x="4814" y="277524"/>
                </a:cubicBezTo>
                <a:cubicBezTo>
                  <a:pt x="-5298" y="253689"/>
                  <a:pt x="1926" y="210353"/>
                  <a:pt x="13482" y="195185"/>
                </a:cubicBezTo>
                <a:cubicBezTo>
                  <a:pt x="25038" y="180017"/>
                  <a:pt x="45984" y="175684"/>
                  <a:pt x="74153" y="186518"/>
                </a:cubicBezTo>
                <a:cubicBezTo>
                  <a:pt x="102322" y="197352"/>
                  <a:pt x="156492" y="252967"/>
                  <a:pt x="182494" y="260190"/>
                </a:cubicBezTo>
                <a:cubicBezTo>
                  <a:pt x="208496" y="267413"/>
                  <a:pt x="212830" y="234910"/>
                  <a:pt x="230164" y="229854"/>
                </a:cubicBezTo>
                <a:cubicBezTo>
                  <a:pt x="247498" y="224798"/>
                  <a:pt x="272055" y="254411"/>
                  <a:pt x="286501" y="229854"/>
                </a:cubicBezTo>
                <a:cubicBezTo>
                  <a:pt x="300946" y="205297"/>
                  <a:pt x="277112" y="138126"/>
                  <a:pt x="308170" y="99845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Sanjo">
            <a:extLst>
              <a:ext uri="{FF2B5EF4-FFF2-40B4-BE49-F238E27FC236}">
                <a16:creationId xmlns:a16="http://schemas.microsoft.com/office/drawing/2014/main" id="{4BD422B0-14E0-4C84-A3BE-F8E01A3B9460}"/>
              </a:ext>
            </a:extLst>
          </p:cNvPr>
          <p:cNvSpPr/>
          <p:nvPr/>
        </p:nvSpPr>
        <p:spPr>
          <a:xfrm>
            <a:off x="5861523" y="3350872"/>
            <a:ext cx="1433537" cy="1036147"/>
          </a:xfrm>
          <a:custGeom>
            <a:avLst/>
            <a:gdLst>
              <a:gd name="connsiteX0" fmla="*/ 1236995 w 1433537"/>
              <a:gd name="connsiteY0" fmla="*/ 831100 h 1036147"/>
              <a:gd name="connsiteX1" fmla="*/ 1150322 w 1433537"/>
              <a:gd name="connsiteY1" fmla="*/ 831100 h 1036147"/>
              <a:gd name="connsiteX2" fmla="*/ 1072316 w 1433537"/>
              <a:gd name="connsiteY2" fmla="*/ 978444 h 1036147"/>
              <a:gd name="connsiteX3" fmla="*/ 942306 w 1433537"/>
              <a:gd name="connsiteY3" fmla="*/ 969776 h 1036147"/>
              <a:gd name="connsiteX4" fmla="*/ 903304 w 1433537"/>
              <a:gd name="connsiteY4" fmla="*/ 1034781 h 1036147"/>
              <a:gd name="connsiteX5" fmla="*/ 803630 w 1433537"/>
              <a:gd name="connsiteY5" fmla="*/ 1004446 h 1036147"/>
              <a:gd name="connsiteX6" fmla="*/ 842632 w 1433537"/>
              <a:gd name="connsiteY6" fmla="*/ 896104 h 1036147"/>
              <a:gd name="connsiteX7" fmla="*/ 803630 w 1433537"/>
              <a:gd name="connsiteY7" fmla="*/ 900438 h 1036147"/>
              <a:gd name="connsiteX8" fmla="*/ 755959 w 1433537"/>
              <a:gd name="connsiteY8" fmla="*/ 848434 h 1036147"/>
              <a:gd name="connsiteX9" fmla="*/ 725624 w 1433537"/>
              <a:gd name="connsiteY9" fmla="*/ 744427 h 1036147"/>
              <a:gd name="connsiteX10" fmla="*/ 773294 w 1433537"/>
              <a:gd name="connsiteY10" fmla="*/ 696756 h 1036147"/>
              <a:gd name="connsiteX11" fmla="*/ 751626 w 1433537"/>
              <a:gd name="connsiteY11" fmla="*/ 657754 h 1036147"/>
              <a:gd name="connsiteX12" fmla="*/ 799296 w 1433537"/>
              <a:gd name="connsiteY12" fmla="*/ 618751 h 1036147"/>
              <a:gd name="connsiteX13" fmla="*/ 651952 w 1433537"/>
              <a:gd name="connsiteY13" fmla="*/ 553746 h 1036147"/>
              <a:gd name="connsiteX14" fmla="*/ 591281 w 1433537"/>
              <a:gd name="connsiteY14" fmla="*/ 579748 h 1036147"/>
              <a:gd name="connsiteX15" fmla="*/ 439603 w 1433537"/>
              <a:gd name="connsiteY15" fmla="*/ 545079 h 1036147"/>
              <a:gd name="connsiteX16" fmla="*/ 348596 w 1433537"/>
              <a:gd name="connsiteY16" fmla="*/ 423737 h 1036147"/>
              <a:gd name="connsiteX17" fmla="*/ 292259 w 1433537"/>
              <a:gd name="connsiteY17" fmla="*/ 475740 h 1036147"/>
              <a:gd name="connsiteX18" fmla="*/ 205586 w 1433537"/>
              <a:gd name="connsiteY18" fmla="*/ 428070 h 1036147"/>
              <a:gd name="connsiteX19" fmla="*/ 131914 w 1433537"/>
              <a:gd name="connsiteY19" fmla="*/ 380400 h 1036147"/>
              <a:gd name="connsiteX20" fmla="*/ 14905 w 1433537"/>
              <a:gd name="connsiteY20" fmla="*/ 319729 h 1036147"/>
              <a:gd name="connsiteX21" fmla="*/ 23573 w 1433537"/>
              <a:gd name="connsiteY21" fmla="*/ 228722 h 1036147"/>
              <a:gd name="connsiteX22" fmla="*/ 214253 w 1433537"/>
              <a:gd name="connsiteY22" fmla="*/ 207054 h 1036147"/>
              <a:gd name="connsiteX23" fmla="*/ 240255 w 1433537"/>
              <a:gd name="connsiteY23" fmla="*/ 163718 h 1036147"/>
              <a:gd name="connsiteX24" fmla="*/ 188251 w 1433537"/>
              <a:gd name="connsiteY24" fmla="*/ 120381 h 1036147"/>
              <a:gd name="connsiteX25" fmla="*/ 274924 w 1433537"/>
              <a:gd name="connsiteY25" fmla="*/ 116047 h 1036147"/>
              <a:gd name="connsiteX26" fmla="*/ 318261 w 1433537"/>
              <a:gd name="connsiteY26" fmla="*/ 3373 h 1036147"/>
              <a:gd name="connsiteX27" fmla="*/ 439603 w 1433537"/>
              <a:gd name="connsiteY27" fmla="*/ 33708 h 1036147"/>
              <a:gd name="connsiteX28" fmla="*/ 448270 w 1433537"/>
              <a:gd name="connsiteY28" fmla="*/ 77045 h 1036147"/>
              <a:gd name="connsiteX29" fmla="*/ 573946 w 1433537"/>
              <a:gd name="connsiteY29" fmla="*/ 155050 h 1036147"/>
              <a:gd name="connsiteX30" fmla="*/ 556612 w 1433537"/>
              <a:gd name="connsiteY30" fmla="*/ 228722 h 1036147"/>
              <a:gd name="connsiteX31" fmla="*/ 591281 w 1433537"/>
              <a:gd name="connsiteY31" fmla="*/ 280726 h 1036147"/>
              <a:gd name="connsiteX32" fmla="*/ 625950 w 1433537"/>
              <a:gd name="connsiteY32" fmla="*/ 237390 h 1036147"/>
              <a:gd name="connsiteX33" fmla="*/ 829632 w 1433537"/>
              <a:gd name="connsiteY33" fmla="*/ 376066 h 1036147"/>
              <a:gd name="connsiteX34" fmla="*/ 868634 w 1433537"/>
              <a:gd name="connsiteY34" fmla="*/ 432404 h 1036147"/>
              <a:gd name="connsiteX35" fmla="*/ 1141654 w 1433537"/>
              <a:gd name="connsiteY35" fmla="*/ 506076 h 1036147"/>
              <a:gd name="connsiteX36" fmla="*/ 1171990 w 1433537"/>
              <a:gd name="connsiteY36" fmla="*/ 458406 h 1036147"/>
              <a:gd name="connsiteX37" fmla="*/ 1271664 w 1433537"/>
              <a:gd name="connsiteY37" fmla="*/ 536411 h 1036147"/>
              <a:gd name="connsiteX38" fmla="*/ 1262996 w 1433537"/>
              <a:gd name="connsiteY38" fmla="*/ 584082 h 1036147"/>
              <a:gd name="connsiteX39" fmla="*/ 1393006 w 1433537"/>
              <a:gd name="connsiteY39" fmla="*/ 640419 h 1036147"/>
              <a:gd name="connsiteX40" fmla="*/ 1432009 w 1433537"/>
              <a:gd name="connsiteY40" fmla="*/ 679422 h 1036147"/>
              <a:gd name="connsiteX41" fmla="*/ 1419008 w 1433537"/>
              <a:gd name="connsiteY41" fmla="*/ 705424 h 1036147"/>
              <a:gd name="connsiteX42" fmla="*/ 1358337 w 1433537"/>
              <a:gd name="connsiteY42" fmla="*/ 692423 h 1036147"/>
              <a:gd name="connsiteX43" fmla="*/ 1236995 w 1433537"/>
              <a:gd name="connsiteY43" fmla="*/ 831100 h 1036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433537" h="1036147">
                <a:moveTo>
                  <a:pt x="1236995" y="831100"/>
                </a:moveTo>
                <a:cubicBezTo>
                  <a:pt x="1202326" y="854213"/>
                  <a:pt x="1177768" y="806543"/>
                  <a:pt x="1150322" y="831100"/>
                </a:cubicBezTo>
                <a:cubicBezTo>
                  <a:pt x="1122876" y="855657"/>
                  <a:pt x="1106985" y="955331"/>
                  <a:pt x="1072316" y="978444"/>
                </a:cubicBezTo>
                <a:cubicBezTo>
                  <a:pt x="1037647" y="1001557"/>
                  <a:pt x="970475" y="960387"/>
                  <a:pt x="942306" y="969776"/>
                </a:cubicBezTo>
                <a:cubicBezTo>
                  <a:pt x="914137" y="979165"/>
                  <a:pt x="926417" y="1029003"/>
                  <a:pt x="903304" y="1034781"/>
                </a:cubicBezTo>
                <a:cubicBezTo>
                  <a:pt x="880191" y="1040559"/>
                  <a:pt x="813742" y="1027559"/>
                  <a:pt x="803630" y="1004446"/>
                </a:cubicBezTo>
                <a:cubicBezTo>
                  <a:pt x="793518" y="981333"/>
                  <a:pt x="842632" y="913439"/>
                  <a:pt x="842632" y="896104"/>
                </a:cubicBezTo>
                <a:cubicBezTo>
                  <a:pt x="842632" y="878769"/>
                  <a:pt x="818075" y="908383"/>
                  <a:pt x="803630" y="900438"/>
                </a:cubicBezTo>
                <a:cubicBezTo>
                  <a:pt x="789185" y="892493"/>
                  <a:pt x="768960" y="874436"/>
                  <a:pt x="755959" y="848434"/>
                </a:cubicBezTo>
                <a:cubicBezTo>
                  <a:pt x="742958" y="822432"/>
                  <a:pt x="722735" y="769707"/>
                  <a:pt x="725624" y="744427"/>
                </a:cubicBezTo>
                <a:cubicBezTo>
                  <a:pt x="728513" y="719147"/>
                  <a:pt x="768960" y="711201"/>
                  <a:pt x="773294" y="696756"/>
                </a:cubicBezTo>
                <a:cubicBezTo>
                  <a:pt x="777628" y="682310"/>
                  <a:pt x="747292" y="670755"/>
                  <a:pt x="751626" y="657754"/>
                </a:cubicBezTo>
                <a:cubicBezTo>
                  <a:pt x="755960" y="644753"/>
                  <a:pt x="815908" y="636086"/>
                  <a:pt x="799296" y="618751"/>
                </a:cubicBezTo>
                <a:cubicBezTo>
                  <a:pt x="782684" y="601416"/>
                  <a:pt x="686621" y="560246"/>
                  <a:pt x="651952" y="553746"/>
                </a:cubicBezTo>
                <a:cubicBezTo>
                  <a:pt x="617283" y="547246"/>
                  <a:pt x="626672" y="581192"/>
                  <a:pt x="591281" y="579748"/>
                </a:cubicBezTo>
                <a:cubicBezTo>
                  <a:pt x="555890" y="578304"/>
                  <a:pt x="480050" y="571081"/>
                  <a:pt x="439603" y="545079"/>
                </a:cubicBezTo>
                <a:cubicBezTo>
                  <a:pt x="399155" y="519077"/>
                  <a:pt x="373153" y="435293"/>
                  <a:pt x="348596" y="423737"/>
                </a:cubicBezTo>
                <a:cubicBezTo>
                  <a:pt x="324039" y="412181"/>
                  <a:pt x="316094" y="475018"/>
                  <a:pt x="292259" y="475740"/>
                </a:cubicBezTo>
                <a:cubicBezTo>
                  <a:pt x="268424" y="476462"/>
                  <a:pt x="232310" y="443960"/>
                  <a:pt x="205586" y="428070"/>
                </a:cubicBezTo>
                <a:cubicBezTo>
                  <a:pt x="178862" y="412180"/>
                  <a:pt x="163694" y="398457"/>
                  <a:pt x="131914" y="380400"/>
                </a:cubicBezTo>
                <a:cubicBezTo>
                  <a:pt x="100134" y="362343"/>
                  <a:pt x="32962" y="345008"/>
                  <a:pt x="14905" y="319729"/>
                </a:cubicBezTo>
                <a:cubicBezTo>
                  <a:pt x="-3152" y="294450"/>
                  <a:pt x="-9652" y="247501"/>
                  <a:pt x="23573" y="228722"/>
                </a:cubicBezTo>
                <a:cubicBezTo>
                  <a:pt x="56798" y="209943"/>
                  <a:pt x="178139" y="217888"/>
                  <a:pt x="214253" y="207054"/>
                </a:cubicBezTo>
                <a:cubicBezTo>
                  <a:pt x="250367" y="196220"/>
                  <a:pt x="244589" y="178163"/>
                  <a:pt x="240255" y="163718"/>
                </a:cubicBezTo>
                <a:cubicBezTo>
                  <a:pt x="235921" y="149272"/>
                  <a:pt x="182473" y="128326"/>
                  <a:pt x="188251" y="120381"/>
                </a:cubicBezTo>
                <a:cubicBezTo>
                  <a:pt x="194029" y="112436"/>
                  <a:pt x="253256" y="135548"/>
                  <a:pt x="274924" y="116047"/>
                </a:cubicBezTo>
                <a:cubicBezTo>
                  <a:pt x="296592" y="96546"/>
                  <a:pt x="290815" y="17096"/>
                  <a:pt x="318261" y="3373"/>
                </a:cubicBezTo>
                <a:cubicBezTo>
                  <a:pt x="345707" y="-10350"/>
                  <a:pt x="417935" y="21429"/>
                  <a:pt x="439603" y="33708"/>
                </a:cubicBezTo>
                <a:cubicBezTo>
                  <a:pt x="461271" y="45987"/>
                  <a:pt x="425880" y="56821"/>
                  <a:pt x="448270" y="77045"/>
                </a:cubicBezTo>
                <a:cubicBezTo>
                  <a:pt x="470660" y="97269"/>
                  <a:pt x="555889" y="129771"/>
                  <a:pt x="573946" y="155050"/>
                </a:cubicBezTo>
                <a:cubicBezTo>
                  <a:pt x="592003" y="180329"/>
                  <a:pt x="553723" y="207776"/>
                  <a:pt x="556612" y="228722"/>
                </a:cubicBezTo>
                <a:cubicBezTo>
                  <a:pt x="559501" y="249668"/>
                  <a:pt x="579725" y="279281"/>
                  <a:pt x="591281" y="280726"/>
                </a:cubicBezTo>
                <a:cubicBezTo>
                  <a:pt x="602837" y="282171"/>
                  <a:pt x="586225" y="221500"/>
                  <a:pt x="625950" y="237390"/>
                </a:cubicBezTo>
                <a:cubicBezTo>
                  <a:pt x="665675" y="253280"/>
                  <a:pt x="789185" y="343564"/>
                  <a:pt x="829632" y="376066"/>
                </a:cubicBezTo>
                <a:cubicBezTo>
                  <a:pt x="870079" y="408568"/>
                  <a:pt x="816630" y="410736"/>
                  <a:pt x="868634" y="432404"/>
                </a:cubicBezTo>
                <a:cubicBezTo>
                  <a:pt x="920638" y="454072"/>
                  <a:pt x="1091095" y="501742"/>
                  <a:pt x="1141654" y="506076"/>
                </a:cubicBezTo>
                <a:cubicBezTo>
                  <a:pt x="1192213" y="510410"/>
                  <a:pt x="1150322" y="453350"/>
                  <a:pt x="1171990" y="458406"/>
                </a:cubicBezTo>
                <a:cubicBezTo>
                  <a:pt x="1193658" y="463462"/>
                  <a:pt x="1256496" y="515465"/>
                  <a:pt x="1271664" y="536411"/>
                </a:cubicBezTo>
                <a:cubicBezTo>
                  <a:pt x="1286832" y="557357"/>
                  <a:pt x="1242772" y="566747"/>
                  <a:pt x="1262996" y="584082"/>
                </a:cubicBezTo>
                <a:cubicBezTo>
                  <a:pt x="1283220" y="601417"/>
                  <a:pt x="1364837" y="624529"/>
                  <a:pt x="1393006" y="640419"/>
                </a:cubicBezTo>
                <a:cubicBezTo>
                  <a:pt x="1421175" y="656309"/>
                  <a:pt x="1427675" y="668588"/>
                  <a:pt x="1432009" y="679422"/>
                </a:cubicBezTo>
                <a:cubicBezTo>
                  <a:pt x="1436343" y="690256"/>
                  <a:pt x="1431287" y="703257"/>
                  <a:pt x="1419008" y="705424"/>
                </a:cubicBezTo>
                <a:cubicBezTo>
                  <a:pt x="1406729" y="707591"/>
                  <a:pt x="1386506" y="672199"/>
                  <a:pt x="1358337" y="692423"/>
                </a:cubicBezTo>
                <a:cubicBezTo>
                  <a:pt x="1330168" y="712647"/>
                  <a:pt x="1271664" y="807987"/>
                  <a:pt x="1236995" y="831100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Mitsuke">
            <a:extLst>
              <a:ext uri="{FF2B5EF4-FFF2-40B4-BE49-F238E27FC236}">
                <a16:creationId xmlns:a16="http://schemas.microsoft.com/office/drawing/2014/main" id="{075CCEBF-FC79-4B8D-9CB1-54CFA1A3C85C}"/>
              </a:ext>
            </a:extLst>
          </p:cNvPr>
          <p:cNvSpPr/>
          <p:nvPr/>
        </p:nvSpPr>
        <p:spPr>
          <a:xfrm>
            <a:off x="5867761" y="3683602"/>
            <a:ext cx="423574" cy="464823"/>
          </a:xfrm>
          <a:custGeom>
            <a:avLst/>
            <a:gdLst>
              <a:gd name="connsiteX0" fmla="*/ 0 w 423574"/>
              <a:gd name="connsiteY0" fmla="*/ 0 h 464823"/>
              <a:gd name="connsiteX1" fmla="*/ 156012 w 423574"/>
              <a:gd name="connsiteY1" fmla="*/ 82339 h 464823"/>
              <a:gd name="connsiteX2" fmla="*/ 156012 w 423574"/>
              <a:gd name="connsiteY2" fmla="*/ 82339 h 464823"/>
              <a:gd name="connsiteX3" fmla="*/ 281687 w 423574"/>
              <a:gd name="connsiteY3" fmla="*/ 143010 h 464823"/>
              <a:gd name="connsiteX4" fmla="*/ 303356 w 423574"/>
              <a:gd name="connsiteY4" fmla="*/ 164679 h 464823"/>
              <a:gd name="connsiteX5" fmla="*/ 351026 w 423574"/>
              <a:gd name="connsiteY5" fmla="*/ 108341 h 464823"/>
              <a:gd name="connsiteX6" fmla="*/ 411697 w 423574"/>
              <a:gd name="connsiteY6" fmla="*/ 208015 h 464823"/>
              <a:gd name="connsiteX7" fmla="*/ 420364 w 423574"/>
              <a:gd name="connsiteY7" fmla="*/ 238351 h 464823"/>
              <a:gd name="connsiteX8" fmla="*/ 372694 w 423574"/>
              <a:gd name="connsiteY8" fmla="*/ 290354 h 464823"/>
              <a:gd name="connsiteX9" fmla="*/ 329357 w 423574"/>
              <a:gd name="connsiteY9" fmla="*/ 307689 h 464823"/>
              <a:gd name="connsiteX10" fmla="*/ 299022 w 423574"/>
              <a:gd name="connsiteY10" fmla="*/ 346692 h 464823"/>
              <a:gd name="connsiteX11" fmla="*/ 338025 w 423574"/>
              <a:gd name="connsiteY11" fmla="*/ 416030 h 464823"/>
              <a:gd name="connsiteX12" fmla="*/ 260019 w 423574"/>
              <a:gd name="connsiteY12" fmla="*/ 463700 h 464823"/>
              <a:gd name="connsiteX13" fmla="*/ 199348 w 423574"/>
              <a:gd name="connsiteY13" fmla="*/ 368360 h 464823"/>
              <a:gd name="connsiteX14" fmla="*/ 112675 w 423574"/>
              <a:gd name="connsiteY14" fmla="*/ 359693 h 464823"/>
              <a:gd name="connsiteX15" fmla="*/ 125676 w 423574"/>
              <a:gd name="connsiteY15" fmla="*/ 294688 h 464823"/>
              <a:gd name="connsiteX16" fmla="*/ 69339 w 423574"/>
              <a:gd name="connsiteY16" fmla="*/ 286021 h 464823"/>
              <a:gd name="connsiteX17" fmla="*/ 13001 w 423574"/>
              <a:gd name="connsiteY17" fmla="*/ 160345 h 464823"/>
              <a:gd name="connsiteX18" fmla="*/ 0 w 423574"/>
              <a:gd name="connsiteY18" fmla="*/ 0 h 464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23574" h="464823">
                <a:moveTo>
                  <a:pt x="0" y="0"/>
                </a:moveTo>
                <a:lnTo>
                  <a:pt x="156012" y="82339"/>
                </a:lnTo>
                <a:lnTo>
                  <a:pt x="156012" y="82339"/>
                </a:lnTo>
                <a:cubicBezTo>
                  <a:pt x="176958" y="92451"/>
                  <a:pt x="257130" y="129287"/>
                  <a:pt x="281687" y="143010"/>
                </a:cubicBezTo>
                <a:cubicBezTo>
                  <a:pt x="306244" y="156733"/>
                  <a:pt x="291800" y="170457"/>
                  <a:pt x="303356" y="164679"/>
                </a:cubicBezTo>
                <a:cubicBezTo>
                  <a:pt x="314912" y="158901"/>
                  <a:pt x="332969" y="101118"/>
                  <a:pt x="351026" y="108341"/>
                </a:cubicBezTo>
                <a:cubicBezTo>
                  <a:pt x="369083" y="115564"/>
                  <a:pt x="400141" y="186347"/>
                  <a:pt x="411697" y="208015"/>
                </a:cubicBezTo>
                <a:cubicBezTo>
                  <a:pt x="423253" y="229683"/>
                  <a:pt x="426865" y="224628"/>
                  <a:pt x="420364" y="238351"/>
                </a:cubicBezTo>
                <a:cubicBezTo>
                  <a:pt x="413864" y="252074"/>
                  <a:pt x="387862" y="278798"/>
                  <a:pt x="372694" y="290354"/>
                </a:cubicBezTo>
                <a:cubicBezTo>
                  <a:pt x="357526" y="301910"/>
                  <a:pt x="341636" y="298299"/>
                  <a:pt x="329357" y="307689"/>
                </a:cubicBezTo>
                <a:cubicBezTo>
                  <a:pt x="317078" y="317079"/>
                  <a:pt x="297577" y="328635"/>
                  <a:pt x="299022" y="346692"/>
                </a:cubicBezTo>
                <a:cubicBezTo>
                  <a:pt x="300467" y="364749"/>
                  <a:pt x="344526" y="396529"/>
                  <a:pt x="338025" y="416030"/>
                </a:cubicBezTo>
                <a:cubicBezTo>
                  <a:pt x="331525" y="435531"/>
                  <a:pt x="283132" y="471645"/>
                  <a:pt x="260019" y="463700"/>
                </a:cubicBezTo>
                <a:cubicBezTo>
                  <a:pt x="236906" y="455755"/>
                  <a:pt x="223905" y="385694"/>
                  <a:pt x="199348" y="368360"/>
                </a:cubicBezTo>
                <a:cubicBezTo>
                  <a:pt x="174791" y="351026"/>
                  <a:pt x="124954" y="371972"/>
                  <a:pt x="112675" y="359693"/>
                </a:cubicBezTo>
                <a:cubicBezTo>
                  <a:pt x="100396" y="347414"/>
                  <a:pt x="132899" y="306967"/>
                  <a:pt x="125676" y="294688"/>
                </a:cubicBezTo>
                <a:cubicBezTo>
                  <a:pt x="118453" y="282409"/>
                  <a:pt x="88118" y="308411"/>
                  <a:pt x="69339" y="286021"/>
                </a:cubicBezTo>
                <a:cubicBezTo>
                  <a:pt x="50560" y="263631"/>
                  <a:pt x="23113" y="205126"/>
                  <a:pt x="13001" y="160345"/>
                </a:cubicBezTo>
                <a:cubicBezTo>
                  <a:pt x="2889" y="115564"/>
                  <a:pt x="5778" y="66449"/>
                  <a:pt x="0" y="0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Izumozaki">
            <a:extLst>
              <a:ext uri="{FF2B5EF4-FFF2-40B4-BE49-F238E27FC236}">
                <a16:creationId xmlns:a16="http://schemas.microsoft.com/office/drawing/2014/main" id="{8E0089F4-BF5D-4561-AD96-D4177E2B1DE3}"/>
              </a:ext>
            </a:extLst>
          </p:cNvPr>
          <p:cNvSpPr/>
          <p:nvPr/>
        </p:nvSpPr>
        <p:spPr>
          <a:xfrm>
            <a:off x="5153950" y="3740995"/>
            <a:ext cx="319712" cy="320937"/>
          </a:xfrm>
          <a:custGeom>
            <a:avLst/>
            <a:gdLst>
              <a:gd name="connsiteX0" fmla="*/ 198107 w 319712"/>
              <a:gd name="connsiteY0" fmla="*/ 3278 h 320937"/>
              <a:gd name="connsiteX1" fmla="*/ 3093 w 319712"/>
              <a:gd name="connsiteY1" fmla="*/ 167957 h 320937"/>
              <a:gd name="connsiteX2" fmla="*/ 76765 w 319712"/>
              <a:gd name="connsiteY2" fmla="*/ 185291 h 320937"/>
              <a:gd name="connsiteX3" fmla="*/ 55096 w 319712"/>
              <a:gd name="connsiteY3" fmla="*/ 232961 h 320937"/>
              <a:gd name="connsiteX4" fmla="*/ 68097 w 319712"/>
              <a:gd name="connsiteY4" fmla="*/ 271964 h 320937"/>
              <a:gd name="connsiteX5" fmla="*/ 137436 w 319712"/>
              <a:gd name="connsiteY5" fmla="*/ 245962 h 320937"/>
              <a:gd name="connsiteX6" fmla="*/ 180772 w 319712"/>
              <a:gd name="connsiteY6" fmla="*/ 319634 h 320937"/>
              <a:gd name="connsiteX7" fmla="*/ 263112 w 319712"/>
              <a:gd name="connsiteY7" fmla="*/ 289299 h 320937"/>
              <a:gd name="connsiteX8" fmla="*/ 241443 w 319712"/>
              <a:gd name="connsiteY8" fmla="*/ 241629 h 320937"/>
              <a:gd name="connsiteX9" fmla="*/ 319449 w 319712"/>
              <a:gd name="connsiteY9" fmla="*/ 146288 h 320937"/>
              <a:gd name="connsiteX10" fmla="*/ 267445 w 319712"/>
              <a:gd name="connsiteY10" fmla="*/ 107286 h 320937"/>
              <a:gd name="connsiteX11" fmla="*/ 284780 w 319712"/>
              <a:gd name="connsiteY11" fmla="*/ 50948 h 320937"/>
              <a:gd name="connsiteX12" fmla="*/ 228442 w 319712"/>
              <a:gd name="connsiteY12" fmla="*/ 55282 h 320937"/>
              <a:gd name="connsiteX13" fmla="*/ 198107 w 319712"/>
              <a:gd name="connsiteY13" fmla="*/ 3278 h 320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9712" h="320937">
                <a:moveTo>
                  <a:pt x="198107" y="3278"/>
                </a:moveTo>
                <a:cubicBezTo>
                  <a:pt x="160549" y="22057"/>
                  <a:pt x="23317" y="137622"/>
                  <a:pt x="3093" y="167957"/>
                </a:cubicBezTo>
                <a:cubicBezTo>
                  <a:pt x="-17131" y="198292"/>
                  <a:pt x="68098" y="174457"/>
                  <a:pt x="76765" y="185291"/>
                </a:cubicBezTo>
                <a:cubicBezTo>
                  <a:pt x="85432" y="196125"/>
                  <a:pt x="56541" y="218516"/>
                  <a:pt x="55096" y="232961"/>
                </a:cubicBezTo>
                <a:cubicBezTo>
                  <a:pt x="53651" y="247406"/>
                  <a:pt x="54374" y="269797"/>
                  <a:pt x="68097" y="271964"/>
                </a:cubicBezTo>
                <a:cubicBezTo>
                  <a:pt x="81820" y="274131"/>
                  <a:pt x="118657" y="238017"/>
                  <a:pt x="137436" y="245962"/>
                </a:cubicBezTo>
                <a:cubicBezTo>
                  <a:pt x="156215" y="253907"/>
                  <a:pt x="159826" y="312411"/>
                  <a:pt x="180772" y="319634"/>
                </a:cubicBezTo>
                <a:cubicBezTo>
                  <a:pt x="201718" y="326857"/>
                  <a:pt x="253000" y="302300"/>
                  <a:pt x="263112" y="289299"/>
                </a:cubicBezTo>
                <a:cubicBezTo>
                  <a:pt x="273224" y="276298"/>
                  <a:pt x="232054" y="265464"/>
                  <a:pt x="241443" y="241629"/>
                </a:cubicBezTo>
                <a:cubicBezTo>
                  <a:pt x="250832" y="217794"/>
                  <a:pt x="315115" y="168679"/>
                  <a:pt x="319449" y="146288"/>
                </a:cubicBezTo>
                <a:cubicBezTo>
                  <a:pt x="323783" y="123898"/>
                  <a:pt x="273223" y="123176"/>
                  <a:pt x="267445" y="107286"/>
                </a:cubicBezTo>
                <a:cubicBezTo>
                  <a:pt x="261667" y="91396"/>
                  <a:pt x="291280" y="59615"/>
                  <a:pt x="284780" y="50948"/>
                </a:cubicBezTo>
                <a:cubicBezTo>
                  <a:pt x="278280" y="42281"/>
                  <a:pt x="242165" y="58171"/>
                  <a:pt x="228442" y="55282"/>
                </a:cubicBezTo>
                <a:cubicBezTo>
                  <a:pt x="214719" y="52393"/>
                  <a:pt x="235665" y="-15501"/>
                  <a:pt x="198107" y="3278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small Kashiwazaki">
            <a:extLst>
              <a:ext uri="{FF2B5EF4-FFF2-40B4-BE49-F238E27FC236}">
                <a16:creationId xmlns:a16="http://schemas.microsoft.com/office/drawing/2014/main" id="{94A8678B-31D2-45F7-8D00-9E299DD562EB}"/>
              </a:ext>
            </a:extLst>
          </p:cNvPr>
          <p:cNvSpPr/>
          <p:nvPr/>
        </p:nvSpPr>
        <p:spPr>
          <a:xfrm>
            <a:off x="4981827" y="3913418"/>
            <a:ext cx="340549" cy="385691"/>
          </a:xfrm>
          <a:custGeom>
            <a:avLst/>
            <a:gdLst>
              <a:gd name="connsiteX0" fmla="*/ 162215 w 340549"/>
              <a:gd name="connsiteY0" fmla="*/ 8535 h 385691"/>
              <a:gd name="connsiteX1" fmla="*/ 66874 w 340549"/>
              <a:gd name="connsiteY1" fmla="*/ 138544 h 385691"/>
              <a:gd name="connsiteX2" fmla="*/ 10537 w 340549"/>
              <a:gd name="connsiteY2" fmla="*/ 129877 h 385691"/>
              <a:gd name="connsiteX3" fmla="*/ 10537 w 340549"/>
              <a:gd name="connsiteY3" fmla="*/ 324891 h 385691"/>
              <a:gd name="connsiteX4" fmla="*/ 118878 w 340549"/>
              <a:gd name="connsiteY4" fmla="*/ 233884 h 385691"/>
              <a:gd name="connsiteX5" fmla="*/ 144880 w 340549"/>
              <a:gd name="connsiteY5" fmla="*/ 264220 h 385691"/>
              <a:gd name="connsiteX6" fmla="*/ 110211 w 340549"/>
              <a:gd name="connsiteY6" fmla="*/ 311890 h 385691"/>
              <a:gd name="connsiteX7" fmla="*/ 218552 w 340549"/>
              <a:gd name="connsiteY7" fmla="*/ 385562 h 385691"/>
              <a:gd name="connsiteX8" fmla="*/ 270556 w 340549"/>
              <a:gd name="connsiteY8" fmla="*/ 324891 h 385691"/>
              <a:gd name="connsiteX9" fmla="*/ 339894 w 340549"/>
              <a:gd name="connsiteY9" fmla="*/ 160212 h 385691"/>
              <a:gd name="connsiteX10" fmla="*/ 300891 w 340549"/>
              <a:gd name="connsiteY10" fmla="*/ 86540 h 385691"/>
              <a:gd name="connsiteX11" fmla="*/ 227219 w 340549"/>
              <a:gd name="connsiteY11" fmla="*/ 108209 h 385691"/>
              <a:gd name="connsiteX12" fmla="*/ 188217 w 340549"/>
              <a:gd name="connsiteY12" fmla="*/ 95208 h 385691"/>
              <a:gd name="connsiteX13" fmla="*/ 227219 w 340549"/>
              <a:gd name="connsiteY13" fmla="*/ 21536 h 385691"/>
              <a:gd name="connsiteX14" fmla="*/ 162215 w 340549"/>
              <a:gd name="connsiteY14" fmla="*/ 8535 h 385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0549" h="385691">
                <a:moveTo>
                  <a:pt x="162215" y="8535"/>
                </a:moveTo>
                <a:cubicBezTo>
                  <a:pt x="135491" y="28036"/>
                  <a:pt x="92154" y="118320"/>
                  <a:pt x="66874" y="138544"/>
                </a:cubicBezTo>
                <a:cubicBezTo>
                  <a:pt x="41594" y="158768"/>
                  <a:pt x="19927" y="98819"/>
                  <a:pt x="10537" y="129877"/>
                </a:cubicBezTo>
                <a:cubicBezTo>
                  <a:pt x="1147" y="160935"/>
                  <a:pt x="-7520" y="307557"/>
                  <a:pt x="10537" y="324891"/>
                </a:cubicBezTo>
                <a:cubicBezTo>
                  <a:pt x="28594" y="342225"/>
                  <a:pt x="96487" y="243996"/>
                  <a:pt x="118878" y="233884"/>
                </a:cubicBezTo>
                <a:cubicBezTo>
                  <a:pt x="141268" y="223772"/>
                  <a:pt x="146324" y="251219"/>
                  <a:pt x="144880" y="264220"/>
                </a:cubicBezTo>
                <a:cubicBezTo>
                  <a:pt x="143436" y="277221"/>
                  <a:pt x="97932" y="291666"/>
                  <a:pt x="110211" y="311890"/>
                </a:cubicBezTo>
                <a:cubicBezTo>
                  <a:pt x="122490" y="332114"/>
                  <a:pt x="191828" y="383395"/>
                  <a:pt x="218552" y="385562"/>
                </a:cubicBezTo>
                <a:cubicBezTo>
                  <a:pt x="245276" y="387729"/>
                  <a:pt x="250332" y="362449"/>
                  <a:pt x="270556" y="324891"/>
                </a:cubicBezTo>
                <a:cubicBezTo>
                  <a:pt x="290780" y="287333"/>
                  <a:pt x="334838" y="199937"/>
                  <a:pt x="339894" y="160212"/>
                </a:cubicBezTo>
                <a:cubicBezTo>
                  <a:pt x="344950" y="120487"/>
                  <a:pt x="319670" y="95207"/>
                  <a:pt x="300891" y="86540"/>
                </a:cubicBezTo>
                <a:cubicBezTo>
                  <a:pt x="282112" y="77873"/>
                  <a:pt x="245998" y="106764"/>
                  <a:pt x="227219" y="108209"/>
                </a:cubicBezTo>
                <a:cubicBezTo>
                  <a:pt x="208440" y="109654"/>
                  <a:pt x="188217" y="109653"/>
                  <a:pt x="188217" y="95208"/>
                </a:cubicBezTo>
                <a:cubicBezTo>
                  <a:pt x="188217" y="80763"/>
                  <a:pt x="230831" y="35982"/>
                  <a:pt x="227219" y="21536"/>
                </a:cubicBezTo>
                <a:cubicBezTo>
                  <a:pt x="223608" y="7090"/>
                  <a:pt x="188939" y="-10966"/>
                  <a:pt x="162215" y="8535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Kariwa">
            <a:extLst>
              <a:ext uri="{FF2B5EF4-FFF2-40B4-BE49-F238E27FC236}">
                <a16:creationId xmlns:a16="http://schemas.microsoft.com/office/drawing/2014/main" id="{22ECDDAB-6ABB-4E9A-814E-96B4CF74B4F0}"/>
              </a:ext>
            </a:extLst>
          </p:cNvPr>
          <p:cNvSpPr/>
          <p:nvPr/>
        </p:nvSpPr>
        <p:spPr>
          <a:xfrm>
            <a:off x="4929604" y="4168849"/>
            <a:ext cx="405153" cy="212494"/>
          </a:xfrm>
          <a:custGeom>
            <a:avLst/>
            <a:gdLst>
              <a:gd name="connsiteX0" fmla="*/ 348781 w 405153"/>
              <a:gd name="connsiteY0" fmla="*/ 212470 h 212494"/>
              <a:gd name="connsiteX1" fmla="*/ 314112 w 405153"/>
              <a:gd name="connsiteY1" fmla="*/ 147466 h 212494"/>
              <a:gd name="connsiteX2" fmla="*/ 244773 w 405153"/>
              <a:gd name="connsiteY2" fmla="*/ 190802 h 212494"/>
              <a:gd name="connsiteX3" fmla="*/ 145099 w 405153"/>
              <a:gd name="connsiteY3" fmla="*/ 177801 h 212494"/>
              <a:gd name="connsiteX4" fmla="*/ 28091 w 405153"/>
              <a:gd name="connsiteY4" fmla="*/ 212470 h 212494"/>
              <a:gd name="connsiteX5" fmla="*/ 2089 w 405153"/>
              <a:gd name="connsiteY5" fmla="*/ 177801 h 212494"/>
              <a:gd name="connsiteX6" fmla="*/ 67094 w 405153"/>
              <a:gd name="connsiteY6" fmla="*/ 82461 h 212494"/>
              <a:gd name="connsiteX7" fmla="*/ 158100 w 405153"/>
              <a:gd name="connsiteY7" fmla="*/ 122 h 212494"/>
              <a:gd name="connsiteX8" fmla="*/ 171101 w 405153"/>
              <a:gd name="connsiteY8" fmla="*/ 65126 h 212494"/>
              <a:gd name="connsiteX9" fmla="*/ 244773 w 405153"/>
              <a:gd name="connsiteY9" fmla="*/ 112796 h 212494"/>
              <a:gd name="connsiteX10" fmla="*/ 353114 w 405153"/>
              <a:gd name="connsiteY10" fmla="*/ 78127 h 212494"/>
              <a:gd name="connsiteX11" fmla="*/ 405118 w 405153"/>
              <a:gd name="connsiteY11" fmla="*/ 138798 h 212494"/>
              <a:gd name="connsiteX12" fmla="*/ 348781 w 405153"/>
              <a:gd name="connsiteY12" fmla="*/ 212470 h 212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5153" h="212494">
                <a:moveTo>
                  <a:pt x="348781" y="212470"/>
                </a:moveTo>
                <a:cubicBezTo>
                  <a:pt x="333613" y="213915"/>
                  <a:pt x="331447" y="151077"/>
                  <a:pt x="314112" y="147466"/>
                </a:cubicBezTo>
                <a:cubicBezTo>
                  <a:pt x="296777" y="143855"/>
                  <a:pt x="272942" y="185746"/>
                  <a:pt x="244773" y="190802"/>
                </a:cubicBezTo>
                <a:cubicBezTo>
                  <a:pt x="216604" y="195858"/>
                  <a:pt x="181213" y="174190"/>
                  <a:pt x="145099" y="177801"/>
                </a:cubicBezTo>
                <a:cubicBezTo>
                  <a:pt x="108985" y="181412"/>
                  <a:pt x="51926" y="212470"/>
                  <a:pt x="28091" y="212470"/>
                </a:cubicBezTo>
                <a:cubicBezTo>
                  <a:pt x="4256" y="212470"/>
                  <a:pt x="-4412" y="199469"/>
                  <a:pt x="2089" y="177801"/>
                </a:cubicBezTo>
                <a:cubicBezTo>
                  <a:pt x="8589" y="156133"/>
                  <a:pt x="41092" y="112074"/>
                  <a:pt x="67094" y="82461"/>
                </a:cubicBezTo>
                <a:cubicBezTo>
                  <a:pt x="93096" y="52848"/>
                  <a:pt x="140765" y="3011"/>
                  <a:pt x="158100" y="122"/>
                </a:cubicBezTo>
                <a:cubicBezTo>
                  <a:pt x="175435" y="-2767"/>
                  <a:pt x="156656" y="46347"/>
                  <a:pt x="171101" y="65126"/>
                </a:cubicBezTo>
                <a:cubicBezTo>
                  <a:pt x="185546" y="83905"/>
                  <a:pt x="214438" y="110629"/>
                  <a:pt x="244773" y="112796"/>
                </a:cubicBezTo>
                <a:cubicBezTo>
                  <a:pt x="275108" y="114963"/>
                  <a:pt x="326390" y="73793"/>
                  <a:pt x="353114" y="78127"/>
                </a:cubicBezTo>
                <a:cubicBezTo>
                  <a:pt x="379838" y="82461"/>
                  <a:pt x="403673" y="122186"/>
                  <a:pt x="405118" y="138798"/>
                </a:cubicBezTo>
                <a:cubicBezTo>
                  <a:pt x="406563" y="155410"/>
                  <a:pt x="363949" y="211025"/>
                  <a:pt x="348781" y="212470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Kashiwazaki">
            <a:extLst>
              <a:ext uri="{FF2B5EF4-FFF2-40B4-BE49-F238E27FC236}">
                <a16:creationId xmlns:a16="http://schemas.microsoft.com/office/drawing/2014/main" id="{DAF4F7AC-BC30-4AED-9E1D-7DF71C0280C4}"/>
              </a:ext>
            </a:extLst>
          </p:cNvPr>
          <p:cNvSpPr/>
          <p:nvPr/>
        </p:nvSpPr>
        <p:spPr>
          <a:xfrm>
            <a:off x="4342010" y="4209043"/>
            <a:ext cx="1008382" cy="1043462"/>
          </a:xfrm>
          <a:custGeom>
            <a:avLst/>
            <a:gdLst>
              <a:gd name="connsiteX0" fmla="*/ 307 w 1008382"/>
              <a:gd name="connsiteY0" fmla="*/ 505967 h 1043462"/>
              <a:gd name="connsiteX1" fmla="*/ 156318 w 1008382"/>
              <a:gd name="connsiteY1" fmla="*/ 397626 h 1043462"/>
              <a:gd name="connsiteX2" fmla="*/ 247325 w 1008382"/>
              <a:gd name="connsiteY2" fmla="*/ 375958 h 1043462"/>
              <a:gd name="connsiteX3" fmla="*/ 459673 w 1008382"/>
              <a:gd name="connsiteY3" fmla="*/ 250282 h 1043462"/>
              <a:gd name="connsiteX4" fmla="*/ 581016 w 1008382"/>
              <a:gd name="connsiteY4" fmla="*/ 124606 h 1043462"/>
              <a:gd name="connsiteX5" fmla="*/ 624352 w 1008382"/>
              <a:gd name="connsiteY5" fmla="*/ 3264 h 1043462"/>
              <a:gd name="connsiteX6" fmla="*/ 685023 w 1008382"/>
              <a:gd name="connsiteY6" fmla="*/ 46601 h 1043462"/>
              <a:gd name="connsiteX7" fmla="*/ 585349 w 1008382"/>
              <a:gd name="connsiteY7" fmla="*/ 172276 h 1043462"/>
              <a:gd name="connsiteX8" fmla="*/ 641687 w 1008382"/>
              <a:gd name="connsiteY8" fmla="*/ 176610 h 1043462"/>
              <a:gd name="connsiteX9" fmla="*/ 780363 w 1008382"/>
              <a:gd name="connsiteY9" fmla="*/ 154942 h 1043462"/>
              <a:gd name="connsiteX10" fmla="*/ 858369 w 1008382"/>
              <a:gd name="connsiteY10" fmla="*/ 167943 h 1043462"/>
              <a:gd name="connsiteX11" fmla="*/ 910373 w 1008382"/>
              <a:gd name="connsiteY11" fmla="*/ 120273 h 1043462"/>
              <a:gd name="connsiteX12" fmla="*/ 940708 w 1008382"/>
              <a:gd name="connsiteY12" fmla="*/ 159275 h 1043462"/>
              <a:gd name="connsiteX13" fmla="*/ 1005713 w 1008382"/>
              <a:gd name="connsiteY13" fmla="*/ 237281 h 1043462"/>
              <a:gd name="connsiteX14" fmla="*/ 841035 w 1008382"/>
              <a:gd name="connsiteY14" fmla="*/ 419294 h 1043462"/>
              <a:gd name="connsiteX15" fmla="*/ 771696 w 1008382"/>
              <a:gd name="connsiteY15" fmla="*/ 553638 h 1043462"/>
              <a:gd name="connsiteX16" fmla="*/ 797698 w 1008382"/>
              <a:gd name="connsiteY16" fmla="*/ 670646 h 1043462"/>
              <a:gd name="connsiteX17" fmla="*/ 845368 w 1008382"/>
              <a:gd name="connsiteY17" fmla="*/ 787655 h 1043462"/>
              <a:gd name="connsiteX18" fmla="*/ 871370 w 1008382"/>
              <a:gd name="connsiteY18" fmla="*/ 839658 h 1043462"/>
              <a:gd name="connsiteX19" fmla="*/ 802032 w 1008382"/>
              <a:gd name="connsiteY19" fmla="*/ 943666 h 1043462"/>
              <a:gd name="connsiteX20" fmla="*/ 754362 w 1008382"/>
              <a:gd name="connsiteY20" fmla="*/ 1000003 h 1043462"/>
              <a:gd name="connsiteX21" fmla="*/ 706691 w 1008382"/>
              <a:gd name="connsiteY21" fmla="*/ 978335 h 1043462"/>
              <a:gd name="connsiteX22" fmla="*/ 650354 w 1008382"/>
              <a:gd name="connsiteY22" fmla="*/ 1043340 h 1043462"/>
              <a:gd name="connsiteX23" fmla="*/ 607017 w 1008382"/>
              <a:gd name="connsiteY23" fmla="*/ 995670 h 1043462"/>
              <a:gd name="connsiteX24" fmla="*/ 503010 w 1008382"/>
              <a:gd name="connsiteY24" fmla="*/ 1034673 h 1043462"/>
              <a:gd name="connsiteX25" fmla="*/ 520345 w 1008382"/>
              <a:gd name="connsiteY25" fmla="*/ 982669 h 1043462"/>
              <a:gd name="connsiteX26" fmla="*/ 468341 w 1008382"/>
              <a:gd name="connsiteY26" fmla="*/ 900330 h 1043462"/>
              <a:gd name="connsiteX27" fmla="*/ 420671 w 1008382"/>
              <a:gd name="connsiteY27" fmla="*/ 900330 h 1043462"/>
              <a:gd name="connsiteX28" fmla="*/ 359999 w 1008382"/>
              <a:gd name="connsiteY28" fmla="*/ 817990 h 1043462"/>
              <a:gd name="connsiteX29" fmla="*/ 299328 w 1008382"/>
              <a:gd name="connsiteY29" fmla="*/ 787655 h 1043462"/>
              <a:gd name="connsiteX30" fmla="*/ 420671 w 1008382"/>
              <a:gd name="connsiteY30" fmla="*/ 670646 h 1043462"/>
              <a:gd name="connsiteX31" fmla="*/ 386001 w 1008382"/>
              <a:gd name="connsiteY31" fmla="*/ 614309 h 1043462"/>
              <a:gd name="connsiteX32" fmla="*/ 316663 w 1008382"/>
              <a:gd name="connsiteY32" fmla="*/ 631643 h 1043462"/>
              <a:gd name="connsiteX33" fmla="*/ 199654 w 1008382"/>
              <a:gd name="connsiteY33" fmla="*/ 562305 h 1043462"/>
              <a:gd name="connsiteX34" fmla="*/ 307 w 1008382"/>
              <a:gd name="connsiteY34" fmla="*/ 505967 h 1043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8382" h="1043462">
                <a:moveTo>
                  <a:pt x="307" y="505967"/>
                </a:moveTo>
                <a:cubicBezTo>
                  <a:pt x="-6916" y="478521"/>
                  <a:pt x="115148" y="419294"/>
                  <a:pt x="156318" y="397626"/>
                </a:cubicBezTo>
                <a:cubicBezTo>
                  <a:pt x="197488" y="375958"/>
                  <a:pt x="196766" y="400515"/>
                  <a:pt x="247325" y="375958"/>
                </a:cubicBezTo>
                <a:cubicBezTo>
                  <a:pt x="297884" y="351401"/>
                  <a:pt x="404058" y="292174"/>
                  <a:pt x="459673" y="250282"/>
                </a:cubicBezTo>
                <a:cubicBezTo>
                  <a:pt x="515288" y="208390"/>
                  <a:pt x="553570" y="165776"/>
                  <a:pt x="581016" y="124606"/>
                </a:cubicBezTo>
                <a:cubicBezTo>
                  <a:pt x="608462" y="83436"/>
                  <a:pt x="607017" y="16265"/>
                  <a:pt x="624352" y="3264"/>
                </a:cubicBezTo>
                <a:cubicBezTo>
                  <a:pt x="641687" y="-9737"/>
                  <a:pt x="691523" y="18432"/>
                  <a:pt x="685023" y="46601"/>
                </a:cubicBezTo>
                <a:cubicBezTo>
                  <a:pt x="678523" y="74770"/>
                  <a:pt x="592572" y="150608"/>
                  <a:pt x="585349" y="172276"/>
                </a:cubicBezTo>
                <a:cubicBezTo>
                  <a:pt x="578126" y="193944"/>
                  <a:pt x="609185" y="179499"/>
                  <a:pt x="641687" y="176610"/>
                </a:cubicBezTo>
                <a:cubicBezTo>
                  <a:pt x="674189" y="173721"/>
                  <a:pt x="744249" y="156386"/>
                  <a:pt x="780363" y="154942"/>
                </a:cubicBezTo>
                <a:cubicBezTo>
                  <a:pt x="816477" y="153498"/>
                  <a:pt x="836701" y="173721"/>
                  <a:pt x="858369" y="167943"/>
                </a:cubicBezTo>
                <a:cubicBezTo>
                  <a:pt x="880037" y="162165"/>
                  <a:pt x="896650" y="121718"/>
                  <a:pt x="910373" y="120273"/>
                </a:cubicBezTo>
                <a:cubicBezTo>
                  <a:pt x="924096" y="118828"/>
                  <a:pt x="924818" y="139774"/>
                  <a:pt x="940708" y="159275"/>
                </a:cubicBezTo>
                <a:cubicBezTo>
                  <a:pt x="956598" y="178776"/>
                  <a:pt x="1022325" y="193945"/>
                  <a:pt x="1005713" y="237281"/>
                </a:cubicBezTo>
                <a:cubicBezTo>
                  <a:pt x="989101" y="280617"/>
                  <a:pt x="880038" y="366568"/>
                  <a:pt x="841035" y="419294"/>
                </a:cubicBezTo>
                <a:cubicBezTo>
                  <a:pt x="802032" y="472020"/>
                  <a:pt x="778919" y="511746"/>
                  <a:pt x="771696" y="553638"/>
                </a:cubicBezTo>
                <a:cubicBezTo>
                  <a:pt x="764473" y="595530"/>
                  <a:pt x="785419" y="631643"/>
                  <a:pt x="797698" y="670646"/>
                </a:cubicBezTo>
                <a:cubicBezTo>
                  <a:pt x="809977" y="709649"/>
                  <a:pt x="833089" y="759486"/>
                  <a:pt x="845368" y="787655"/>
                </a:cubicBezTo>
                <a:cubicBezTo>
                  <a:pt x="857647" y="815824"/>
                  <a:pt x="878593" y="813656"/>
                  <a:pt x="871370" y="839658"/>
                </a:cubicBezTo>
                <a:cubicBezTo>
                  <a:pt x="864147" y="865660"/>
                  <a:pt x="821533" y="916942"/>
                  <a:pt x="802032" y="943666"/>
                </a:cubicBezTo>
                <a:cubicBezTo>
                  <a:pt x="782531" y="970390"/>
                  <a:pt x="770252" y="994225"/>
                  <a:pt x="754362" y="1000003"/>
                </a:cubicBezTo>
                <a:cubicBezTo>
                  <a:pt x="738472" y="1005781"/>
                  <a:pt x="724026" y="971112"/>
                  <a:pt x="706691" y="978335"/>
                </a:cubicBezTo>
                <a:cubicBezTo>
                  <a:pt x="689356" y="985558"/>
                  <a:pt x="666966" y="1040451"/>
                  <a:pt x="650354" y="1043340"/>
                </a:cubicBezTo>
                <a:cubicBezTo>
                  <a:pt x="633742" y="1046229"/>
                  <a:pt x="631574" y="997114"/>
                  <a:pt x="607017" y="995670"/>
                </a:cubicBezTo>
                <a:cubicBezTo>
                  <a:pt x="582460" y="994226"/>
                  <a:pt x="517455" y="1036840"/>
                  <a:pt x="503010" y="1034673"/>
                </a:cubicBezTo>
                <a:cubicBezTo>
                  <a:pt x="488565" y="1032506"/>
                  <a:pt x="526123" y="1005059"/>
                  <a:pt x="520345" y="982669"/>
                </a:cubicBezTo>
                <a:cubicBezTo>
                  <a:pt x="514567" y="960279"/>
                  <a:pt x="484953" y="914053"/>
                  <a:pt x="468341" y="900330"/>
                </a:cubicBezTo>
                <a:cubicBezTo>
                  <a:pt x="451729" y="886607"/>
                  <a:pt x="438728" y="914053"/>
                  <a:pt x="420671" y="900330"/>
                </a:cubicBezTo>
                <a:cubicBezTo>
                  <a:pt x="402614" y="886607"/>
                  <a:pt x="380223" y="836769"/>
                  <a:pt x="359999" y="817990"/>
                </a:cubicBezTo>
                <a:cubicBezTo>
                  <a:pt x="339775" y="799211"/>
                  <a:pt x="289216" y="812212"/>
                  <a:pt x="299328" y="787655"/>
                </a:cubicBezTo>
                <a:cubicBezTo>
                  <a:pt x="309440" y="763098"/>
                  <a:pt x="406226" y="699537"/>
                  <a:pt x="420671" y="670646"/>
                </a:cubicBezTo>
                <a:cubicBezTo>
                  <a:pt x="435117" y="641755"/>
                  <a:pt x="403335" y="620809"/>
                  <a:pt x="386001" y="614309"/>
                </a:cubicBezTo>
                <a:cubicBezTo>
                  <a:pt x="368667" y="607809"/>
                  <a:pt x="347721" y="640310"/>
                  <a:pt x="316663" y="631643"/>
                </a:cubicBezTo>
                <a:cubicBezTo>
                  <a:pt x="285605" y="622976"/>
                  <a:pt x="250213" y="578195"/>
                  <a:pt x="199654" y="562305"/>
                </a:cubicBezTo>
                <a:cubicBezTo>
                  <a:pt x="149095" y="546415"/>
                  <a:pt x="7530" y="533413"/>
                  <a:pt x="307" y="505967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Nagaoka">
            <a:extLst>
              <a:ext uri="{FF2B5EF4-FFF2-40B4-BE49-F238E27FC236}">
                <a16:creationId xmlns:a16="http://schemas.microsoft.com/office/drawing/2014/main" id="{3B4EA349-5FC9-4E38-B7FC-1984BFE7C7C8}"/>
              </a:ext>
            </a:extLst>
          </p:cNvPr>
          <p:cNvSpPr/>
          <p:nvPr/>
        </p:nvSpPr>
        <p:spPr>
          <a:xfrm>
            <a:off x="5126417" y="3253695"/>
            <a:ext cx="1562006" cy="1933712"/>
          </a:xfrm>
          <a:custGeom>
            <a:avLst/>
            <a:gdLst>
              <a:gd name="connsiteX0" fmla="*/ 628669 w 1562006"/>
              <a:gd name="connsiteY0" fmla="*/ 1933683 h 1933712"/>
              <a:gd name="connsiteX1" fmla="*/ 602667 w 1562006"/>
              <a:gd name="connsiteY1" fmla="*/ 1864345 h 1933712"/>
              <a:gd name="connsiteX2" fmla="*/ 637337 w 1562006"/>
              <a:gd name="connsiteY2" fmla="*/ 1825342 h 1933712"/>
              <a:gd name="connsiteX3" fmla="*/ 607001 w 1562006"/>
              <a:gd name="connsiteY3" fmla="*/ 1721334 h 1933712"/>
              <a:gd name="connsiteX4" fmla="*/ 654671 w 1562006"/>
              <a:gd name="connsiteY4" fmla="*/ 1677998 h 1933712"/>
              <a:gd name="connsiteX5" fmla="*/ 654671 w 1562006"/>
              <a:gd name="connsiteY5" fmla="*/ 1656330 h 1933712"/>
              <a:gd name="connsiteX6" fmla="*/ 598334 w 1562006"/>
              <a:gd name="connsiteY6" fmla="*/ 1604326 h 1933712"/>
              <a:gd name="connsiteX7" fmla="*/ 611335 w 1562006"/>
              <a:gd name="connsiteY7" fmla="*/ 1495985 h 1933712"/>
              <a:gd name="connsiteX8" fmla="*/ 667672 w 1562006"/>
              <a:gd name="connsiteY8" fmla="*/ 1456982 h 1933712"/>
              <a:gd name="connsiteX9" fmla="*/ 745678 w 1562006"/>
              <a:gd name="connsiteY9" fmla="*/ 1495985 h 1933712"/>
              <a:gd name="connsiteX10" fmla="*/ 810683 w 1562006"/>
              <a:gd name="connsiteY10" fmla="*/ 1526320 h 1933712"/>
              <a:gd name="connsiteX11" fmla="*/ 880021 w 1562006"/>
              <a:gd name="connsiteY11" fmla="*/ 1495985 h 1933712"/>
              <a:gd name="connsiteX12" fmla="*/ 728343 w 1562006"/>
              <a:gd name="connsiteY12" fmla="*/ 1413645 h 1933712"/>
              <a:gd name="connsiteX13" fmla="*/ 745678 w 1562006"/>
              <a:gd name="connsiteY13" fmla="*/ 1309638 h 1933712"/>
              <a:gd name="connsiteX14" fmla="*/ 702341 w 1562006"/>
              <a:gd name="connsiteY14" fmla="*/ 1283636 h 1933712"/>
              <a:gd name="connsiteX15" fmla="*/ 641670 w 1562006"/>
              <a:gd name="connsiteY15" fmla="*/ 1322639 h 1933712"/>
              <a:gd name="connsiteX16" fmla="*/ 589666 w 1562006"/>
              <a:gd name="connsiteY16" fmla="*/ 1352974 h 1933712"/>
              <a:gd name="connsiteX17" fmla="*/ 559331 w 1562006"/>
              <a:gd name="connsiteY17" fmla="*/ 1266301 h 1933712"/>
              <a:gd name="connsiteX18" fmla="*/ 511661 w 1562006"/>
              <a:gd name="connsiteY18" fmla="*/ 1248967 h 1933712"/>
              <a:gd name="connsiteX19" fmla="*/ 472658 w 1562006"/>
              <a:gd name="connsiteY19" fmla="*/ 1196963 h 1933712"/>
              <a:gd name="connsiteX20" fmla="*/ 420654 w 1562006"/>
              <a:gd name="connsiteY20" fmla="*/ 1179628 h 1933712"/>
              <a:gd name="connsiteX21" fmla="*/ 381651 w 1562006"/>
              <a:gd name="connsiteY21" fmla="*/ 1227298 h 1933712"/>
              <a:gd name="connsiteX22" fmla="*/ 333981 w 1562006"/>
              <a:gd name="connsiteY22" fmla="*/ 1352974 h 1933712"/>
              <a:gd name="connsiteX23" fmla="*/ 329647 w 1562006"/>
              <a:gd name="connsiteY23" fmla="*/ 1435314 h 1933712"/>
              <a:gd name="connsiteX24" fmla="*/ 364317 w 1562006"/>
              <a:gd name="connsiteY24" fmla="*/ 1504652 h 1933712"/>
              <a:gd name="connsiteX25" fmla="*/ 333981 w 1562006"/>
              <a:gd name="connsiteY25" fmla="*/ 1591325 h 1933712"/>
              <a:gd name="connsiteX26" fmla="*/ 255975 w 1562006"/>
              <a:gd name="connsiteY26" fmla="*/ 1738669 h 1933712"/>
              <a:gd name="connsiteX27" fmla="*/ 99964 w 1562006"/>
              <a:gd name="connsiteY27" fmla="*/ 1743003 h 1933712"/>
              <a:gd name="connsiteX28" fmla="*/ 290 w 1562006"/>
              <a:gd name="connsiteY28" fmla="*/ 1517653 h 1933712"/>
              <a:gd name="connsiteX29" fmla="*/ 130300 w 1562006"/>
              <a:gd name="connsiteY29" fmla="*/ 1318305 h 1933712"/>
              <a:gd name="connsiteX30" fmla="*/ 242974 w 1562006"/>
              <a:gd name="connsiteY30" fmla="*/ 1205630 h 1933712"/>
              <a:gd name="connsiteX31" fmla="*/ 247308 w 1562006"/>
              <a:gd name="connsiteY31" fmla="*/ 1162294 h 1933712"/>
              <a:gd name="connsiteX32" fmla="*/ 195304 w 1562006"/>
              <a:gd name="connsiteY32" fmla="*/ 1110290 h 1933712"/>
              <a:gd name="connsiteX33" fmla="*/ 225640 w 1562006"/>
              <a:gd name="connsiteY33" fmla="*/ 1032284 h 1933712"/>
              <a:gd name="connsiteX34" fmla="*/ 182303 w 1562006"/>
              <a:gd name="connsiteY34" fmla="*/ 980280 h 1933712"/>
              <a:gd name="connsiteX35" fmla="*/ 225640 w 1562006"/>
              <a:gd name="connsiteY35" fmla="*/ 832936 h 1933712"/>
              <a:gd name="connsiteX36" fmla="*/ 316647 w 1562006"/>
              <a:gd name="connsiteY36" fmla="*/ 815602 h 1933712"/>
              <a:gd name="connsiteX37" fmla="*/ 316647 w 1562006"/>
              <a:gd name="connsiteY37" fmla="*/ 772265 h 1933712"/>
              <a:gd name="connsiteX38" fmla="*/ 294978 w 1562006"/>
              <a:gd name="connsiteY38" fmla="*/ 733262 h 1933712"/>
              <a:gd name="connsiteX39" fmla="*/ 390319 w 1562006"/>
              <a:gd name="connsiteY39" fmla="*/ 642256 h 1933712"/>
              <a:gd name="connsiteX40" fmla="*/ 320980 w 1562006"/>
              <a:gd name="connsiteY40" fmla="*/ 577251 h 1933712"/>
              <a:gd name="connsiteX41" fmla="*/ 333981 w 1562006"/>
              <a:gd name="connsiteY41" fmla="*/ 507913 h 1933712"/>
              <a:gd name="connsiteX42" fmla="*/ 277644 w 1562006"/>
              <a:gd name="connsiteY42" fmla="*/ 520914 h 1933712"/>
              <a:gd name="connsiteX43" fmla="*/ 260309 w 1562006"/>
              <a:gd name="connsiteY43" fmla="*/ 486244 h 1933712"/>
              <a:gd name="connsiteX44" fmla="*/ 372984 w 1562006"/>
              <a:gd name="connsiteY44" fmla="*/ 317232 h 1933712"/>
              <a:gd name="connsiteX45" fmla="*/ 355649 w 1562006"/>
              <a:gd name="connsiteY45" fmla="*/ 187223 h 1933712"/>
              <a:gd name="connsiteX46" fmla="*/ 411987 w 1562006"/>
              <a:gd name="connsiteY46" fmla="*/ 187223 h 1933712"/>
              <a:gd name="connsiteX47" fmla="*/ 437989 w 1562006"/>
              <a:gd name="connsiteY47" fmla="*/ 13877 h 1933712"/>
              <a:gd name="connsiteX48" fmla="*/ 515994 w 1562006"/>
              <a:gd name="connsiteY48" fmla="*/ 18210 h 1933712"/>
              <a:gd name="connsiteX49" fmla="*/ 507327 w 1562006"/>
              <a:gd name="connsiteY49" fmla="*/ 78881 h 1933712"/>
              <a:gd name="connsiteX50" fmla="*/ 463991 w 1562006"/>
              <a:gd name="connsiteY50" fmla="*/ 109217 h 1933712"/>
              <a:gd name="connsiteX51" fmla="*/ 459657 w 1562006"/>
              <a:gd name="connsiteY51" fmla="*/ 187223 h 1933712"/>
              <a:gd name="connsiteX52" fmla="*/ 498660 w 1562006"/>
              <a:gd name="connsiteY52" fmla="*/ 256561 h 1933712"/>
              <a:gd name="connsiteX53" fmla="*/ 554997 w 1562006"/>
              <a:gd name="connsiteY53" fmla="*/ 260895 h 1933712"/>
              <a:gd name="connsiteX54" fmla="*/ 598334 w 1562006"/>
              <a:gd name="connsiteY54" fmla="*/ 230559 h 1933712"/>
              <a:gd name="connsiteX55" fmla="*/ 611335 w 1562006"/>
              <a:gd name="connsiteY55" fmla="*/ 273896 h 1933712"/>
              <a:gd name="connsiteX56" fmla="*/ 572332 w 1562006"/>
              <a:gd name="connsiteY56" fmla="*/ 347568 h 1933712"/>
              <a:gd name="connsiteX57" fmla="*/ 589666 w 1562006"/>
              <a:gd name="connsiteY57" fmla="*/ 403905 h 1933712"/>
              <a:gd name="connsiteX58" fmla="*/ 719676 w 1562006"/>
              <a:gd name="connsiteY58" fmla="*/ 351901 h 1933712"/>
              <a:gd name="connsiteX59" fmla="*/ 737010 w 1562006"/>
              <a:gd name="connsiteY59" fmla="*/ 408239 h 1933712"/>
              <a:gd name="connsiteX60" fmla="*/ 728343 w 1562006"/>
              <a:gd name="connsiteY60" fmla="*/ 546915 h 1933712"/>
              <a:gd name="connsiteX61" fmla="*/ 767346 w 1562006"/>
              <a:gd name="connsiteY61" fmla="*/ 711594 h 1933712"/>
              <a:gd name="connsiteX62" fmla="*/ 828017 w 1562006"/>
              <a:gd name="connsiteY62" fmla="*/ 741930 h 1933712"/>
              <a:gd name="connsiteX63" fmla="*/ 828017 w 1562006"/>
              <a:gd name="connsiteY63" fmla="*/ 798267 h 1933712"/>
              <a:gd name="connsiteX64" fmla="*/ 945026 w 1562006"/>
              <a:gd name="connsiteY64" fmla="*/ 811268 h 1933712"/>
              <a:gd name="connsiteX65" fmla="*/ 979695 w 1562006"/>
              <a:gd name="connsiteY65" fmla="*/ 915276 h 1933712"/>
              <a:gd name="connsiteX66" fmla="*/ 1114038 w 1562006"/>
              <a:gd name="connsiteY66" fmla="*/ 837270 h 1933712"/>
              <a:gd name="connsiteX67" fmla="*/ 1075035 w 1562006"/>
              <a:gd name="connsiteY67" fmla="*/ 780932 h 1933712"/>
              <a:gd name="connsiteX68" fmla="*/ 1166042 w 1562006"/>
              <a:gd name="connsiteY68" fmla="*/ 694260 h 1933712"/>
              <a:gd name="connsiteX69" fmla="*/ 1196377 w 1562006"/>
              <a:gd name="connsiteY69" fmla="*/ 672591 h 1933712"/>
              <a:gd name="connsiteX70" fmla="*/ 1335054 w 1562006"/>
              <a:gd name="connsiteY70" fmla="*/ 698593 h 1933712"/>
              <a:gd name="connsiteX71" fmla="*/ 1391392 w 1562006"/>
              <a:gd name="connsiteY71" fmla="*/ 663924 h 1933712"/>
              <a:gd name="connsiteX72" fmla="*/ 1525735 w 1562006"/>
              <a:gd name="connsiteY72" fmla="*/ 715928 h 1933712"/>
              <a:gd name="connsiteX73" fmla="*/ 1473731 w 1562006"/>
              <a:gd name="connsiteY73" fmla="*/ 746263 h 1933712"/>
              <a:gd name="connsiteX74" fmla="*/ 1495399 w 1562006"/>
              <a:gd name="connsiteY74" fmla="*/ 780932 h 1933712"/>
              <a:gd name="connsiteX75" fmla="*/ 1456396 w 1562006"/>
              <a:gd name="connsiteY75" fmla="*/ 806934 h 1933712"/>
              <a:gd name="connsiteX76" fmla="*/ 1499733 w 1562006"/>
              <a:gd name="connsiteY76" fmla="*/ 997615 h 1933712"/>
              <a:gd name="connsiteX77" fmla="*/ 1560404 w 1562006"/>
              <a:gd name="connsiteY77" fmla="*/ 997615 h 1933712"/>
              <a:gd name="connsiteX78" fmla="*/ 1534402 w 1562006"/>
              <a:gd name="connsiteY78" fmla="*/ 1088622 h 1933712"/>
              <a:gd name="connsiteX79" fmla="*/ 1430394 w 1562006"/>
              <a:gd name="connsiteY79" fmla="*/ 1110290 h 1933712"/>
              <a:gd name="connsiteX80" fmla="*/ 1317719 w 1562006"/>
              <a:gd name="connsiteY80" fmla="*/ 1062620 h 1933712"/>
              <a:gd name="connsiteX81" fmla="*/ 1317719 w 1562006"/>
              <a:gd name="connsiteY81" fmla="*/ 1110290 h 1933712"/>
              <a:gd name="connsiteX82" fmla="*/ 1157374 w 1562006"/>
              <a:gd name="connsiteY82" fmla="*/ 1231632 h 1933712"/>
              <a:gd name="connsiteX83" fmla="*/ 1062034 w 1562006"/>
              <a:gd name="connsiteY83" fmla="*/ 1179628 h 1933712"/>
              <a:gd name="connsiteX84" fmla="*/ 992696 w 1562006"/>
              <a:gd name="connsiteY84" fmla="*/ 1183962 h 1933712"/>
              <a:gd name="connsiteX85" fmla="*/ 1031699 w 1562006"/>
              <a:gd name="connsiteY85" fmla="*/ 1244633 h 1933712"/>
              <a:gd name="connsiteX86" fmla="*/ 988362 w 1562006"/>
              <a:gd name="connsiteY86" fmla="*/ 1331306 h 1933712"/>
              <a:gd name="connsiteX87" fmla="*/ 949359 w 1562006"/>
              <a:gd name="connsiteY87" fmla="*/ 1331306 h 1933712"/>
              <a:gd name="connsiteX88" fmla="*/ 940692 w 1562006"/>
              <a:gd name="connsiteY88" fmla="*/ 1396311 h 1933712"/>
              <a:gd name="connsiteX89" fmla="*/ 953693 w 1562006"/>
              <a:gd name="connsiteY89" fmla="*/ 1461315 h 1933712"/>
              <a:gd name="connsiteX90" fmla="*/ 906023 w 1562006"/>
              <a:gd name="connsiteY90" fmla="*/ 1517653 h 1933712"/>
              <a:gd name="connsiteX91" fmla="*/ 849685 w 1562006"/>
              <a:gd name="connsiteY91" fmla="*/ 1534987 h 1933712"/>
              <a:gd name="connsiteX92" fmla="*/ 789014 w 1562006"/>
              <a:gd name="connsiteY92" fmla="*/ 1582658 h 1933712"/>
              <a:gd name="connsiteX93" fmla="*/ 797682 w 1562006"/>
              <a:gd name="connsiteY93" fmla="*/ 1630328 h 1933712"/>
              <a:gd name="connsiteX94" fmla="*/ 806349 w 1562006"/>
              <a:gd name="connsiteY94" fmla="*/ 1686665 h 1933712"/>
              <a:gd name="connsiteX95" fmla="*/ 763012 w 1562006"/>
              <a:gd name="connsiteY95" fmla="*/ 1782005 h 1933712"/>
              <a:gd name="connsiteX96" fmla="*/ 706675 w 1562006"/>
              <a:gd name="connsiteY96" fmla="*/ 1855678 h 1933712"/>
              <a:gd name="connsiteX97" fmla="*/ 628669 w 1562006"/>
              <a:gd name="connsiteY97" fmla="*/ 1933683 h 1933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1562006" h="1933712">
                <a:moveTo>
                  <a:pt x="628669" y="1933683"/>
                </a:moveTo>
                <a:cubicBezTo>
                  <a:pt x="611334" y="1935128"/>
                  <a:pt x="601222" y="1882402"/>
                  <a:pt x="602667" y="1864345"/>
                </a:cubicBezTo>
                <a:cubicBezTo>
                  <a:pt x="604112" y="1846288"/>
                  <a:pt x="636615" y="1849177"/>
                  <a:pt x="637337" y="1825342"/>
                </a:cubicBezTo>
                <a:cubicBezTo>
                  <a:pt x="638059" y="1801507"/>
                  <a:pt x="604112" y="1745891"/>
                  <a:pt x="607001" y="1721334"/>
                </a:cubicBezTo>
                <a:cubicBezTo>
                  <a:pt x="609890" y="1696777"/>
                  <a:pt x="646726" y="1688832"/>
                  <a:pt x="654671" y="1677998"/>
                </a:cubicBezTo>
                <a:cubicBezTo>
                  <a:pt x="662616" y="1667164"/>
                  <a:pt x="664061" y="1668609"/>
                  <a:pt x="654671" y="1656330"/>
                </a:cubicBezTo>
                <a:cubicBezTo>
                  <a:pt x="645282" y="1644051"/>
                  <a:pt x="605557" y="1631050"/>
                  <a:pt x="598334" y="1604326"/>
                </a:cubicBezTo>
                <a:cubicBezTo>
                  <a:pt x="591111" y="1577602"/>
                  <a:pt x="599779" y="1520542"/>
                  <a:pt x="611335" y="1495985"/>
                </a:cubicBezTo>
                <a:cubicBezTo>
                  <a:pt x="622891" y="1471428"/>
                  <a:pt x="645282" y="1456982"/>
                  <a:pt x="667672" y="1456982"/>
                </a:cubicBezTo>
                <a:cubicBezTo>
                  <a:pt x="690062" y="1456982"/>
                  <a:pt x="745678" y="1495985"/>
                  <a:pt x="745678" y="1495985"/>
                </a:cubicBezTo>
                <a:cubicBezTo>
                  <a:pt x="769513" y="1507541"/>
                  <a:pt x="788293" y="1526320"/>
                  <a:pt x="810683" y="1526320"/>
                </a:cubicBezTo>
                <a:cubicBezTo>
                  <a:pt x="833073" y="1526320"/>
                  <a:pt x="893744" y="1514764"/>
                  <a:pt x="880021" y="1495985"/>
                </a:cubicBezTo>
                <a:cubicBezTo>
                  <a:pt x="866298" y="1477206"/>
                  <a:pt x="750734" y="1444703"/>
                  <a:pt x="728343" y="1413645"/>
                </a:cubicBezTo>
                <a:cubicBezTo>
                  <a:pt x="705953" y="1382587"/>
                  <a:pt x="750012" y="1331306"/>
                  <a:pt x="745678" y="1309638"/>
                </a:cubicBezTo>
                <a:cubicBezTo>
                  <a:pt x="741344" y="1287970"/>
                  <a:pt x="719676" y="1281469"/>
                  <a:pt x="702341" y="1283636"/>
                </a:cubicBezTo>
                <a:cubicBezTo>
                  <a:pt x="685006" y="1285803"/>
                  <a:pt x="660449" y="1311083"/>
                  <a:pt x="641670" y="1322639"/>
                </a:cubicBezTo>
                <a:cubicBezTo>
                  <a:pt x="622891" y="1334195"/>
                  <a:pt x="603389" y="1362364"/>
                  <a:pt x="589666" y="1352974"/>
                </a:cubicBezTo>
                <a:cubicBezTo>
                  <a:pt x="575943" y="1343584"/>
                  <a:pt x="572332" y="1283636"/>
                  <a:pt x="559331" y="1266301"/>
                </a:cubicBezTo>
                <a:cubicBezTo>
                  <a:pt x="546330" y="1248966"/>
                  <a:pt x="526106" y="1260523"/>
                  <a:pt x="511661" y="1248967"/>
                </a:cubicBezTo>
                <a:cubicBezTo>
                  <a:pt x="497216" y="1237411"/>
                  <a:pt x="487826" y="1208519"/>
                  <a:pt x="472658" y="1196963"/>
                </a:cubicBezTo>
                <a:cubicBezTo>
                  <a:pt x="457490" y="1185407"/>
                  <a:pt x="435822" y="1174572"/>
                  <a:pt x="420654" y="1179628"/>
                </a:cubicBezTo>
                <a:cubicBezTo>
                  <a:pt x="405486" y="1184684"/>
                  <a:pt x="396096" y="1198407"/>
                  <a:pt x="381651" y="1227298"/>
                </a:cubicBezTo>
                <a:cubicBezTo>
                  <a:pt x="367205" y="1256189"/>
                  <a:pt x="342648" y="1318305"/>
                  <a:pt x="333981" y="1352974"/>
                </a:cubicBezTo>
                <a:cubicBezTo>
                  <a:pt x="325314" y="1387643"/>
                  <a:pt x="324591" y="1410034"/>
                  <a:pt x="329647" y="1435314"/>
                </a:cubicBezTo>
                <a:cubicBezTo>
                  <a:pt x="334703" y="1460594"/>
                  <a:pt x="363595" y="1478650"/>
                  <a:pt x="364317" y="1504652"/>
                </a:cubicBezTo>
                <a:cubicBezTo>
                  <a:pt x="365039" y="1530654"/>
                  <a:pt x="352038" y="1552322"/>
                  <a:pt x="333981" y="1591325"/>
                </a:cubicBezTo>
                <a:cubicBezTo>
                  <a:pt x="315924" y="1630328"/>
                  <a:pt x="294978" y="1713389"/>
                  <a:pt x="255975" y="1738669"/>
                </a:cubicBezTo>
                <a:cubicBezTo>
                  <a:pt x="216972" y="1763949"/>
                  <a:pt x="142578" y="1779839"/>
                  <a:pt x="99964" y="1743003"/>
                </a:cubicBezTo>
                <a:cubicBezTo>
                  <a:pt x="57350" y="1706167"/>
                  <a:pt x="-4766" y="1588436"/>
                  <a:pt x="290" y="1517653"/>
                </a:cubicBezTo>
                <a:cubicBezTo>
                  <a:pt x="5346" y="1446870"/>
                  <a:pt x="89853" y="1370309"/>
                  <a:pt x="130300" y="1318305"/>
                </a:cubicBezTo>
                <a:cubicBezTo>
                  <a:pt x="170747" y="1266301"/>
                  <a:pt x="223473" y="1231632"/>
                  <a:pt x="242974" y="1205630"/>
                </a:cubicBezTo>
                <a:cubicBezTo>
                  <a:pt x="262475" y="1179628"/>
                  <a:pt x="255253" y="1178184"/>
                  <a:pt x="247308" y="1162294"/>
                </a:cubicBezTo>
                <a:cubicBezTo>
                  <a:pt x="239363" y="1146404"/>
                  <a:pt x="198915" y="1131958"/>
                  <a:pt x="195304" y="1110290"/>
                </a:cubicBezTo>
                <a:cubicBezTo>
                  <a:pt x="191693" y="1088622"/>
                  <a:pt x="227807" y="1053952"/>
                  <a:pt x="225640" y="1032284"/>
                </a:cubicBezTo>
                <a:cubicBezTo>
                  <a:pt x="223473" y="1010616"/>
                  <a:pt x="182303" y="1013505"/>
                  <a:pt x="182303" y="980280"/>
                </a:cubicBezTo>
                <a:cubicBezTo>
                  <a:pt x="182303" y="947055"/>
                  <a:pt x="203249" y="860382"/>
                  <a:pt x="225640" y="832936"/>
                </a:cubicBezTo>
                <a:cubicBezTo>
                  <a:pt x="248031" y="805490"/>
                  <a:pt x="301479" y="825714"/>
                  <a:pt x="316647" y="815602"/>
                </a:cubicBezTo>
                <a:cubicBezTo>
                  <a:pt x="331815" y="805490"/>
                  <a:pt x="320258" y="785988"/>
                  <a:pt x="316647" y="772265"/>
                </a:cubicBezTo>
                <a:cubicBezTo>
                  <a:pt x="313035" y="758542"/>
                  <a:pt x="282699" y="754930"/>
                  <a:pt x="294978" y="733262"/>
                </a:cubicBezTo>
                <a:cubicBezTo>
                  <a:pt x="307257" y="711594"/>
                  <a:pt x="385985" y="668258"/>
                  <a:pt x="390319" y="642256"/>
                </a:cubicBezTo>
                <a:cubicBezTo>
                  <a:pt x="394653" y="616254"/>
                  <a:pt x="330370" y="599641"/>
                  <a:pt x="320980" y="577251"/>
                </a:cubicBezTo>
                <a:cubicBezTo>
                  <a:pt x="311590" y="554861"/>
                  <a:pt x="341204" y="517302"/>
                  <a:pt x="333981" y="507913"/>
                </a:cubicBezTo>
                <a:cubicBezTo>
                  <a:pt x="326758" y="498524"/>
                  <a:pt x="289923" y="524525"/>
                  <a:pt x="277644" y="520914"/>
                </a:cubicBezTo>
                <a:cubicBezTo>
                  <a:pt x="265365" y="517302"/>
                  <a:pt x="244419" y="520191"/>
                  <a:pt x="260309" y="486244"/>
                </a:cubicBezTo>
                <a:cubicBezTo>
                  <a:pt x="276199" y="452297"/>
                  <a:pt x="357094" y="367069"/>
                  <a:pt x="372984" y="317232"/>
                </a:cubicBezTo>
                <a:cubicBezTo>
                  <a:pt x="388874" y="267395"/>
                  <a:pt x="349148" y="208891"/>
                  <a:pt x="355649" y="187223"/>
                </a:cubicBezTo>
                <a:cubicBezTo>
                  <a:pt x="362149" y="165555"/>
                  <a:pt x="398264" y="216114"/>
                  <a:pt x="411987" y="187223"/>
                </a:cubicBezTo>
                <a:cubicBezTo>
                  <a:pt x="425710" y="158332"/>
                  <a:pt x="420654" y="42046"/>
                  <a:pt x="437989" y="13877"/>
                </a:cubicBezTo>
                <a:cubicBezTo>
                  <a:pt x="455323" y="-14292"/>
                  <a:pt x="504438" y="7376"/>
                  <a:pt x="515994" y="18210"/>
                </a:cubicBezTo>
                <a:cubicBezTo>
                  <a:pt x="527550" y="29044"/>
                  <a:pt x="515994" y="63713"/>
                  <a:pt x="507327" y="78881"/>
                </a:cubicBezTo>
                <a:cubicBezTo>
                  <a:pt x="498660" y="94049"/>
                  <a:pt x="471936" y="91160"/>
                  <a:pt x="463991" y="109217"/>
                </a:cubicBezTo>
                <a:cubicBezTo>
                  <a:pt x="456046" y="127274"/>
                  <a:pt x="453879" y="162666"/>
                  <a:pt x="459657" y="187223"/>
                </a:cubicBezTo>
                <a:cubicBezTo>
                  <a:pt x="465435" y="211780"/>
                  <a:pt x="482770" y="244282"/>
                  <a:pt x="498660" y="256561"/>
                </a:cubicBezTo>
                <a:cubicBezTo>
                  <a:pt x="514550" y="268840"/>
                  <a:pt x="538385" y="265229"/>
                  <a:pt x="554997" y="260895"/>
                </a:cubicBezTo>
                <a:cubicBezTo>
                  <a:pt x="571609" y="256561"/>
                  <a:pt x="588944" y="228392"/>
                  <a:pt x="598334" y="230559"/>
                </a:cubicBezTo>
                <a:cubicBezTo>
                  <a:pt x="607724" y="232726"/>
                  <a:pt x="615669" y="254395"/>
                  <a:pt x="611335" y="273896"/>
                </a:cubicBezTo>
                <a:cubicBezTo>
                  <a:pt x="607001" y="293397"/>
                  <a:pt x="575943" y="325900"/>
                  <a:pt x="572332" y="347568"/>
                </a:cubicBezTo>
                <a:cubicBezTo>
                  <a:pt x="568720" y="369236"/>
                  <a:pt x="565109" y="403183"/>
                  <a:pt x="589666" y="403905"/>
                </a:cubicBezTo>
                <a:cubicBezTo>
                  <a:pt x="614223" y="404627"/>
                  <a:pt x="695119" y="351179"/>
                  <a:pt x="719676" y="351901"/>
                </a:cubicBezTo>
                <a:cubicBezTo>
                  <a:pt x="744233" y="352623"/>
                  <a:pt x="735566" y="375737"/>
                  <a:pt x="737010" y="408239"/>
                </a:cubicBezTo>
                <a:cubicBezTo>
                  <a:pt x="738455" y="440741"/>
                  <a:pt x="723287" y="496356"/>
                  <a:pt x="728343" y="546915"/>
                </a:cubicBezTo>
                <a:cubicBezTo>
                  <a:pt x="733399" y="597474"/>
                  <a:pt x="750734" y="679092"/>
                  <a:pt x="767346" y="711594"/>
                </a:cubicBezTo>
                <a:cubicBezTo>
                  <a:pt x="783958" y="744096"/>
                  <a:pt x="817905" y="727485"/>
                  <a:pt x="828017" y="741930"/>
                </a:cubicBezTo>
                <a:cubicBezTo>
                  <a:pt x="838129" y="756375"/>
                  <a:pt x="808516" y="786711"/>
                  <a:pt x="828017" y="798267"/>
                </a:cubicBezTo>
                <a:cubicBezTo>
                  <a:pt x="847519" y="809823"/>
                  <a:pt x="919746" y="791766"/>
                  <a:pt x="945026" y="811268"/>
                </a:cubicBezTo>
                <a:cubicBezTo>
                  <a:pt x="970306" y="830769"/>
                  <a:pt x="951526" y="910942"/>
                  <a:pt x="979695" y="915276"/>
                </a:cubicBezTo>
                <a:cubicBezTo>
                  <a:pt x="1007864" y="919610"/>
                  <a:pt x="1098148" y="859661"/>
                  <a:pt x="1114038" y="837270"/>
                </a:cubicBezTo>
                <a:cubicBezTo>
                  <a:pt x="1129928" y="814879"/>
                  <a:pt x="1066368" y="804767"/>
                  <a:pt x="1075035" y="780932"/>
                </a:cubicBezTo>
                <a:cubicBezTo>
                  <a:pt x="1083702" y="757097"/>
                  <a:pt x="1145818" y="712317"/>
                  <a:pt x="1166042" y="694260"/>
                </a:cubicBezTo>
                <a:cubicBezTo>
                  <a:pt x="1186266" y="676203"/>
                  <a:pt x="1168208" y="671869"/>
                  <a:pt x="1196377" y="672591"/>
                </a:cubicBezTo>
                <a:cubicBezTo>
                  <a:pt x="1224546" y="673313"/>
                  <a:pt x="1302552" y="700037"/>
                  <a:pt x="1335054" y="698593"/>
                </a:cubicBezTo>
                <a:cubicBezTo>
                  <a:pt x="1367556" y="697149"/>
                  <a:pt x="1359612" y="661035"/>
                  <a:pt x="1391392" y="663924"/>
                </a:cubicBezTo>
                <a:cubicBezTo>
                  <a:pt x="1423172" y="666813"/>
                  <a:pt x="1512012" y="702205"/>
                  <a:pt x="1525735" y="715928"/>
                </a:cubicBezTo>
                <a:cubicBezTo>
                  <a:pt x="1539458" y="729651"/>
                  <a:pt x="1478787" y="735429"/>
                  <a:pt x="1473731" y="746263"/>
                </a:cubicBezTo>
                <a:cubicBezTo>
                  <a:pt x="1468675" y="757097"/>
                  <a:pt x="1498288" y="770820"/>
                  <a:pt x="1495399" y="780932"/>
                </a:cubicBezTo>
                <a:cubicBezTo>
                  <a:pt x="1492510" y="791044"/>
                  <a:pt x="1455674" y="770820"/>
                  <a:pt x="1456396" y="806934"/>
                </a:cubicBezTo>
                <a:cubicBezTo>
                  <a:pt x="1457118" y="843048"/>
                  <a:pt x="1482398" y="965835"/>
                  <a:pt x="1499733" y="997615"/>
                </a:cubicBezTo>
                <a:cubicBezTo>
                  <a:pt x="1517068" y="1029395"/>
                  <a:pt x="1554626" y="982447"/>
                  <a:pt x="1560404" y="997615"/>
                </a:cubicBezTo>
                <a:cubicBezTo>
                  <a:pt x="1566182" y="1012783"/>
                  <a:pt x="1556070" y="1069843"/>
                  <a:pt x="1534402" y="1088622"/>
                </a:cubicBezTo>
                <a:cubicBezTo>
                  <a:pt x="1512734" y="1107401"/>
                  <a:pt x="1466508" y="1114624"/>
                  <a:pt x="1430394" y="1110290"/>
                </a:cubicBezTo>
                <a:cubicBezTo>
                  <a:pt x="1394280" y="1105956"/>
                  <a:pt x="1336498" y="1062620"/>
                  <a:pt x="1317719" y="1062620"/>
                </a:cubicBezTo>
                <a:cubicBezTo>
                  <a:pt x="1298940" y="1062620"/>
                  <a:pt x="1344443" y="1082121"/>
                  <a:pt x="1317719" y="1110290"/>
                </a:cubicBezTo>
                <a:cubicBezTo>
                  <a:pt x="1290995" y="1138459"/>
                  <a:pt x="1199988" y="1220076"/>
                  <a:pt x="1157374" y="1231632"/>
                </a:cubicBezTo>
                <a:cubicBezTo>
                  <a:pt x="1114760" y="1243188"/>
                  <a:pt x="1089480" y="1187573"/>
                  <a:pt x="1062034" y="1179628"/>
                </a:cubicBezTo>
                <a:cubicBezTo>
                  <a:pt x="1034588" y="1171683"/>
                  <a:pt x="997752" y="1173128"/>
                  <a:pt x="992696" y="1183962"/>
                </a:cubicBezTo>
                <a:cubicBezTo>
                  <a:pt x="987640" y="1194796"/>
                  <a:pt x="1032421" y="1220076"/>
                  <a:pt x="1031699" y="1244633"/>
                </a:cubicBezTo>
                <a:cubicBezTo>
                  <a:pt x="1030977" y="1269190"/>
                  <a:pt x="1002085" y="1316861"/>
                  <a:pt x="988362" y="1331306"/>
                </a:cubicBezTo>
                <a:cubicBezTo>
                  <a:pt x="974639" y="1345751"/>
                  <a:pt x="957304" y="1320472"/>
                  <a:pt x="949359" y="1331306"/>
                </a:cubicBezTo>
                <a:cubicBezTo>
                  <a:pt x="941414" y="1342140"/>
                  <a:pt x="939970" y="1374643"/>
                  <a:pt x="940692" y="1396311"/>
                </a:cubicBezTo>
                <a:cubicBezTo>
                  <a:pt x="941414" y="1417979"/>
                  <a:pt x="959471" y="1441091"/>
                  <a:pt x="953693" y="1461315"/>
                </a:cubicBezTo>
                <a:cubicBezTo>
                  <a:pt x="947915" y="1481539"/>
                  <a:pt x="923358" y="1505374"/>
                  <a:pt x="906023" y="1517653"/>
                </a:cubicBezTo>
                <a:cubicBezTo>
                  <a:pt x="888688" y="1529932"/>
                  <a:pt x="869186" y="1524153"/>
                  <a:pt x="849685" y="1534987"/>
                </a:cubicBezTo>
                <a:cubicBezTo>
                  <a:pt x="830184" y="1545821"/>
                  <a:pt x="797681" y="1566768"/>
                  <a:pt x="789014" y="1582658"/>
                </a:cubicBezTo>
                <a:cubicBezTo>
                  <a:pt x="780347" y="1598548"/>
                  <a:pt x="794793" y="1612993"/>
                  <a:pt x="797682" y="1630328"/>
                </a:cubicBezTo>
                <a:cubicBezTo>
                  <a:pt x="800571" y="1647663"/>
                  <a:pt x="812127" y="1661386"/>
                  <a:pt x="806349" y="1686665"/>
                </a:cubicBezTo>
                <a:cubicBezTo>
                  <a:pt x="800571" y="1711944"/>
                  <a:pt x="779624" y="1753836"/>
                  <a:pt x="763012" y="1782005"/>
                </a:cubicBezTo>
                <a:cubicBezTo>
                  <a:pt x="746400" y="1810174"/>
                  <a:pt x="729788" y="1829676"/>
                  <a:pt x="706675" y="1855678"/>
                </a:cubicBezTo>
                <a:cubicBezTo>
                  <a:pt x="683562" y="1881680"/>
                  <a:pt x="646004" y="1932238"/>
                  <a:pt x="628669" y="1933683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Ojiya">
            <a:extLst>
              <a:ext uri="{FF2B5EF4-FFF2-40B4-BE49-F238E27FC236}">
                <a16:creationId xmlns:a16="http://schemas.microsoft.com/office/drawing/2014/main" id="{A989912C-BC10-4BC8-9379-0784D970A2C6}"/>
              </a:ext>
            </a:extLst>
          </p:cNvPr>
          <p:cNvSpPr/>
          <p:nvPr/>
        </p:nvSpPr>
        <p:spPr>
          <a:xfrm>
            <a:off x="5373663" y="4457361"/>
            <a:ext cx="625835" cy="634743"/>
          </a:xfrm>
          <a:custGeom>
            <a:avLst/>
            <a:gdLst>
              <a:gd name="connsiteX0" fmla="*/ 62 w 625835"/>
              <a:gd name="connsiteY0" fmla="*/ 556671 h 634743"/>
              <a:gd name="connsiteX1" fmla="*/ 43399 w 625835"/>
              <a:gd name="connsiteY1" fmla="*/ 600008 h 634743"/>
              <a:gd name="connsiteX2" fmla="*/ 125738 w 625835"/>
              <a:gd name="connsiteY2" fmla="*/ 591340 h 634743"/>
              <a:gd name="connsiteX3" fmla="*/ 190743 w 625835"/>
              <a:gd name="connsiteY3" fmla="*/ 565339 h 634743"/>
              <a:gd name="connsiteX4" fmla="*/ 221078 w 625835"/>
              <a:gd name="connsiteY4" fmla="*/ 591340 h 634743"/>
              <a:gd name="connsiteX5" fmla="*/ 303418 w 625835"/>
              <a:gd name="connsiteY5" fmla="*/ 591340 h 634743"/>
              <a:gd name="connsiteX6" fmla="*/ 346754 w 625835"/>
              <a:gd name="connsiteY6" fmla="*/ 634677 h 634743"/>
              <a:gd name="connsiteX7" fmla="*/ 377090 w 625835"/>
              <a:gd name="connsiteY7" fmla="*/ 600008 h 634743"/>
              <a:gd name="connsiteX8" fmla="*/ 355421 w 625835"/>
              <a:gd name="connsiteY8" fmla="*/ 552338 h 634743"/>
              <a:gd name="connsiteX9" fmla="*/ 346754 w 625835"/>
              <a:gd name="connsiteY9" fmla="*/ 496000 h 634743"/>
              <a:gd name="connsiteX10" fmla="*/ 411759 w 625835"/>
              <a:gd name="connsiteY10" fmla="*/ 461331 h 634743"/>
              <a:gd name="connsiteX11" fmla="*/ 329419 w 625835"/>
              <a:gd name="connsiteY11" fmla="*/ 426662 h 634743"/>
              <a:gd name="connsiteX12" fmla="*/ 364089 w 625835"/>
              <a:gd name="connsiteY12" fmla="*/ 279318 h 634743"/>
              <a:gd name="connsiteX13" fmla="*/ 390091 w 625835"/>
              <a:gd name="connsiteY13" fmla="*/ 240315 h 634743"/>
              <a:gd name="connsiteX14" fmla="*/ 450762 w 625835"/>
              <a:gd name="connsiteY14" fmla="*/ 240315 h 634743"/>
              <a:gd name="connsiteX15" fmla="*/ 528767 w 625835"/>
              <a:gd name="connsiteY15" fmla="*/ 292319 h 634743"/>
              <a:gd name="connsiteX16" fmla="*/ 598106 w 625835"/>
              <a:gd name="connsiteY16" fmla="*/ 313987 h 634743"/>
              <a:gd name="connsiteX17" fmla="*/ 619774 w 625835"/>
              <a:gd name="connsiteY17" fmla="*/ 292319 h 634743"/>
              <a:gd name="connsiteX18" fmla="*/ 494098 w 625835"/>
              <a:gd name="connsiteY18" fmla="*/ 222980 h 634743"/>
              <a:gd name="connsiteX19" fmla="*/ 468096 w 625835"/>
              <a:gd name="connsiteY19" fmla="*/ 196978 h 634743"/>
              <a:gd name="connsiteX20" fmla="*/ 481097 w 625835"/>
              <a:gd name="connsiteY20" fmla="*/ 118973 h 634743"/>
              <a:gd name="connsiteX21" fmla="*/ 455095 w 625835"/>
              <a:gd name="connsiteY21" fmla="*/ 84303 h 634743"/>
              <a:gd name="connsiteX22" fmla="*/ 398758 w 625835"/>
              <a:gd name="connsiteY22" fmla="*/ 131974 h 634743"/>
              <a:gd name="connsiteX23" fmla="*/ 342420 w 625835"/>
              <a:gd name="connsiteY23" fmla="*/ 157975 h 634743"/>
              <a:gd name="connsiteX24" fmla="*/ 299084 w 625835"/>
              <a:gd name="connsiteY24" fmla="*/ 75636 h 634743"/>
              <a:gd name="connsiteX25" fmla="*/ 260081 w 625835"/>
              <a:gd name="connsiteY25" fmla="*/ 49634 h 634743"/>
              <a:gd name="connsiteX26" fmla="*/ 190743 w 625835"/>
              <a:gd name="connsiteY26" fmla="*/ 1964 h 634743"/>
              <a:gd name="connsiteX27" fmla="*/ 147406 w 625835"/>
              <a:gd name="connsiteY27" fmla="*/ 19299 h 634743"/>
              <a:gd name="connsiteX28" fmla="*/ 112737 w 625835"/>
              <a:gd name="connsiteY28" fmla="*/ 110305 h 634743"/>
              <a:gd name="connsiteX29" fmla="*/ 91069 w 625835"/>
              <a:gd name="connsiteY29" fmla="*/ 205646 h 634743"/>
              <a:gd name="connsiteX30" fmla="*/ 121404 w 625835"/>
              <a:gd name="connsiteY30" fmla="*/ 266317 h 634743"/>
              <a:gd name="connsiteX31" fmla="*/ 130072 w 625835"/>
              <a:gd name="connsiteY31" fmla="*/ 309653 h 634743"/>
              <a:gd name="connsiteX32" fmla="*/ 99736 w 625835"/>
              <a:gd name="connsiteY32" fmla="*/ 365991 h 634743"/>
              <a:gd name="connsiteX33" fmla="*/ 82401 w 625835"/>
              <a:gd name="connsiteY33" fmla="*/ 439663 h 634743"/>
              <a:gd name="connsiteX34" fmla="*/ 52066 w 625835"/>
              <a:gd name="connsiteY34" fmla="*/ 504667 h 634743"/>
              <a:gd name="connsiteX35" fmla="*/ 62 w 625835"/>
              <a:gd name="connsiteY35" fmla="*/ 556671 h 634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25835" h="634743">
                <a:moveTo>
                  <a:pt x="62" y="556671"/>
                </a:moveTo>
                <a:cubicBezTo>
                  <a:pt x="-1383" y="572561"/>
                  <a:pt x="22453" y="594230"/>
                  <a:pt x="43399" y="600008"/>
                </a:cubicBezTo>
                <a:cubicBezTo>
                  <a:pt x="64345" y="605786"/>
                  <a:pt x="101181" y="597118"/>
                  <a:pt x="125738" y="591340"/>
                </a:cubicBezTo>
                <a:cubicBezTo>
                  <a:pt x="150295" y="585562"/>
                  <a:pt x="174853" y="565339"/>
                  <a:pt x="190743" y="565339"/>
                </a:cubicBezTo>
                <a:cubicBezTo>
                  <a:pt x="206633" y="565339"/>
                  <a:pt x="202299" y="587007"/>
                  <a:pt x="221078" y="591340"/>
                </a:cubicBezTo>
                <a:cubicBezTo>
                  <a:pt x="239857" y="595674"/>
                  <a:pt x="282472" y="584117"/>
                  <a:pt x="303418" y="591340"/>
                </a:cubicBezTo>
                <a:cubicBezTo>
                  <a:pt x="324364" y="598563"/>
                  <a:pt x="334475" y="633232"/>
                  <a:pt x="346754" y="634677"/>
                </a:cubicBezTo>
                <a:cubicBezTo>
                  <a:pt x="359033" y="636122"/>
                  <a:pt x="375646" y="613731"/>
                  <a:pt x="377090" y="600008"/>
                </a:cubicBezTo>
                <a:cubicBezTo>
                  <a:pt x="378534" y="586285"/>
                  <a:pt x="360477" y="569673"/>
                  <a:pt x="355421" y="552338"/>
                </a:cubicBezTo>
                <a:cubicBezTo>
                  <a:pt x="350365" y="535003"/>
                  <a:pt x="337364" y="511168"/>
                  <a:pt x="346754" y="496000"/>
                </a:cubicBezTo>
                <a:cubicBezTo>
                  <a:pt x="356144" y="480832"/>
                  <a:pt x="414648" y="472887"/>
                  <a:pt x="411759" y="461331"/>
                </a:cubicBezTo>
                <a:cubicBezTo>
                  <a:pt x="408870" y="449775"/>
                  <a:pt x="337364" y="456997"/>
                  <a:pt x="329419" y="426662"/>
                </a:cubicBezTo>
                <a:cubicBezTo>
                  <a:pt x="321474" y="396327"/>
                  <a:pt x="353977" y="310376"/>
                  <a:pt x="364089" y="279318"/>
                </a:cubicBezTo>
                <a:cubicBezTo>
                  <a:pt x="374201" y="248260"/>
                  <a:pt x="375645" y="246816"/>
                  <a:pt x="390091" y="240315"/>
                </a:cubicBezTo>
                <a:cubicBezTo>
                  <a:pt x="404537" y="233814"/>
                  <a:pt x="427649" y="231648"/>
                  <a:pt x="450762" y="240315"/>
                </a:cubicBezTo>
                <a:cubicBezTo>
                  <a:pt x="473875" y="248982"/>
                  <a:pt x="504210" y="280040"/>
                  <a:pt x="528767" y="292319"/>
                </a:cubicBezTo>
                <a:cubicBezTo>
                  <a:pt x="553324" y="304598"/>
                  <a:pt x="582938" y="313987"/>
                  <a:pt x="598106" y="313987"/>
                </a:cubicBezTo>
                <a:cubicBezTo>
                  <a:pt x="613274" y="313987"/>
                  <a:pt x="637109" y="307487"/>
                  <a:pt x="619774" y="292319"/>
                </a:cubicBezTo>
                <a:cubicBezTo>
                  <a:pt x="602439" y="277151"/>
                  <a:pt x="519378" y="238870"/>
                  <a:pt x="494098" y="222980"/>
                </a:cubicBezTo>
                <a:cubicBezTo>
                  <a:pt x="468818" y="207090"/>
                  <a:pt x="470263" y="214312"/>
                  <a:pt x="468096" y="196978"/>
                </a:cubicBezTo>
                <a:cubicBezTo>
                  <a:pt x="465929" y="179643"/>
                  <a:pt x="483264" y="137752"/>
                  <a:pt x="481097" y="118973"/>
                </a:cubicBezTo>
                <a:cubicBezTo>
                  <a:pt x="478930" y="100194"/>
                  <a:pt x="468818" y="82136"/>
                  <a:pt x="455095" y="84303"/>
                </a:cubicBezTo>
                <a:cubicBezTo>
                  <a:pt x="441372" y="86470"/>
                  <a:pt x="417537" y="119695"/>
                  <a:pt x="398758" y="131974"/>
                </a:cubicBezTo>
                <a:cubicBezTo>
                  <a:pt x="379979" y="144253"/>
                  <a:pt x="359032" y="167365"/>
                  <a:pt x="342420" y="157975"/>
                </a:cubicBezTo>
                <a:cubicBezTo>
                  <a:pt x="325808" y="148585"/>
                  <a:pt x="312807" y="93693"/>
                  <a:pt x="299084" y="75636"/>
                </a:cubicBezTo>
                <a:cubicBezTo>
                  <a:pt x="285361" y="57579"/>
                  <a:pt x="278138" y="61913"/>
                  <a:pt x="260081" y="49634"/>
                </a:cubicBezTo>
                <a:cubicBezTo>
                  <a:pt x="242024" y="37355"/>
                  <a:pt x="209522" y="7020"/>
                  <a:pt x="190743" y="1964"/>
                </a:cubicBezTo>
                <a:cubicBezTo>
                  <a:pt x="171964" y="-3092"/>
                  <a:pt x="160407" y="1242"/>
                  <a:pt x="147406" y="19299"/>
                </a:cubicBezTo>
                <a:cubicBezTo>
                  <a:pt x="134405" y="37356"/>
                  <a:pt x="122127" y="79247"/>
                  <a:pt x="112737" y="110305"/>
                </a:cubicBezTo>
                <a:cubicBezTo>
                  <a:pt x="103347" y="141363"/>
                  <a:pt x="89625" y="179644"/>
                  <a:pt x="91069" y="205646"/>
                </a:cubicBezTo>
                <a:cubicBezTo>
                  <a:pt x="92514" y="231648"/>
                  <a:pt x="114904" y="248983"/>
                  <a:pt x="121404" y="266317"/>
                </a:cubicBezTo>
                <a:cubicBezTo>
                  <a:pt x="127904" y="283651"/>
                  <a:pt x="133683" y="293041"/>
                  <a:pt x="130072" y="309653"/>
                </a:cubicBezTo>
                <a:cubicBezTo>
                  <a:pt x="126461" y="326265"/>
                  <a:pt x="107681" y="344323"/>
                  <a:pt x="99736" y="365991"/>
                </a:cubicBezTo>
                <a:cubicBezTo>
                  <a:pt x="91791" y="387659"/>
                  <a:pt x="90346" y="416550"/>
                  <a:pt x="82401" y="439663"/>
                </a:cubicBezTo>
                <a:cubicBezTo>
                  <a:pt x="74456" y="462776"/>
                  <a:pt x="63622" y="482999"/>
                  <a:pt x="52066" y="504667"/>
                </a:cubicBezTo>
                <a:cubicBezTo>
                  <a:pt x="40510" y="526335"/>
                  <a:pt x="1507" y="540781"/>
                  <a:pt x="62" y="556671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Uonuma">
            <a:extLst>
              <a:ext uri="{FF2B5EF4-FFF2-40B4-BE49-F238E27FC236}">
                <a16:creationId xmlns:a16="http://schemas.microsoft.com/office/drawing/2014/main" id="{825DD78A-CCD4-4F87-B488-6EB44B40EA6F}"/>
              </a:ext>
            </a:extLst>
          </p:cNvPr>
          <p:cNvSpPr/>
          <p:nvPr/>
        </p:nvSpPr>
        <p:spPr>
          <a:xfrm>
            <a:off x="5760335" y="4330310"/>
            <a:ext cx="1368692" cy="1707646"/>
          </a:xfrm>
          <a:custGeom>
            <a:avLst/>
            <a:gdLst>
              <a:gd name="connsiteX0" fmla="*/ 1182171 w 1368692"/>
              <a:gd name="connsiteY0" fmla="*/ 16340 h 1707646"/>
              <a:gd name="connsiteX1" fmla="*/ 1281845 w 1368692"/>
              <a:gd name="connsiteY1" fmla="*/ 107347 h 1707646"/>
              <a:gd name="connsiteX2" fmla="*/ 1312181 w 1368692"/>
              <a:gd name="connsiteY2" fmla="*/ 142016 h 1707646"/>
              <a:gd name="connsiteX3" fmla="*/ 1277511 w 1368692"/>
              <a:gd name="connsiteY3" fmla="*/ 211354 h 1707646"/>
              <a:gd name="connsiteX4" fmla="*/ 1260177 w 1368692"/>
              <a:gd name="connsiteY4" fmla="*/ 267692 h 1707646"/>
              <a:gd name="connsiteX5" fmla="*/ 1238509 w 1368692"/>
              <a:gd name="connsiteY5" fmla="*/ 276359 h 1707646"/>
              <a:gd name="connsiteX6" fmla="*/ 1255843 w 1368692"/>
              <a:gd name="connsiteY6" fmla="*/ 337030 h 1707646"/>
              <a:gd name="connsiteX7" fmla="*/ 1212507 w 1368692"/>
              <a:gd name="connsiteY7" fmla="*/ 467040 h 1707646"/>
              <a:gd name="connsiteX8" fmla="*/ 1117166 w 1368692"/>
              <a:gd name="connsiteY8" fmla="*/ 545045 h 1707646"/>
              <a:gd name="connsiteX9" fmla="*/ 1086831 w 1368692"/>
              <a:gd name="connsiteY9" fmla="*/ 636052 h 1707646"/>
              <a:gd name="connsiteX10" fmla="*/ 1069496 w 1368692"/>
              <a:gd name="connsiteY10" fmla="*/ 670721 h 1707646"/>
              <a:gd name="connsiteX11" fmla="*/ 1134501 w 1368692"/>
              <a:gd name="connsiteY11" fmla="*/ 753061 h 1707646"/>
              <a:gd name="connsiteX12" fmla="*/ 1190838 w 1368692"/>
              <a:gd name="connsiteY12" fmla="*/ 809398 h 1707646"/>
              <a:gd name="connsiteX13" fmla="*/ 1234175 w 1368692"/>
              <a:gd name="connsiteY13" fmla="*/ 770395 h 1707646"/>
              <a:gd name="connsiteX14" fmla="*/ 1325182 w 1368692"/>
              <a:gd name="connsiteY14" fmla="*/ 835400 h 1707646"/>
              <a:gd name="connsiteX15" fmla="*/ 1307847 w 1368692"/>
              <a:gd name="connsiteY15" fmla="*/ 900405 h 1707646"/>
              <a:gd name="connsiteX16" fmla="*/ 1346850 w 1368692"/>
              <a:gd name="connsiteY16" fmla="*/ 956742 h 1707646"/>
              <a:gd name="connsiteX17" fmla="*/ 1342516 w 1368692"/>
              <a:gd name="connsiteY17" fmla="*/ 1026081 h 1707646"/>
              <a:gd name="connsiteX18" fmla="*/ 1320848 w 1368692"/>
              <a:gd name="connsiteY18" fmla="*/ 1069417 h 1707646"/>
              <a:gd name="connsiteX19" fmla="*/ 1294846 w 1368692"/>
              <a:gd name="connsiteY19" fmla="*/ 1078084 h 1707646"/>
              <a:gd name="connsiteX20" fmla="*/ 1290512 w 1368692"/>
              <a:gd name="connsiteY20" fmla="*/ 1121421 h 1707646"/>
              <a:gd name="connsiteX21" fmla="*/ 1325182 w 1368692"/>
              <a:gd name="connsiteY21" fmla="*/ 1169091 h 1707646"/>
              <a:gd name="connsiteX22" fmla="*/ 1316514 w 1368692"/>
              <a:gd name="connsiteY22" fmla="*/ 1199426 h 1707646"/>
              <a:gd name="connsiteX23" fmla="*/ 1368518 w 1368692"/>
              <a:gd name="connsiteY23" fmla="*/ 1329436 h 1707646"/>
              <a:gd name="connsiteX24" fmla="*/ 1333849 w 1368692"/>
              <a:gd name="connsiteY24" fmla="*/ 1407442 h 1707646"/>
              <a:gd name="connsiteX25" fmla="*/ 1346850 w 1368692"/>
              <a:gd name="connsiteY25" fmla="*/ 1680462 h 1707646"/>
              <a:gd name="connsiteX26" fmla="*/ 1303513 w 1368692"/>
              <a:gd name="connsiteY26" fmla="*/ 1693463 h 1707646"/>
              <a:gd name="connsiteX27" fmla="*/ 1251510 w 1368692"/>
              <a:gd name="connsiteY27" fmla="*/ 1641459 h 1707646"/>
              <a:gd name="connsiteX28" fmla="*/ 1147502 w 1368692"/>
              <a:gd name="connsiteY28" fmla="*/ 1658793 h 1707646"/>
              <a:gd name="connsiteX29" fmla="*/ 1112833 w 1368692"/>
              <a:gd name="connsiteY29" fmla="*/ 1632791 h 1707646"/>
              <a:gd name="connsiteX30" fmla="*/ 1112833 w 1368692"/>
              <a:gd name="connsiteY30" fmla="*/ 1563453 h 1707646"/>
              <a:gd name="connsiteX31" fmla="*/ 1125834 w 1368692"/>
              <a:gd name="connsiteY31" fmla="*/ 1533117 h 1707646"/>
              <a:gd name="connsiteX32" fmla="*/ 1021826 w 1368692"/>
              <a:gd name="connsiteY32" fmla="*/ 1463779 h 1707646"/>
              <a:gd name="connsiteX33" fmla="*/ 956821 w 1368692"/>
              <a:gd name="connsiteY33" fmla="*/ 1385773 h 1707646"/>
              <a:gd name="connsiteX34" fmla="*/ 913485 w 1368692"/>
              <a:gd name="connsiteY34" fmla="*/ 1316435 h 1707646"/>
              <a:gd name="connsiteX35" fmla="*/ 839813 w 1368692"/>
              <a:gd name="connsiteY35" fmla="*/ 1268765 h 1707646"/>
              <a:gd name="connsiteX36" fmla="*/ 779142 w 1368692"/>
              <a:gd name="connsiteY36" fmla="*/ 1216761 h 1707646"/>
              <a:gd name="connsiteX37" fmla="*/ 792143 w 1368692"/>
              <a:gd name="connsiteY37" fmla="*/ 1047749 h 1707646"/>
              <a:gd name="connsiteX38" fmla="*/ 766141 w 1368692"/>
              <a:gd name="connsiteY38" fmla="*/ 1013080 h 1707646"/>
              <a:gd name="connsiteX39" fmla="*/ 709803 w 1368692"/>
              <a:gd name="connsiteY39" fmla="*/ 1030414 h 1707646"/>
              <a:gd name="connsiteX40" fmla="*/ 644799 w 1368692"/>
              <a:gd name="connsiteY40" fmla="*/ 965409 h 1707646"/>
              <a:gd name="connsiteX41" fmla="*/ 575460 w 1368692"/>
              <a:gd name="connsiteY41" fmla="*/ 961076 h 1707646"/>
              <a:gd name="connsiteX42" fmla="*/ 605796 w 1368692"/>
              <a:gd name="connsiteY42" fmla="*/ 844067 h 1707646"/>
              <a:gd name="connsiteX43" fmla="*/ 549458 w 1368692"/>
              <a:gd name="connsiteY43" fmla="*/ 818065 h 1707646"/>
              <a:gd name="connsiteX44" fmla="*/ 436783 w 1368692"/>
              <a:gd name="connsiteY44" fmla="*/ 796397 h 1707646"/>
              <a:gd name="connsiteX45" fmla="*/ 406448 w 1368692"/>
              <a:gd name="connsiteY45" fmla="*/ 809398 h 1707646"/>
              <a:gd name="connsiteX46" fmla="*/ 350110 w 1368692"/>
              <a:gd name="connsiteY46" fmla="*/ 878736 h 1707646"/>
              <a:gd name="connsiteX47" fmla="*/ 280772 w 1368692"/>
              <a:gd name="connsiteY47" fmla="*/ 852735 h 1707646"/>
              <a:gd name="connsiteX48" fmla="*/ 341443 w 1368692"/>
              <a:gd name="connsiteY48" fmla="*/ 787730 h 1707646"/>
              <a:gd name="connsiteX49" fmla="*/ 298107 w 1368692"/>
              <a:gd name="connsiteY49" fmla="*/ 766062 h 1707646"/>
              <a:gd name="connsiteX50" fmla="*/ 220101 w 1368692"/>
              <a:gd name="connsiteY50" fmla="*/ 809398 h 1707646"/>
              <a:gd name="connsiteX51" fmla="*/ 237436 w 1368692"/>
              <a:gd name="connsiteY51" fmla="*/ 844067 h 1707646"/>
              <a:gd name="connsiteX52" fmla="*/ 198433 w 1368692"/>
              <a:gd name="connsiteY52" fmla="*/ 883070 h 1707646"/>
              <a:gd name="connsiteX53" fmla="*/ 150763 w 1368692"/>
              <a:gd name="connsiteY53" fmla="*/ 887404 h 1707646"/>
              <a:gd name="connsiteX54" fmla="*/ 124761 w 1368692"/>
              <a:gd name="connsiteY54" fmla="*/ 822399 h 1707646"/>
              <a:gd name="connsiteX55" fmla="*/ 107426 w 1368692"/>
              <a:gd name="connsiteY55" fmla="*/ 813732 h 1707646"/>
              <a:gd name="connsiteX56" fmla="*/ 90092 w 1368692"/>
              <a:gd name="connsiteY56" fmla="*/ 844067 h 1707646"/>
              <a:gd name="connsiteX57" fmla="*/ 20753 w 1368692"/>
              <a:gd name="connsiteY57" fmla="*/ 887404 h 1707646"/>
              <a:gd name="connsiteX58" fmla="*/ 7752 w 1368692"/>
              <a:gd name="connsiteY58" fmla="*/ 865735 h 1707646"/>
              <a:gd name="connsiteX59" fmla="*/ 129094 w 1368692"/>
              <a:gd name="connsiteY59" fmla="*/ 753061 h 1707646"/>
              <a:gd name="connsiteX60" fmla="*/ 163764 w 1368692"/>
              <a:gd name="connsiteY60" fmla="*/ 666388 h 1707646"/>
              <a:gd name="connsiteX61" fmla="*/ 185432 w 1368692"/>
              <a:gd name="connsiteY61" fmla="*/ 527711 h 1707646"/>
              <a:gd name="connsiteX62" fmla="*/ 233102 w 1368692"/>
              <a:gd name="connsiteY62" fmla="*/ 471373 h 1707646"/>
              <a:gd name="connsiteX63" fmla="*/ 332776 w 1368692"/>
              <a:gd name="connsiteY63" fmla="*/ 423703 h 1707646"/>
              <a:gd name="connsiteX64" fmla="*/ 350110 w 1368692"/>
              <a:gd name="connsiteY64" fmla="*/ 337030 h 1707646"/>
              <a:gd name="connsiteX65" fmla="*/ 328442 w 1368692"/>
              <a:gd name="connsiteY65" fmla="*/ 285026 h 1707646"/>
              <a:gd name="connsiteX66" fmla="*/ 380446 w 1368692"/>
              <a:gd name="connsiteY66" fmla="*/ 259025 h 1707646"/>
              <a:gd name="connsiteX67" fmla="*/ 415115 w 1368692"/>
              <a:gd name="connsiteY67" fmla="*/ 172352 h 1707646"/>
              <a:gd name="connsiteX68" fmla="*/ 402114 w 1368692"/>
              <a:gd name="connsiteY68" fmla="*/ 124681 h 1707646"/>
              <a:gd name="connsiteX69" fmla="*/ 428116 w 1368692"/>
              <a:gd name="connsiteY69" fmla="*/ 111681 h 1707646"/>
              <a:gd name="connsiteX70" fmla="*/ 467119 w 1368692"/>
              <a:gd name="connsiteY70" fmla="*/ 163684 h 1707646"/>
              <a:gd name="connsiteX71" fmla="*/ 584128 w 1368692"/>
              <a:gd name="connsiteY71" fmla="*/ 137682 h 1707646"/>
              <a:gd name="connsiteX72" fmla="*/ 662133 w 1368692"/>
              <a:gd name="connsiteY72" fmla="*/ 77011 h 1707646"/>
              <a:gd name="connsiteX73" fmla="*/ 683801 w 1368692"/>
              <a:gd name="connsiteY73" fmla="*/ 38008 h 1707646"/>
              <a:gd name="connsiteX74" fmla="*/ 705470 w 1368692"/>
              <a:gd name="connsiteY74" fmla="*/ 7673 h 1707646"/>
              <a:gd name="connsiteX75" fmla="*/ 805144 w 1368692"/>
              <a:gd name="connsiteY75" fmla="*/ 59677 h 1707646"/>
              <a:gd name="connsiteX76" fmla="*/ 883149 w 1368692"/>
              <a:gd name="connsiteY76" fmla="*/ 33675 h 1707646"/>
              <a:gd name="connsiteX77" fmla="*/ 1000158 w 1368692"/>
              <a:gd name="connsiteY77" fmla="*/ 94346 h 1707646"/>
              <a:gd name="connsiteX78" fmla="*/ 1047828 w 1368692"/>
              <a:gd name="connsiteY78" fmla="*/ 7673 h 1707646"/>
              <a:gd name="connsiteX79" fmla="*/ 1182171 w 1368692"/>
              <a:gd name="connsiteY79" fmla="*/ 16340 h 1707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368692" h="1707646">
                <a:moveTo>
                  <a:pt x="1182171" y="16340"/>
                </a:moveTo>
                <a:cubicBezTo>
                  <a:pt x="1221174" y="32952"/>
                  <a:pt x="1260177" y="86401"/>
                  <a:pt x="1281845" y="107347"/>
                </a:cubicBezTo>
                <a:cubicBezTo>
                  <a:pt x="1303513" y="128293"/>
                  <a:pt x="1312903" y="124682"/>
                  <a:pt x="1312181" y="142016"/>
                </a:cubicBezTo>
                <a:cubicBezTo>
                  <a:pt x="1311459" y="159350"/>
                  <a:pt x="1286178" y="190408"/>
                  <a:pt x="1277511" y="211354"/>
                </a:cubicBezTo>
                <a:cubicBezTo>
                  <a:pt x="1268844" y="232300"/>
                  <a:pt x="1266677" y="256858"/>
                  <a:pt x="1260177" y="267692"/>
                </a:cubicBezTo>
                <a:cubicBezTo>
                  <a:pt x="1253677" y="278526"/>
                  <a:pt x="1239231" y="264803"/>
                  <a:pt x="1238509" y="276359"/>
                </a:cubicBezTo>
                <a:cubicBezTo>
                  <a:pt x="1237787" y="287915"/>
                  <a:pt x="1260177" y="305250"/>
                  <a:pt x="1255843" y="337030"/>
                </a:cubicBezTo>
                <a:cubicBezTo>
                  <a:pt x="1251509" y="368810"/>
                  <a:pt x="1235620" y="432371"/>
                  <a:pt x="1212507" y="467040"/>
                </a:cubicBezTo>
                <a:cubicBezTo>
                  <a:pt x="1189394" y="501709"/>
                  <a:pt x="1138112" y="516876"/>
                  <a:pt x="1117166" y="545045"/>
                </a:cubicBezTo>
                <a:cubicBezTo>
                  <a:pt x="1096220" y="573214"/>
                  <a:pt x="1094776" y="615106"/>
                  <a:pt x="1086831" y="636052"/>
                </a:cubicBezTo>
                <a:cubicBezTo>
                  <a:pt x="1078886" y="656998"/>
                  <a:pt x="1061551" y="651219"/>
                  <a:pt x="1069496" y="670721"/>
                </a:cubicBezTo>
                <a:cubicBezTo>
                  <a:pt x="1077441" y="690223"/>
                  <a:pt x="1114277" y="729948"/>
                  <a:pt x="1134501" y="753061"/>
                </a:cubicBezTo>
                <a:cubicBezTo>
                  <a:pt x="1154725" y="776174"/>
                  <a:pt x="1174226" y="806509"/>
                  <a:pt x="1190838" y="809398"/>
                </a:cubicBezTo>
                <a:cubicBezTo>
                  <a:pt x="1207450" y="812287"/>
                  <a:pt x="1211784" y="766061"/>
                  <a:pt x="1234175" y="770395"/>
                </a:cubicBezTo>
                <a:cubicBezTo>
                  <a:pt x="1256566" y="774729"/>
                  <a:pt x="1312903" y="813732"/>
                  <a:pt x="1325182" y="835400"/>
                </a:cubicBezTo>
                <a:cubicBezTo>
                  <a:pt x="1337461" y="857068"/>
                  <a:pt x="1304236" y="880181"/>
                  <a:pt x="1307847" y="900405"/>
                </a:cubicBezTo>
                <a:cubicBezTo>
                  <a:pt x="1311458" y="920629"/>
                  <a:pt x="1341072" y="935796"/>
                  <a:pt x="1346850" y="956742"/>
                </a:cubicBezTo>
                <a:cubicBezTo>
                  <a:pt x="1352628" y="977688"/>
                  <a:pt x="1346850" y="1007302"/>
                  <a:pt x="1342516" y="1026081"/>
                </a:cubicBezTo>
                <a:cubicBezTo>
                  <a:pt x="1338182" y="1044860"/>
                  <a:pt x="1328793" y="1060750"/>
                  <a:pt x="1320848" y="1069417"/>
                </a:cubicBezTo>
                <a:cubicBezTo>
                  <a:pt x="1312903" y="1078084"/>
                  <a:pt x="1299902" y="1069417"/>
                  <a:pt x="1294846" y="1078084"/>
                </a:cubicBezTo>
                <a:cubicBezTo>
                  <a:pt x="1289790" y="1086751"/>
                  <a:pt x="1285456" y="1106253"/>
                  <a:pt x="1290512" y="1121421"/>
                </a:cubicBezTo>
                <a:cubicBezTo>
                  <a:pt x="1295568" y="1136589"/>
                  <a:pt x="1320848" y="1156090"/>
                  <a:pt x="1325182" y="1169091"/>
                </a:cubicBezTo>
                <a:cubicBezTo>
                  <a:pt x="1329516" y="1182092"/>
                  <a:pt x="1309291" y="1172702"/>
                  <a:pt x="1316514" y="1199426"/>
                </a:cubicBezTo>
                <a:cubicBezTo>
                  <a:pt x="1323737" y="1226150"/>
                  <a:pt x="1365629" y="1294767"/>
                  <a:pt x="1368518" y="1329436"/>
                </a:cubicBezTo>
                <a:cubicBezTo>
                  <a:pt x="1371407" y="1364105"/>
                  <a:pt x="1337460" y="1348938"/>
                  <a:pt x="1333849" y="1407442"/>
                </a:cubicBezTo>
                <a:cubicBezTo>
                  <a:pt x="1330238" y="1465946"/>
                  <a:pt x="1351906" y="1632792"/>
                  <a:pt x="1346850" y="1680462"/>
                </a:cubicBezTo>
                <a:cubicBezTo>
                  <a:pt x="1341794" y="1728132"/>
                  <a:pt x="1319403" y="1699964"/>
                  <a:pt x="1303513" y="1693463"/>
                </a:cubicBezTo>
                <a:cubicBezTo>
                  <a:pt x="1287623" y="1686963"/>
                  <a:pt x="1277512" y="1647237"/>
                  <a:pt x="1251510" y="1641459"/>
                </a:cubicBezTo>
                <a:cubicBezTo>
                  <a:pt x="1225508" y="1635681"/>
                  <a:pt x="1170615" y="1660238"/>
                  <a:pt x="1147502" y="1658793"/>
                </a:cubicBezTo>
                <a:cubicBezTo>
                  <a:pt x="1124389" y="1657348"/>
                  <a:pt x="1118611" y="1648681"/>
                  <a:pt x="1112833" y="1632791"/>
                </a:cubicBezTo>
                <a:cubicBezTo>
                  <a:pt x="1107055" y="1616901"/>
                  <a:pt x="1110666" y="1580065"/>
                  <a:pt x="1112833" y="1563453"/>
                </a:cubicBezTo>
                <a:cubicBezTo>
                  <a:pt x="1115000" y="1546841"/>
                  <a:pt x="1141002" y="1549729"/>
                  <a:pt x="1125834" y="1533117"/>
                </a:cubicBezTo>
                <a:cubicBezTo>
                  <a:pt x="1110666" y="1516505"/>
                  <a:pt x="1049995" y="1488336"/>
                  <a:pt x="1021826" y="1463779"/>
                </a:cubicBezTo>
                <a:cubicBezTo>
                  <a:pt x="993657" y="1439222"/>
                  <a:pt x="974878" y="1410330"/>
                  <a:pt x="956821" y="1385773"/>
                </a:cubicBezTo>
                <a:cubicBezTo>
                  <a:pt x="938764" y="1361216"/>
                  <a:pt x="932986" y="1335936"/>
                  <a:pt x="913485" y="1316435"/>
                </a:cubicBezTo>
                <a:cubicBezTo>
                  <a:pt x="893984" y="1296934"/>
                  <a:pt x="862203" y="1285377"/>
                  <a:pt x="839813" y="1268765"/>
                </a:cubicBezTo>
                <a:cubicBezTo>
                  <a:pt x="817422" y="1252153"/>
                  <a:pt x="787087" y="1253597"/>
                  <a:pt x="779142" y="1216761"/>
                </a:cubicBezTo>
                <a:cubicBezTo>
                  <a:pt x="771197" y="1179925"/>
                  <a:pt x="794310" y="1081696"/>
                  <a:pt x="792143" y="1047749"/>
                </a:cubicBezTo>
                <a:cubicBezTo>
                  <a:pt x="789976" y="1013802"/>
                  <a:pt x="779864" y="1015969"/>
                  <a:pt x="766141" y="1013080"/>
                </a:cubicBezTo>
                <a:cubicBezTo>
                  <a:pt x="752418" y="1010191"/>
                  <a:pt x="730027" y="1038359"/>
                  <a:pt x="709803" y="1030414"/>
                </a:cubicBezTo>
                <a:cubicBezTo>
                  <a:pt x="689579" y="1022469"/>
                  <a:pt x="667189" y="976965"/>
                  <a:pt x="644799" y="965409"/>
                </a:cubicBezTo>
                <a:cubicBezTo>
                  <a:pt x="622409" y="953853"/>
                  <a:pt x="581960" y="981300"/>
                  <a:pt x="575460" y="961076"/>
                </a:cubicBezTo>
                <a:cubicBezTo>
                  <a:pt x="568960" y="940852"/>
                  <a:pt x="610130" y="867902"/>
                  <a:pt x="605796" y="844067"/>
                </a:cubicBezTo>
                <a:cubicBezTo>
                  <a:pt x="601462" y="820232"/>
                  <a:pt x="577627" y="826010"/>
                  <a:pt x="549458" y="818065"/>
                </a:cubicBezTo>
                <a:cubicBezTo>
                  <a:pt x="521289" y="810120"/>
                  <a:pt x="460618" y="797842"/>
                  <a:pt x="436783" y="796397"/>
                </a:cubicBezTo>
                <a:cubicBezTo>
                  <a:pt x="412948" y="794953"/>
                  <a:pt x="420893" y="795675"/>
                  <a:pt x="406448" y="809398"/>
                </a:cubicBezTo>
                <a:cubicBezTo>
                  <a:pt x="392002" y="823121"/>
                  <a:pt x="371056" y="871513"/>
                  <a:pt x="350110" y="878736"/>
                </a:cubicBezTo>
                <a:cubicBezTo>
                  <a:pt x="329164" y="885959"/>
                  <a:pt x="282217" y="867903"/>
                  <a:pt x="280772" y="852735"/>
                </a:cubicBezTo>
                <a:cubicBezTo>
                  <a:pt x="279327" y="837567"/>
                  <a:pt x="338554" y="802175"/>
                  <a:pt x="341443" y="787730"/>
                </a:cubicBezTo>
                <a:cubicBezTo>
                  <a:pt x="344332" y="773285"/>
                  <a:pt x="318331" y="762451"/>
                  <a:pt x="298107" y="766062"/>
                </a:cubicBezTo>
                <a:cubicBezTo>
                  <a:pt x="277883" y="769673"/>
                  <a:pt x="230213" y="796397"/>
                  <a:pt x="220101" y="809398"/>
                </a:cubicBezTo>
                <a:cubicBezTo>
                  <a:pt x="209989" y="822399"/>
                  <a:pt x="241047" y="831788"/>
                  <a:pt x="237436" y="844067"/>
                </a:cubicBezTo>
                <a:cubicBezTo>
                  <a:pt x="233825" y="856346"/>
                  <a:pt x="212878" y="875847"/>
                  <a:pt x="198433" y="883070"/>
                </a:cubicBezTo>
                <a:cubicBezTo>
                  <a:pt x="183987" y="890293"/>
                  <a:pt x="163042" y="897516"/>
                  <a:pt x="150763" y="887404"/>
                </a:cubicBezTo>
                <a:cubicBezTo>
                  <a:pt x="138484" y="877292"/>
                  <a:pt x="124761" y="822399"/>
                  <a:pt x="124761" y="822399"/>
                </a:cubicBezTo>
                <a:cubicBezTo>
                  <a:pt x="117538" y="810120"/>
                  <a:pt x="113204" y="810121"/>
                  <a:pt x="107426" y="813732"/>
                </a:cubicBezTo>
                <a:cubicBezTo>
                  <a:pt x="101648" y="817343"/>
                  <a:pt x="104537" y="831788"/>
                  <a:pt x="90092" y="844067"/>
                </a:cubicBezTo>
                <a:cubicBezTo>
                  <a:pt x="75646" y="856346"/>
                  <a:pt x="34476" y="883793"/>
                  <a:pt x="20753" y="887404"/>
                </a:cubicBezTo>
                <a:cubicBezTo>
                  <a:pt x="7030" y="891015"/>
                  <a:pt x="-10305" y="888126"/>
                  <a:pt x="7752" y="865735"/>
                </a:cubicBezTo>
                <a:cubicBezTo>
                  <a:pt x="25809" y="843344"/>
                  <a:pt x="103092" y="786286"/>
                  <a:pt x="129094" y="753061"/>
                </a:cubicBezTo>
                <a:cubicBezTo>
                  <a:pt x="155096" y="719837"/>
                  <a:pt x="154374" y="703946"/>
                  <a:pt x="163764" y="666388"/>
                </a:cubicBezTo>
                <a:cubicBezTo>
                  <a:pt x="173154" y="628830"/>
                  <a:pt x="173876" y="560214"/>
                  <a:pt x="185432" y="527711"/>
                </a:cubicBezTo>
                <a:cubicBezTo>
                  <a:pt x="196988" y="495208"/>
                  <a:pt x="208545" y="488708"/>
                  <a:pt x="233102" y="471373"/>
                </a:cubicBezTo>
                <a:cubicBezTo>
                  <a:pt x="257659" y="454038"/>
                  <a:pt x="313275" y="446093"/>
                  <a:pt x="332776" y="423703"/>
                </a:cubicBezTo>
                <a:cubicBezTo>
                  <a:pt x="352277" y="401313"/>
                  <a:pt x="350832" y="360143"/>
                  <a:pt x="350110" y="337030"/>
                </a:cubicBezTo>
                <a:cubicBezTo>
                  <a:pt x="349388" y="313917"/>
                  <a:pt x="323386" y="298027"/>
                  <a:pt x="328442" y="285026"/>
                </a:cubicBezTo>
                <a:cubicBezTo>
                  <a:pt x="333498" y="272025"/>
                  <a:pt x="366001" y="277804"/>
                  <a:pt x="380446" y="259025"/>
                </a:cubicBezTo>
                <a:cubicBezTo>
                  <a:pt x="394891" y="240246"/>
                  <a:pt x="411504" y="194743"/>
                  <a:pt x="415115" y="172352"/>
                </a:cubicBezTo>
                <a:cubicBezTo>
                  <a:pt x="418726" y="149961"/>
                  <a:pt x="399947" y="134793"/>
                  <a:pt x="402114" y="124681"/>
                </a:cubicBezTo>
                <a:cubicBezTo>
                  <a:pt x="404281" y="114569"/>
                  <a:pt x="417282" y="105181"/>
                  <a:pt x="428116" y="111681"/>
                </a:cubicBezTo>
                <a:cubicBezTo>
                  <a:pt x="438950" y="118181"/>
                  <a:pt x="441117" y="159350"/>
                  <a:pt x="467119" y="163684"/>
                </a:cubicBezTo>
                <a:cubicBezTo>
                  <a:pt x="493121" y="168018"/>
                  <a:pt x="551626" y="152127"/>
                  <a:pt x="584128" y="137682"/>
                </a:cubicBezTo>
                <a:cubicBezTo>
                  <a:pt x="616630" y="123237"/>
                  <a:pt x="645521" y="93623"/>
                  <a:pt x="662133" y="77011"/>
                </a:cubicBezTo>
                <a:cubicBezTo>
                  <a:pt x="678745" y="60399"/>
                  <a:pt x="676578" y="49564"/>
                  <a:pt x="683801" y="38008"/>
                </a:cubicBezTo>
                <a:cubicBezTo>
                  <a:pt x="691024" y="26452"/>
                  <a:pt x="685246" y="4062"/>
                  <a:pt x="705470" y="7673"/>
                </a:cubicBezTo>
                <a:cubicBezTo>
                  <a:pt x="725694" y="11284"/>
                  <a:pt x="775531" y="55343"/>
                  <a:pt x="805144" y="59677"/>
                </a:cubicBezTo>
                <a:cubicBezTo>
                  <a:pt x="834757" y="64011"/>
                  <a:pt x="850647" y="27897"/>
                  <a:pt x="883149" y="33675"/>
                </a:cubicBezTo>
                <a:cubicBezTo>
                  <a:pt x="915651" y="39453"/>
                  <a:pt x="972712" y="98680"/>
                  <a:pt x="1000158" y="94346"/>
                </a:cubicBezTo>
                <a:cubicBezTo>
                  <a:pt x="1027604" y="90012"/>
                  <a:pt x="1020382" y="21396"/>
                  <a:pt x="1047828" y="7673"/>
                </a:cubicBezTo>
                <a:cubicBezTo>
                  <a:pt x="1075274" y="-6050"/>
                  <a:pt x="1143168" y="-272"/>
                  <a:pt x="1182171" y="16340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Minamiuonuma">
            <a:extLst>
              <a:ext uri="{FF2B5EF4-FFF2-40B4-BE49-F238E27FC236}">
                <a16:creationId xmlns:a16="http://schemas.microsoft.com/office/drawing/2014/main" id="{64BA8FA4-736A-44A6-8665-888F62A4DD6E}"/>
              </a:ext>
            </a:extLst>
          </p:cNvPr>
          <p:cNvSpPr/>
          <p:nvPr/>
        </p:nvSpPr>
        <p:spPr>
          <a:xfrm>
            <a:off x="5516736" y="5104881"/>
            <a:ext cx="1080352" cy="1149096"/>
          </a:xfrm>
          <a:custGeom>
            <a:avLst/>
            <a:gdLst>
              <a:gd name="connsiteX0" fmla="*/ 684716 w 1080352"/>
              <a:gd name="connsiteY0" fmla="*/ 1144241 h 1149096"/>
              <a:gd name="connsiteX1" fmla="*/ 602377 w 1080352"/>
              <a:gd name="connsiteY1" fmla="*/ 1100905 h 1149096"/>
              <a:gd name="connsiteX2" fmla="*/ 528705 w 1080352"/>
              <a:gd name="connsiteY2" fmla="*/ 1122573 h 1149096"/>
              <a:gd name="connsiteX3" fmla="*/ 498369 w 1080352"/>
              <a:gd name="connsiteY3" fmla="*/ 1027233 h 1149096"/>
              <a:gd name="connsiteX4" fmla="*/ 489702 w 1080352"/>
              <a:gd name="connsiteY4" fmla="*/ 992564 h 1149096"/>
              <a:gd name="connsiteX5" fmla="*/ 429031 w 1080352"/>
              <a:gd name="connsiteY5" fmla="*/ 983896 h 1149096"/>
              <a:gd name="connsiteX6" fmla="*/ 429031 w 1080352"/>
              <a:gd name="connsiteY6" fmla="*/ 944893 h 1149096"/>
              <a:gd name="connsiteX7" fmla="*/ 403029 w 1080352"/>
              <a:gd name="connsiteY7" fmla="*/ 905891 h 1149096"/>
              <a:gd name="connsiteX8" fmla="*/ 299021 w 1080352"/>
              <a:gd name="connsiteY8" fmla="*/ 923225 h 1149096"/>
              <a:gd name="connsiteX9" fmla="*/ 277353 w 1080352"/>
              <a:gd name="connsiteY9" fmla="*/ 884222 h 1149096"/>
              <a:gd name="connsiteX10" fmla="*/ 225349 w 1080352"/>
              <a:gd name="connsiteY10" fmla="*/ 910224 h 1149096"/>
              <a:gd name="connsiteX11" fmla="*/ 190680 w 1080352"/>
              <a:gd name="connsiteY11" fmla="*/ 918892 h 1149096"/>
              <a:gd name="connsiteX12" fmla="*/ 134343 w 1080352"/>
              <a:gd name="connsiteY12" fmla="*/ 901557 h 1149096"/>
              <a:gd name="connsiteX13" fmla="*/ 130009 w 1080352"/>
              <a:gd name="connsiteY13" fmla="*/ 879889 h 1149096"/>
              <a:gd name="connsiteX14" fmla="*/ 39002 w 1080352"/>
              <a:gd name="connsiteY14" fmla="*/ 879889 h 1149096"/>
              <a:gd name="connsiteX15" fmla="*/ 34669 w 1080352"/>
              <a:gd name="connsiteY15" fmla="*/ 888556 h 1149096"/>
              <a:gd name="connsiteX16" fmla="*/ 0 w 1080352"/>
              <a:gd name="connsiteY16" fmla="*/ 840886 h 1149096"/>
              <a:gd name="connsiteX17" fmla="*/ 34669 w 1080352"/>
              <a:gd name="connsiteY17" fmla="*/ 780215 h 1149096"/>
              <a:gd name="connsiteX18" fmla="*/ 34669 w 1080352"/>
              <a:gd name="connsiteY18" fmla="*/ 697875 h 1149096"/>
              <a:gd name="connsiteX19" fmla="*/ 60671 w 1080352"/>
              <a:gd name="connsiteY19" fmla="*/ 632871 h 1149096"/>
              <a:gd name="connsiteX20" fmla="*/ 143010 w 1080352"/>
              <a:gd name="connsiteY20" fmla="*/ 550531 h 1149096"/>
              <a:gd name="connsiteX21" fmla="*/ 147344 w 1080352"/>
              <a:gd name="connsiteY21" fmla="*/ 481193 h 1149096"/>
              <a:gd name="connsiteX22" fmla="*/ 195014 w 1080352"/>
              <a:gd name="connsiteY22" fmla="*/ 468192 h 1149096"/>
              <a:gd name="connsiteX23" fmla="*/ 203681 w 1080352"/>
              <a:gd name="connsiteY23" fmla="*/ 377185 h 1149096"/>
              <a:gd name="connsiteX24" fmla="*/ 260019 w 1080352"/>
              <a:gd name="connsiteY24" fmla="*/ 299180 h 1149096"/>
              <a:gd name="connsiteX25" fmla="*/ 294688 w 1080352"/>
              <a:gd name="connsiteY25" fmla="*/ 277511 h 1149096"/>
              <a:gd name="connsiteX26" fmla="*/ 346691 w 1080352"/>
              <a:gd name="connsiteY26" fmla="*/ 212507 h 1149096"/>
              <a:gd name="connsiteX27" fmla="*/ 234017 w 1080352"/>
              <a:gd name="connsiteY27" fmla="*/ 121500 h 1149096"/>
              <a:gd name="connsiteX28" fmla="*/ 359692 w 1080352"/>
              <a:gd name="connsiteY28" fmla="*/ 60829 h 1149096"/>
              <a:gd name="connsiteX29" fmla="*/ 429031 w 1080352"/>
              <a:gd name="connsiteY29" fmla="*/ 125834 h 1149096"/>
              <a:gd name="connsiteX30" fmla="*/ 498369 w 1080352"/>
              <a:gd name="connsiteY30" fmla="*/ 95498 h 1149096"/>
              <a:gd name="connsiteX31" fmla="*/ 494036 w 1080352"/>
              <a:gd name="connsiteY31" fmla="*/ 26160 h 1149096"/>
              <a:gd name="connsiteX32" fmla="*/ 541706 w 1080352"/>
              <a:gd name="connsiteY32" fmla="*/ 158 h 1149096"/>
              <a:gd name="connsiteX33" fmla="*/ 559040 w 1080352"/>
              <a:gd name="connsiteY33" fmla="*/ 17492 h 1149096"/>
              <a:gd name="connsiteX34" fmla="*/ 515704 w 1080352"/>
              <a:gd name="connsiteY34" fmla="*/ 60829 h 1149096"/>
              <a:gd name="connsiteX35" fmla="*/ 567708 w 1080352"/>
              <a:gd name="connsiteY35" fmla="*/ 104165 h 1149096"/>
              <a:gd name="connsiteX36" fmla="*/ 606710 w 1080352"/>
              <a:gd name="connsiteY36" fmla="*/ 108499 h 1149096"/>
              <a:gd name="connsiteX37" fmla="*/ 650047 w 1080352"/>
              <a:gd name="connsiteY37" fmla="*/ 26160 h 1149096"/>
              <a:gd name="connsiteX38" fmla="*/ 823393 w 1080352"/>
              <a:gd name="connsiteY38" fmla="*/ 60829 h 1149096"/>
              <a:gd name="connsiteX39" fmla="*/ 832060 w 1080352"/>
              <a:gd name="connsiteY39" fmla="*/ 104165 h 1149096"/>
              <a:gd name="connsiteX40" fmla="*/ 806058 w 1080352"/>
              <a:gd name="connsiteY40" fmla="*/ 190838 h 1149096"/>
              <a:gd name="connsiteX41" fmla="*/ 849395 w 1080352"/>
              <a:gd name="connsiteY41" fmla="*/ 212507 h 1149096"/>
              <a:gd name="connsiteX42" fmla="*/ 888398 w 1080352"/>
              <a:gd name="connsiteY42" fmla="*/ 208173 h 1149096"/>
              <a:gd name="connsiteX43" fmla="*/ 949069 w 1080352"/>
              <a:gd name="connsiteY43" fmla="*/ 251510 h 1149096"/>
              <a:gd name="connsiteX44" fmla="*/ 1027074 w 1080352"/>
              <a:gd name="connsiteY44" fmla="*/ 255843 h 1149096"/>
              <a:gd name="connsiteX45" fmla="*/ 1005406 w 1080352"/>
              <a:gd name="connsiteY45" fmla="*/ 463858 h 1149096"/>
              <a:gd name="connsiteX46" fmla="*/ 1079078 w 1080352"/>
              <a:gd name="connsiteY46" fmla="*/ 511528 h 1149096"/>
              <a:gd name="connsiteX47" fmla="*/ 1048743 w 1080352"/>
              <a:gd name="connsiteY47" fmla="*/ 654539 h 1149096"/>
              <a:gd name="connsiteX48" fmla="*/ 1005406 w 1080352"/>
              <a:gd name="connsiteY48" fmla="*/ 719544 h 1149096"/>
              <a:gd name="connsiteX49" fmla="*/ 944735 w 1080352"/>
              <a:gd name="connsiteY49" fmla="*/ 745546 h 1149096"/>
              <a:gd name="connsiteX50" fmla="*/ 845061 w 1080352"/>
              <a:gd name="connsiteY50" fmla="*/ 797549 h 1149096"/>
              <a:gd name="connsiteX51" fmla="*/ 806058 w 1080352"/>
              <a:gd name="connsiteY51" fmla="*/ 775881 h 1149096"/>
              <a:gd name="connsiteX52" fmla="*/ 754055 w 1080352"/>
              <a:gd name="connsiteY52" fmla="*/ 810550 h 1149096"/>
              <a:gd name="connsiteX53" fmla="*/ 684716 w 1080352"/>
              <a:gd name="connsiteY53" fmla="*/ 784548 h 1149096"/>
              <a:gd name="connsiteX54" fmla="*/ 637046 w 1080352"/>
              <a:gd name="connsiteY54" fmla="*/ 879889 h 1149096"/>
              <a:gd name="connsiteX55" fmla="*/ 641380 w 1080352"/>
              <a:gd name="connsiteY55" fmla="*/ 966562 h 1149096"/>
              <a:gd name="connsiteX56" fmla="*/ 684716 w 1080352"/>
              <a:gd name="connsiteY56" fmla="*/ 1144241 h 1149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080352" h="1149096">
                <a:moveTo>
                  <a:pt x="684716" y="1144241"/>
                </a:moveTo>
                <a:cubicBezTo>
                  <a:pt x="678215" y="1166632"/>
                  <a:pt x="628379" y="1104516"/>
                  <a:pt x="602377" y="1100905"/>
                </a:cubicBezTo>
                <a:cubicBezTo>
                  <a:pt x="576375" y="1097294"/>
                  <a:pt x="546040" y="1134852"/>
                  <a:pt x="528705" y="1122573"/>
                </a:cubicBezTo>
                <a:cubicBezTo>
                  <a:pt x="511370" y="1110294"/>
                  <a:pt x="504869" y="1048901"/>
                  <a:pt x="498369" y="1027233"/>
                </a:cubicBezTo>
                <a:cubicBezTo>
                  <a:pt x="491868" y="1005565"/>
                  <a:pt x="501258" y="999787"/>
                  <a:pt x="489702" y="992564"/>
                </a:cubicBezTo>
                <a:cubicBezTo>
                  <a:pt x="478146" y="985341"/>
                  <a:pt x="439143" y="991841"/>
                  <a:pt x="429031" y="983896"/>
                </a:cubicBezTo>
                <a:cubicBezTo>
                  <a:pt x="418919" y="975951"/>
                  <a:pt x="433365" y="957894"/>
                  <a:pt x="429031" y="944893"/>
                </a:cubicBezTo>
                <a:cubicBezTo>
                  <a:pt x="424697" y="931892"/>
                  <a:pt x="424697" y="909502"/>
                  <a:pt x="403029" y="905891"/>
                </a:cubicBezTo>
                <a:cubicBezTo>
                  <a:pt x="381361" y="902280"/>
                  <a:pt x="319967" y="926836"/>
                  <a:pt x="299021" y="923225"/>
                </a:cubicBezTo>
                <a:cubicBezTo>
                  <a:pt x="278075" y="919614"/>
                  <a:pt x="289632" y="886389"/>
                  <a:pt x="277353" y="884222"/>
                </a:cubicBezTo>
                <a:cubicBezTo>
                  <a:pt x="265074" y="882055"/>
                  <a:pt x="239794" y="904446"/>
                  <a:pt x="225349" y="910224"/>
                </a:cubicBezTo>
                <a:cubicBezTo>
                  <a:pt x="210904" y="916002"/>
                  <a:pt x="205848" y="920337"/>
                  <a:pt x="190680" y="918892"/>
                </a:cubicBezTo>
                <a:cubicBezTo>
                  <a:pt x="175512" y="917447"/>
                  <a:pt x="144455" y="908057"/>
                  <a:pt x="134343" y="901557"/>
                </a:cubicBezTo>
                <a:cubicBezTo>
                  <a:pt x="124231" y="895056"/>
                  <a:pt x="145899" y="883500"/>
                  <a:pt x="130009" y="879889"/>
                </a:cubicBezTo>
                <a:cubicBezTo>
                  <a:pt x="114119" y="876278"/>
                  <a:pt x="39002" y="879889"/>
                  <a:pt x="39002" y="879889"/>
                </a:cubicBezTo>
                <a:cubicBezTo>
                  <a:pt x="23112" y="881334"/>
                  <a:pt x="41169" y="895056"/>
                  <a:pt x="34669" y="888556"/>
                </a:cubicBezTo>
                <a:cubicBezTo>
                  <a:pt x="28169" y="882055"/>
                  <a:pt x="0" y="858943"/>
                  <a:pt x="0" y="840886"/>
                </a:cubicBezTo>
                <a:cubicBezTo>
                  <a:pt x="0" y="822829"/>
                  <a:pt x="28891" y="804050"/>
                  <a:pt x="34669" y="780215"/>
                </a:cubicBezTo>
                <a:cubicBezTo>
                  <a:pt x="40447" y="756380"/>
                  <a:pt x="30335" y="722432"/>
                  <a:pt x="34669" y="697875"/>
                </a:cubicBezTo>
                <a:cubicBezTo>
                  <a:pt x="39003" y="673318"/>
                  <a:pt x="42614" y="657428"/>
                  <a:pt x="60671" y="632871"/>
                </a:cubicBezTo>
                <a:cubicBezTo>
                  <a:pt x="78728" y="608314"/>
                  <a:pt x="128565" y="575811"/>
                  <a:pt x="143010" y="550531"/>
                </a:cubicBezTo>
                <a:cubicBezTo>
                  <a:pt x="157455" y="525251"/>
                  <a:pt x="138677" y="494916"/>
                  <a:pt x="147344" y="481193"/>
                </a:cubicBezTo>
                <a:cubicBezTo>
                  <a:pt x="156011" y="467470"/>
                  <a:pt x="185624" y="485527"/>
                  <a:pt x="195014" y="468192"/>
                </a:cubicBezTo>
                <a:cubicBezTo>
                  <a:pt x="204404" y="450857"/>
                  <a:pt x="192847" y="405354"/>
                  <a:pt x="203681" y="377185"/>
                </a:cubicBezTo>
                <a:cubicBezTo>
                  <a:pt x="214515" y="349016"/>
                  <a:pt x="244851" y="315792"/>
                  <a:pt x="260019" y="299180"/>
                </a:cubicBezTo>
                <a:cubicBezTo>
                  <a:pt x="275187" y="282568"/>
                  <a:pt x="280243" y="291956"/>
                  <a:pt x="294688" y="277511"/>
                </a:cubicBezTo>
                <a:cubicBezTo>
                  <a:pt x="309133" y="263066"/>
                  <a:pt x="356803" y="238509"/>
                  <a:pt x="346691" y="212507"/>
                </a:cubicBezTo>
                <a:cubicBezTo>
                  <a:pt x="336579" y="186505"/>
                  <a:pt x="231850" y="146780"/>
                  <a:pt x="234017" y="121500"/>
                </a:cubicBezTo>
                <a:cubicBezTo>
                  <a:pt x="236184" y="96220"/>
                  <a:pt x="327190" y="60107"/>
                  <a:pt x="359692" y="60829"/>
                </a:cubicBezTo>
                <a:cubicBezTo>
                  <a:pt x="392194" y="61551"/>
                  <a:pt x="405918" y="120056"/>
                  <a:pt x="429031" y="125834"/>
                </a:cubicBezTo>
                <a:cubicBezTo>
                  <a:pt x="452144" y="131612"/>
                  <a:pt x="487535" y="112110"/>
                  <a:pt x="498369" y="95498"/>
                </a:cubicBezTo>
                <a:cubicBezTo>
                  <a:pt x="509203" y="78886"/>
                  <a:pt x="486813" y="42050"/>
                  <a:pt x="494036" y="26160"/>
                </a:cubicBezTo>
                <a:cubicBezTo>
                  <a:pt x="501259" y="10270"/>
                  <a:pt x="541706" y="158"/>
                  <a:pt x="541706" y="158"/>
                </a:cubicBezTo>
                <a:cubicBezTo>
                  <a:pt x="552540" y="-1287"/>
                  <a:pt x="563374" y="7380"/>
                  <a:pt x="559040" y="17492"/>
                </a:cubicBezTo>
                <a:cubicBezTo>
                  <a:pt x="554706" y="27604"/>
                  <a:pt x="514259" y="46384"/>
                  <a:pt x="515704" y="60829"/>
                </a:cubicBezTo>
                <a:cubicBezTo>
                  <a:pt x="517149" y="75274"/>
                  <a:pt x="552540" y="96220"/>
                  <a:pt x="567708" y="104165"/>
                </a:cubicBezTo>
                <a:cubicBezTo>
                  <a:pt x="582876" y="112110"/>
                  <a:pt x="592987" y="121500"/>
                  <a:pt x="606710" y="108499"/>
                </a:cubicBezTo>
                <a:cubicBezTo>
                  <a:pt x="620433" y="95498"/>
                  <a:pt x="613933" y="34105"/>
                  <a:pt x="650047" y="26160"/>
                </a:cubicBezTo>
                <a:cubicBezTo>
                  <a:pt x="686161" y="18215"/>
                  <a:pt x="793058" y="47828"/>
                  <a:pt x="823393" y="60829"/>
                </a:cubicBezTo>
                <a:cubicBezTo>
                  <a:pt x="853728" y="73830"/>
                  <a:pt x="834949" y="82497"/>
                  <a:pt x="832060" y="104165"/>
                </a:cubicBezTo>
                <a:cubicBezTo>
                  <a:pt x="829171" y="125833"/>
                  <a:pt x="803169" y="172781"/>
                  <a:pt x="806058" y="190838"/>
                </a:cubicBezTo>
                <a:cubicBezTo>
                  <a:pt x="808947" y="208895"/>
                  <a:pt x="835672" y="209618"/>
                  <a:pt x="849395" y="212507"/>
                </a:cubicBezTo>
                <a:cubicBezTo>
                  <a:pt x="863118" y="215396"/>
                  <a:pt x="871786" y="201672"/>
                  <a:pt x="888398" y="208173"/>
                </a:cubicBezTo>
                <a:cubicBezTo>
                  <a:pt x="905010" y="214673"/>
                  <a:pt x="925956" y="243565"/>
                  <a:pt x="949069" y="251510"/>
                </a:cubicBezTo>
                <a:cubicBezTo>
                  <a:pt x="972182" y="259455"/>
                  <a:pt x="1017685" y="220452"/>
                  <a:pt x="1027074" y="255843"/>
                </a:cubicBezTo>
                <a:cubicBezTo>
                  <a:pt x="1036463" y="291234"/>
                  <a:pt x="996739" y="421244"/>
                  <a:pt x="1005406" y="463858"/>
                </a:cubicBezTo>
                <a:cubicBezTo>
                  <a:pt x="1014073" y="506472"/>
                  <a:pt x="1071855" y="479748"/>
                  <a:pt x="1079078" y="511528"/>
                </a:cubicBezTo>
                <a:cubicBezTo>
                  <a:pt x="1086301" y="543308"/>
                  <a:pt x="1061022" y="619870"/>
                  <a:pt x="1048743" y="654539"/>
                </a:cubicBezTo>
                <a:cubicBezTo>
                  <a:pt x="1036464" y="689208"/>
                  <a:pt x="1022741" y="704376"/>
                  <a:pt x="1005406" y="719544"/>
                </a:cubicBezTo>
                <a:cubicBezTo>
                  <a:pt x="988071" y="734712"/>
                  <a:pt x="971459" y="732545"/>
                  <a:pt x="944735" y="745546"/>
                </a:cubicBezTo>
                <a:cubicBezTo>
                  <a:pt x="918011" y="758547"/>
                  <a:pt x="868174" y="792493"/>
                  <a:pt x="845061" y="797549"/>
                </a:cubicBezTo>
                <a:cubicBezTo>
                  <a:pt x="821948" y="802605"/>
                  <a:pt x="821226" y="773714"/>
                  <a:pt x="806058" y="775881"/>
                </a:cubicBezTo>
                <a:cubicBezTo>
                  <a:pt x="790890" y="778048"/>
                  <a:pt x="774279" y="809106"/>
                  <a:pt x="754055" y="810550"/>
                </a:cubicBezTo>
                <a:cubicBezTo>
                  <a:pt x="733831" y="811994"/>
                  <a:pt x="704217" y="772992"/>
                  <a:pt x="684716" y="784548"/>
                </a:cubicBezTo>
                <a:cubicBezTo>
                  <a:pt x="665215" y="796104"/>
                  <a:pt x="644269" y="849553"/>
                  <a:pt x="637046" y="879889"/>
                </a:cubicBezTo>
                <a:cubicBezTo>
                  <a:pt x="629823" y="910225"/>
                  <a:pt x="631268" y="929004"/>
                  <a:pt x="641380" y="966562"/>
                </a:cubicBezTo>
                <a:cubicBezTo>
                  <a:pt x="651492" y="1004120"/>
                  <a:pt x="691217" y="1121850"/>
                  <a:pt x="684716" y="1144241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Tokamachi">
            <a:extLst>
              <a:ext uri="{FF2B5EF4-FFF2-40B4-BE49-F238E27FC236}">
                <a16:creationId xmlns:a16="http://schemas.microsoft.com/office/drawing/2014/main" id="{EA45C662-25CB-46F5-8A8D-BA9681E0CFD5}"/>
              </a:ext>
            </a:extLst>
          </p:cNvPr>
          <p:cNvSpPr/>
          <p:nvPr/>
        </p:nvSpPr>
        <p:spPr>
          <a:xfrm>
            <a:off x="4724208" y="5018920"/>
            <a:ext cx="1135091" cy="1304034"/>
          </a:xfrm>
          <a:custGeom>
            <a:avLst/>
            <a:gdLst>
              <a:gd name="connsiteX0" fmla="*/ 597513 w 1135091"/>
              <a:gd name="connsiteY0" fmla="*/ 1303874 h 1304034"/>
              <a:gd name="connsiteX1" fmla="*/ 649517 w 1135091"/>
              <a:gd name="connsiteY1" fmla="*/ 1230202 h 1304034"/>
              <a:gd name="connsiteX2" fmla="*/ 675519 w 1135091"/>
              <a:gd name="connsiteY2" fmla="*/ 1195533 h 1304034"/>
              <a:gd name="connsiteX3" fmla="*/ 662518 w 1135091"/>
              <a:gd name="connsiteY3" fmla="*/ 1143529 h 1304034"/>
              <a:gd name="connsiteX4" fmla="*/ 697187 w 1135091"/>
              <a:gd name="connsiteY4" fmla="*/ 1117527 h 1304034"/>
              <a:gd name="connsiteX5" fmla="*/ 727523 w 1135091"/>
              <a:gd name="connsiteY5" fmla="*/ 1130528 h 1304034"/>
              <a:gd name="connsiteX6" fmla="*/ 770859 w 1135091"/>
              <a:gd name="connsiteY6" fmla="*/ 1065524 h 1304034"/>
              <a:gd name="connsiteX7" fmla="*/ 844531 w 1135091"/>
              <a:gd name="connsiteY7" fmla="*/ 996185 h 1304034"/>
              <a:gd name="connsiteX8" fmla="*/ 779527 w 1135091"/>
              <a:gd name="connsiteY8" fmla="*/ 957182 h 1304034"/>
              <a:gd name="connsiteX9" fmla="*/ 775193 w 1135091"/>
              <a:gd name="connsiteY9" fmla="*/ 905179 h 1304034"/>
              <a:gd name="connsiteX10" fmla="*/ 818529 w 1135091"/>
              <a:gd name="connsiteY10" fmla="*/ 879177 h 1304034"/>
              <a:gd name="connsiteX11" fmla="*/ 818529 w 1135091"/>
              <a:gd name="connsiteY11" fmla="*/ 801171 h 1304034"/>
              <a:gd name="connsiteX12" fmla="*/ 814196 w 1135091"/>
              <a:gd name="connsiteY12" fmla="*/ 744834 h 1304034"/>
              <a:gd name="connsiteX13" fmla="*/ 918203 w 1135091"/>
              <a:gd name="connsiteY13" fmla="*/ 623491 h 1304034"/>
              <a:gd name="connsiteX14" fmla="*/ 918203 w 1135091"/>
              <a:gd name="connsiteY14" fmla="*/ 558487 h 1304034"/>
              <a:gd name="connsiteX15" fmla="*/ 978874 w 1135091"/>
              <a:gd name="connsiteY15" fmla="*/ 549819 h 1304034"/>
              <a:gd name="connsiteX16" fmla="*/ 965874 w 1135091"/>
              <a:gd name="connsiteY16" fmla="*/ 437144 h 1304034"/>
              <a:gd name="connsiteX17" fmla="*/ 1134886 w 1135091"/>
              <a:gd name="connsiteY17" fmla="*/ 324470 h 1304034"/>
              <a:gd name="connsiteX18" fmla="*/ 1000543 w 1135091"/>
              <a:gd name="connsiteY18" fmla="*/ 237797 h 1304034"/>
              <a:gd name="connsiteX19" fmla="*/ 1000543 w 1135091"/>
              <a:gd name="connsiteY19" fmla="*/ 159791 h 1304034"/>
              <a:gd name="connsiteX20" fmla="*/ 978874 w 1135091"/>
              <a:gd name="connsiteY20" fmla="*/ 81785 h 1304034"/>
              <a:gd name="connsiteX21" fmla="*/ 913870 w 1135091"/>
              <a:gd name="connsiteY21" fmla="*/ 55783 h 1304034"/>
              <a:gd name="connsiteX22" fmla="*/ 831530 w 1135091"/>
              <a:gd name="connsiteY22" fmla="*/ 38449 h 1304034"/>
              <a:gd name="connsiteX23" fmla="*/ 675519 w 1135091"/>
              <a:gd name="connsiteY23" fmla="*/ 55783 h 1304034"/>
              <a:gd name="connsiteX24" fmla="*/ 623515 w 1135091"/>
              <a:gd name="connsiteY24" fmla="*/ 8113 h 1304034"/>
              <a:gd name="connsiteX25" fmla="*/ 506507 w 1135091"/>
              <a:gd name="connsiteY25" fmla="*/ 3780 h 1304034"/>
              <a:gd name="connsiteX26" fmla="*/ 497839 w 1135091"/>
              <a:gd name="connsiteY26" fmla="*/ 47116 h 1304034"/>
              <a:gd name="connsiteX27" fmla="*/ 393832 w 1135091"/>
              <a:gd name="connsiteY27" fmla="*/ 194460 h 1304034"/>
              <a:gd name="connsiteX28" fmla="*/ 350495 w 1135091"/>
              <a:gd name="connsiteY28" fmla="*/ 207461 h 1304034"/>
              <a:gd name="connsiteX29" fmla="*/ 333161 w 1135091"/>
              <a:gd name="connsiteY29" fmla="*/ 177125 h 1304034"/>
              <a:gd name="connsiteX30" fmla="*/ 302825 w 1135091"/>
              <a:gd name="connsiteY30" fmla="*/ 207461 h 1304034"/>
              <a:gd name="connsiteX31" fmla="*/ 289824 w 1135091"/>
              <a:gd name="connsiteY31" fmla="*/ 259465 h 1304034"/>
              <a:gd name="connsiteX32" fmla="*/ 246488 w 1135091"/>
              <a:gd name="connsiteY32" fmla="*/ 250798 h 1304034"/>
              <a:gd name="connsiteX33" fmla="*/ 229153 w 1135091"/>
              <a:gd name="connsiteY33" fmla="*/ 216128 h 1304034"/>
              <a:gd name="connsiteX34" fmla="*/ 94810 w 1135091"/>
              <a:gd name="connsiteY34" fmla="*/ 233463 h 1304034"/>
              <a:gd name="connsiteX35" fmla="*/ 81809 w 1135091"/>
              <a:gd name="connsiteY35" fmla="*/ 272466 h 1304034"/>
              <a:gd name="connsiteX36" fmla="*/ 8137 w 1135091"/>
              <a:gd name="connsiteY36" fmla="*/ 298468 h 1304034"/>
              <a:gd name="connsiteX37" fmla="*/ 3803 w 1135091"/>
              <a:gd name="connsiteY37" fmla="*/ 393808 h 1304034"/>
              <a:gd name="connsiteX38" fmla="*/ 25472 w 1135091"/>
              <a:gd name="connsiteY38" fmla="*/ 545486 h 1304034"/>
              <a:gd name="connsiteX39" fmla="*/ 51474 w 1135091"/>
              <a:gd name="connsiteY39" fmla="*/ 588822 h 1304034"/>
              <a:gd name="connsiteX40" fmla="*/ 25472 w 1135091"/>
              <a:gd name="connsiteY40" fmla="*/ 645160 h 1304034"/>
              <a:gd name="connsiteX41" fmla="*/ 47140 w 1135091"/>
              <a:gd name="connsiteY41" fmla="*/ 684162 h 1304034"/>
              <a:gd name="connsiteX42" fmla="*/ 8137 w 1135091"/>
              <a:gd name="connsiteY42" fmla="*/ 727499 h 1304034"/>
              <a:gd name="connsiteX43" fmla="*/ 164148 w 1135091"/>
              <a:gd name="connsiteY43" fmla="*/ 731833 h 1304034"/>
              <a:gd name="connsiteX44" fmla="*/ 229153 w 1135091"/>
              <a:gd name="connsiteY44" fmla="*/ 688496 h 1304034"/>
              <a:gd name="connsiteX45" fmla="*/ 315826 w 1135091"/>
              <a:gd name="connsiteY45" fmla="*/ 684162 h 1304034"/>
              <a:gd name="connsiteX46" fmla="*/ 389498 w 1135091"/>
              <a:gd name="connsiteY46" fmla="*/ 658161 h 1304034"/>
              <a:gd name="connsiteX47" fmla="*/ 419834 w 1135091"/>
              <a:gd name="connsiteY47" fmla="*/ 619158 h 1304034"/>
              <a:gd name="connsiteX48" fmla="*/ 458837 w 1135091"/>
              <a:gd name="connsiteY48" fmla="*/ 601823 h 1304034"/>
              <a:gd name="connsiteX49" fmla="*/ 515174 w 1135091"/>
              <a:gd name="connsiteY49" fmla="*/ 619158 h 1304034"/>
              <a:gd name="connsiteX50" fmla="*/ 536842 w 1135091"/>
              <a:gd name="connsiteY50" fmla="*/ 675495 h 1304034"/>
              <a:gd name="connsiteX51" fmla="*/ 519508 w 1135091"/>
              <a:gd name="connsiteY51" fmla="*/ 727499 h 1304034"/>
              <a:gd name="connsiteX52" fmla="*/ 519508 w 1135091"/>
              <a:gd name="connsiteY52" fmla="*/ 775169 h 1304034"/>
              <a:gd name="connsiteX53" fmla="*/ 580179 w 1135091"/>
              <a:gd name="connsiteY53" fmla="*/ 788170 h 1304034"/>
              <a:gd name="connsiteX54" fmla="*/ 580179 w 1135091"/>
              <a:gd name="connsiteY54" fmla="*/ 853175 h 1304034"/>
              <a:gd name="connsiteX55" fmla="*/ 614848 w 1135091"/>
              <a:gd name="connsiteY55" fmla="*/ 978851 h 1304034"/>
              <a:gd name="connsiteX56" fmla="*/ 614848 w 1135091"/>
              <a:gd name="connsiteY56" fmla="*/ 1022187 h 1304034"/>
              <a:gd name="connsiteX57" fmla="*/ 562844 w 1135091"/>
              <a:gd name="connsiteY57" fmla="*/ 1035188 h 1304034"/>
              <a:gd name="connsiteX58" fmla="*/ 532509 w 1135091"/>
              <a:gd name="connsiteY58" fmla="*/ 1052523 h 1304034"/>
              <a:gd name="connsiteX59" fmla="*/ 528175 w 1135091"/>
              <a:gd name="connsiteY59" fmla="*/ 1013520 h 1304034"/>
              <a:gd name="connsiteX60" fmla="*/ 506507 w 1135091"/>
              <a:gd name="connsiteY60" fmla="*/ 1022187 h 1304034"/>
              <a:gd name="connsiteX61" fmla="*/ 445836 w 1135091"/>
              <a:gd name="connsiteY61" fmla="*/ 1095859 h 1304034"/>
              <a:gd name="connsiteX62" fmla="*/ 441502 w 1135091"/>
              <a:gd name="connsiteY62" fmla="*/ 1186866 h 1304034"/>
              <a:gd name="connsiteX63" fmla="*/ 480505 w 1135091"/>
              <a:gd name="connsiteY63" fmla="*/ 1247537 h 1304034"/>
              <a:gd name="connsiteX64" fmla="*/ 597513 w 1135091"/>
              <a:gd name="connsiteY64" fmla="*/ 1303874 h 1304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135091" h="1304034">
                <a:moveTo>
                  <a:pt x="597513" y="1303874"/>
                </a:moveTo>
                <a:cubicBezTo>
                  <a:pt x="625682" y="1300985"/>
                  <a:pt x="636516" y="1248259"/>
                  <a:pt x="649517" y="1230202"/>
                </a:cubicBezTo>
                <a:cubicBezTo>
                  <a:pt x="662518" y="1212145"/>
                  <a:pt x="673352" y="1209978"/>
                  <a:pt x="675519" y="1195533"/>
                </a:cubicBezTo>
                <a:cubicBezTo>
                  <a:pt x="677686" y="1181088"/>
                  <a:pt x="658907" y="1156530"/>
                  <a:pt x="662518" y="1143529"/>
                </a:cubicBezTo>
                <a:cubicBezTo>
                  <a:pt x="666129" y="1130528"/>
                  <a:pt x="686353" y="1119694"/>
                  <a:pt x="697187" y="1117527"/>
                </a:cubicBezTo>
                <a:cubicBezTo>
                  <a:pt x="708021" y="1115360"/>
                  <a:pt x="715244" y="1139195"/>
                  <a:pt x="727523" y="1130528"/>
                </a:cubicBezTo>
                <a:cubicBezTo>
                  <a:pt x="739802" y="1121861"/>
                  <a:pt x="751358" y="1087914"/>
                  <a:pt x="770859" y="1065524"/>
                </a:cubicBezTo>
                <a:cubicBezTo>
                  <a:pt x="790360" y="1043134"/>
                  <a:pt x="843086" y="1014242"/>
                  <a:pt x="844531" y="996185"/>
                </a:cubicBezTo>
                <a:cubicBezTo>
                  <a:pt x="845976" y="978128"/>
                  <a:pt x="791083" y="972350"/>
                  <a:pt x="779527" y="957182"/>
                </a:cubicBezTo>
                <a:cubicBezTo>
                  <a:pt x="767971" y="942014"/>
                  <a:pt x="768693" y="918180"/>
                  <a:pt x="775193" y="905179"/>
                </a:cubicBezTo>
                <a:cubicBezTo>
                  <a:pt x="781693" y="892178"/>
                  <a:pt x="811306" y="896512"/>
                  <a:pt x="818529" y="879177"/>
                </a:cubicBezTo>
                <a:cubicBezTo>
                  <a:pt x="825752" y="861842"/>
                  <a:pt x="819251" y="823561"/>
                  <a:pt x="818529" y="801171"/>
                </a:cubicBezTo>
                <a:cubicBezTo>
                  <a:pt x="817807" y="778781"/>
                  <a:pt x="797584" y="774447"/>
                  <a:pt x="814196" y="744834"/>
                </a:cubicBezTo>
                <a:cubicBezTo>
                  <a:pt x="830808" y="715221"/>
                  <a:pt x="900869" y="654549"/>
                  <a:pt x="918203" y="623491"/>
                </a:cubicBezTo>
                <a:cubicBezTo>
                  <a:pt x="935537" y="592433"/>
                  <a:pt x="908091" y="570766"/>
                  <a:pt x="918203" y="558487"/>
                </a:cubicBezTo>
                <a:cubicBezTo>
                  <a:pt x="928315" y="546208"/>
                  <a:pt x="970929" y="570043"/>
                  <a:pt x="978874" y="549819"/>
                </a:cubicBezTo>
                <a:cubicBezTo>
                  <a:pt x="986819" y="529595"/>
                  <a:pt x="939872" y="474702"/>
                  <a:pt x="965874" y="437144"/>
                </a:cubicBezTo>
                <a:cubicBezTo>
                  <a:pt x="991876" y="399586"/>
                  <a:pt x="1129108" y="357695"/>
                  <a:pt x="1134886" y="324470"/>
                </a:cubicBezTo>
                <a:cubicBezTo>
                  <a:pt x="1140664" y="291245"/>
                  <a:pt x="1022933" y="265243"/>
                  <a:pt x="1000543" y="237797"/>
                </a:cubicBezTo>
                <a:cubicBezTo>
                  <a:pt x="978153" y="210351"/>
                  <a:pt x="1004154" y="185793"/>
                  <a:pt x="1000543" y="159791"/>
                </a:cubicBezTo>
                <a:cubicBezTo>
                  <a:pt x="996932" y="133789"/>
                  <a:pt x="993319" y="99120"/>
                  <a:pt x="978874" y="81785"/>
                </a:cubicBezTo>
                <a:cubicBezTo>
                  <a:pt x="964429" y="64450"/>
                  <a:pt x="938427" y="63006"/>
                  <a:pt x="913870" y="55783"/>
                </a:cubicBezTo>
                <a:cubicBezTo>
                  <a:pt x="889313" y="48560"/>
                  <a:pt x="871255" y="38449"/>
                  <a:pt x="831530" y="38449"/>
                </a:cubicBezTo>
                <a:cubicBezTo>
                  <a:pt x="791805" y="38449"/>
                  <a:pt x="710188" y="60839"/>
                  <a:pt x="675519" y="55783"/>
                </a:cubicBezTo>
                <a:cubicBezTo>
                  <a:pt x="640850" y="50727"/>
                  <a:pt x="651684" y="16780"/>
                  <a:pt x="623515" y="8113"/>
                </a:cubicBezTo>
                <a:cubicBezTo>
                  <a:pt x="595346" y="-554"/>
                  <a:pt x="527453" y="-2721"/>
                  <a:pt x="506507" y="3780"/>
                </a:cubicBezTo>
                <a:cubicBezTo>
                  <a:pt x="485561" y="10280"/>
                  <a:pt x="516618" y="15336"/>
                  <a:pt x="497839" y="47116"/>
                </a:cubicBezTo>
                <a:cubicBezTo>
                  <a:pt x="479060" y="78896"/>
                  <a:pt x="418389" y="167736"/>
                  <a:pt x="393832" y="194460"/>
                </a:cubicBezTo>
                <a:cubicBezTo>
                  <a:pt x="369275" y="221184"/>
                  <a:pt x="360607" y="210350"/>
                  <a:pt x="350495" y="207461"/>
                </a:cubicBezTo>
                <a:cubicBezTo>
                  <a:pt x="340383" y="204572"/>
                  <a:pt x="341106" y="177125"/>
                  <a:pt x="333161" y="177125"/>
                </a:cubicBezTo>
                <a:cubicBezTo>
                  <a:pt x="325216" y="177125"/>
                  <a:pt x="310048" y="193738"/>
                  <a:pt x="302825" y="207461"/>
                </a:cubicBezTo>
                <a:cubicBezTo>
                  <a:pt x="295602" y="221184"/>
                  <a:pt x="299213" y="252242"/>
                  <a:pt x="289824" y="259465"/>
                </a:cubicBezTo>
                <a:cubicBezTo>
                  <a:pt x="280434" y="266688"/>
                  <a:pt x="256600" y="258021"/>
                  <a:pt x="246488" y="250798"/>
                </a:cubicBezTo>
                <a:cubicBezTo>
                  <a:pt x="236376" y="243575"/>
                  <a:pt x="254433" y="219017"/>
                  <a:pt x="229153" y="216128"/>
                </a:cubicBezTo>
                <a:cubicBezTo>
                  <a:pt x="203873" y="213239"/>
                  <a:pt x="119367" y="224073"/>
                  <a:pt x="94810" y="233463"/>
                </a:cubicBezTo>
                <a:cubicBezTo>
                  <a:pt x="70253" y="242853"/>
                  <a:pt x="96254" y="261632"/>
                  <a:pt x="81809" y="272466"/>
                </a:cubicBezTo>
                <a:cubicBezTo>
                  <a:pt x="67364" y="283300"/>
                  <a:pt x="21138" y="278244"/>
                  <a:pt x="8137" y="298468"/>
                </a:cubicBezTo>
                <a:cubicBezTo>
                  <a:pt x="-4864" y="318692"/>
                  <a:pt x="914" y="352638"/>
                  <a:pt x="3803" y="393808"/>
                </a:cubicBezTo>
                <a:cubicBezTo>
                  <a:pt x="6692" y="434978"/>
                  <a:pt x="17527" y="512984"/>
                  <a:pt x="25472" y="545486"/>
                </a:cubicBezTo>
                <a:cubicBezTo>
                  <a:pt x="33417" y="577988"/>
                  <a:pt x="51474" y="572210"/>
                  <a:pt x="51474" y="588822"/>
                </a:cubicBezTo>
                <a:cubicBezTo>
                  <a:pt x="51474" y="605434"/>
                  <a:pt x="26194" y="629270"/>
                  <a:pt x="25472" y="645160"/>
                </a:cubicBezTo>
                <a:cubicBezTo>
                  <a:pt x="24750" y="661050"/>
                  <a:pt x="50029" y="670439"/>
                  <a:pt x="47140" y="684162"/>
                </a:cubicBezTo>
                <a:cubicBezTo>
                  <a:pt x="44251" y="697885"/>
                  <a:pt x="-11364" y="719554"/>
                  <a:pt x="8137" y="727499"/>
                </a:cubicBezTo>
                <a:cubicBezTo>
                  <a:pt x="27638" y="735444"/>
                  <a:pt x="127312" y="738333"/>
                  <a:pt x="164148" y="731833"/>
                </a:cubicBezTo>
                <a:cubicBezTo>
                  <a:pt x="200984" y="725333"/>
                  <a:pt x="203873" y="696441"/>
                  <a:pt x="229153" y="688496"/>
                </a:cubicBezTo>
                <a:cubicBezTo>
                  <a:pt x="254433" y="680551"/>
                  <a:pt x="289102" y="689218"/>
                  <a:pt x="315826" y="684162"/>
                </a:cubicBezTo>
                <a:cubicBezTo>
                  <a:pt x="342550" y="679106"/>
                  <a:pt x="372163" y="668995"/>
                  <a:pt x="389498" y="658161"/>
                </a:cubicBezTo>
                <a:cubicBezTo>
                  <a:pt x="406833" y="647327"/>
                  <a:pt x="408277" y="628548"/>
                  <a:pt x="419834" y="619158"/>
                </a:cubicBezTo>
                <a:cubicBezTo>
                  <a:pt x="431390" y="609768"/>
                  <a:pt x="442947" y="601823"/>
                  <a:pt x="458837" y="601823"/>
                </a:cubicBezTo>
                <a:cubicBezTo>
                  <a:pt x="474727" y="601823"/>
                  <a:pt x="502173" y="606879"/>
                  <a:pt x="515174" y="619158"/>
                </a:cubicBezTo>
                <a:cubicBezTo>
                  <a:pt x="528175" y="631437"/>
                  <a:pt x="536120" y="657438"/>
                  <a:pt x="536842" y="675495"/>
                </a:cubicBezTo>
                <a:cubicBezTo>
                  <a:pt x="537564" y="693552"/>
                  <a:pt x="522397" y="710887"/>
                  <a:pt x="519508" y="727499"/>
                </a:cubicBezTo>
                <a:cubicBezTo>
                  <a:pt x="516619" y="744111"/>
                  <a:pt x="509396" y="765057"/>
                  <a:pt x="519508" y="775169"/>
                </a:cubicBezTo>
                <a:cubicBezTo>
                  <a:pt x="529620" y="785281"/>
                  <a:pt x="570067" y="775169"/>
                  <a:pt x="580179" y="788170"/>
                </a:cubicBezTo>
                <a:cubicBezTo>
                  <a:pt x="590291" y="801171"/>
                  <a:pt x="574401" y="821395"/>
                  <a:pt x="580179" y="853175"/>
                </a:cubicBezTo>
                <a:cubicBezTo>
                  <a:pt x="585957" y="884955"/>
                  <a:pt x="609070" y="950682"/>
                  <a:pt x="614848" y="978851"/>
                </a:cubicBezTo>
                <a:cubicBezTo>
                  <a:pt x="620626" y="1007020"/>
                  <a:pt x="623515" y="1012798"/>
                  <a:pt x="614848" y="1022187"/>
                </a:cubicBezTo>
                <a:cubicBezTo>
                  <a:pt x="606181" y="1031576"/>
                  <a:pt x="576567" y="1030132"/>
                  <a:pt x="562844" y="1035188"/>
                </a:cubicBezTo>
                <a:cubicBezTo>
                  <a:pt x="549121" y="1040244"/>
                  <a:pt x="538287" y="1056134"/>
                  <a:pt x="532509" y="1052523"/>
                </a:cubicBezTo>
                <a:cubicBezTo>
                  <a:pt x="526731" y="1048912"/>
                  <a:pt x="532509" y="1018576"/>
                  <a:pt x="528175" y="1013520"/>
                </a:cubicBezTo>
                <a:cubicBezTo>
                  <a:pt x="523841" y="1008464"/>
                  <a:pt x="520230" y="1008464"/>
                  <a:pt x="506507" y="1022187"/>
                </a:cubicBezTo>
                <a:cubicBezTo>
                  <a:pt x="492784" y="1035910"/>
                  <a:pt x="456670" y="1068413"/>
                  <a:pt x="445836" y="1095859"/>
                </a:cubicBezTo>
                <a:cubicBezTo>
                  <a:pt x="435002" y="1123305"/>
                  <a:pt x="435724" y="1161586"/>
                  <a:pt x="441502" y="1186866"/>
                </a:cubicBezTo>
                <a:cubicBezTo>
                  <a:pt x="447280" y="1212146"/>
                  <a:pt x="454503" y="1225147"/>
                  <a:pt x="480505" y="1247537"/>
                </a:cubicBezTo>
                <a:cubicBezTo>
                  <a:pt x="506507" y="1269927"/>
                  <a:pt x="569344" y="1306763"/>
                  <a:pt x="597513" y="1303874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Tsunan">
            <a:extLst>
              <a:ext uri="{FF2B5EF4-FFF2-40B4-BE49-F238E27FC236}">
                <a16:creationId xmlns:a16="http://schemas.microsoft.com/office/drawing/2014/main" id="{3AF619C4-1555-4C4E-A6A1-DAD9F6BD5FB4}"/>
              </a:ext>
            </a:extLst>
          </p:cNvPr>
          <p:cNvSpPr/>
          <p:nvPr/>
        </p:nvSpPr>
        <p:spPr>
          <a:xfrm>
            <a:off x="4869632" y="5640511"/>
            <a:ext cx="457162" cy="764748"/>
          </a:xfrm>
          <a:custGeom>
            <a:avLst/>
            <a:gdLst>
              <a:gd name="connsiteX0" fmla="*/ 417420 w 457162"/>
              <a:gd name="connsiteY0" fmla="*/ 764623 h 764748"/>
              <a:gd name="connsiteX1" fmla="*/ 352415 w 457162"/>
              <a:gd name="connsiteY1" fmla="*/ 708285 h 764748"/>
              <a:gd name="connsiteX2" fmla="*/ 317746 w 457162"/>
              <a:gd name="connsiteY2" fmla="*/ 695284 h 764748"/>
              <a:gd name="connsiteX3" fmla="*/ 278743 w 457162"/>
              <a:gd name="connsiteY3" fmla="*/ 682283 h 764748"/>
              <a:gd name="connsiteX4" fmla="*/ 239741 w 457162"/>
              <a:gd name="connsiteY4" fmla="*/ 651948 h 764748"/>
              <a:gd name="connsiteX5" fmla="*/ 209405 w 457162"/>
              <a:gd name="connsiteY5" fmla="*/ 621612 h 764748"/>
              <a:gd name="connsiteX6" fmla="*/ 148734 w 457162"/>
              <a:gd name="connsiteY6" fmla="*/ 617279 h 764748"/>
              <a:gd name="connsiteX7" fmla="*/ 140067 w 457162"/>
              <a:gd name="connsiteY7" fmla="*/ 543607 h 764748"/>
              <a:gd name="connsiteX8" fmla="*/ 49060 w 457162"/>
              <a:gd name="connsiteY8" fmla="*/ 504604 h 764748"/>
              <a:gd name="connsiteX9" fmla="*/ 49060 w 457162"/>
              <a:gd name="connsiteY9" fmla="*/ 443933 h 764748"/>
              <a:gd name="connsiteX10" fmla="*/ 40393 w 457162"/>
              <a:gd name="connsiteY10" fmla="*/ 387595 h 764748"/>
              <a:gd name="connsiteX11" fmla="*/ 53394 w 457162"/>
              <a:gd name="connsiteY11" fmla="*/ 339925 h 764748"/>
              <a:gd name="connsiteX12" fmla="*/ 62061 w 457162"/>
              <a:gd name="connsiteY12" fmla="*/ 270587 h 764748"/>
              <a:gd name="connsiteX13" fmla="*/ 31725 w 457162"/>
              <a:gd name="connsiteY13" fmla="*/ 227250 h 764748"/>
              <a:gd name="connsiteX14" fmla="*/ 1390 w 457162"/>
              <a:gd name="connsiteY14" fmla="*/ 201248 h 764748"/>
              <a:gd name="connsiteX15" fmla="*/ 10057 w 457162"/>
              <a:gd name="connsiteY15" fmla="*/ 110242 h 764748"/>
              <a:gd name="connsiteX16" fmla="*/ 53394 w 457162"/>
              <a:gd name="connsiteY16" fmla="*/ 97241 h 764748"/>
              <a:gd name="connsiteX17" fmla="*/ 83729 w 457162"/>
              <a:gd name="connsiteY17" fmla="*/ 66905 h 764748"/>
              <a:gd name="connsiteX18" fmla="*/ 205071 w 457162"/>
              <a:gd name="connsiteY18" fmla="*/ 62571 h 764748"/>
              <a:gd name="connsiteX19" fmla="*/ 261409 w 457162"/>
              <a:gd name="connsiteY19" fmla="*/ 58238 h 764748"/>
              <a:gd name="connsiteX20" fmla="*/ 283077 w 457162"/>
              <a:gd name="connsiteY20" fmla="*/ 6234 h 764748"/>
              <a:gd name="connsiteX21" fmla="*/ 348082 w 457162"/>
              <a:gd name="connsiteY21" fmla="*/ 1900 h 764748"/>
              <a:gd name="connsiteX22" fmla="*/ 378417 w 457162"/>
              <a:gd name="connsiteY22" fmla="*/ 14901 h 764748"/>
              <a:gd name="connsiteX23" fmla="*/ 378417 w 457162"/>
              <a:gd name="connsiteY23" fmla="*/ 45237 h 764748"/>
              <a:gd name="connsiteX24" fmla="*/ 369750 w 457162"/>
              <a:gd name="connsiteY24" fmla="*/ 97241 h 764748"/>
              <a:gd name="connsiteX25" fmla="*/ 361083 w 457162"/>
              <a:gd name="connsiteY25" fmla="*/ 149244 h 764748"/>
              <a:gd name="connsiteX26" fmla="*/ 421754 w 457162"/>
              <a:gd name="connsiteY26" fmla="*/ 183914 h 764748"/>
              <a:gd name="connsiteX27" fmla="*/ 439088 w 457162"/>
              <a:gd name="connsiteY27" fmla="*/ 318257 h 764748"/>
              <a:gd name="connsiteX28" fmla="*/ 456423 w 457162"/>
              <a:gd name="connsiteY28" fmla="*/ 383262 h 764748"/>
              <a:gd name="connsiteX29" fmla="*/ 413086 w 457162"/>
              <a:gd name="connsiteY29" fmla="*/ 409263 h 764748"/>
              <a:gd name="connsiteX30" fmla="*/ 387085 w 457162"/>
              <a:gd name="connsiteY30" fmla="*/ 365927 h 764748"/>
              <a:gd name="connsiteX31" fmla="*/ 335081 w 457162"/>
              <a:gd name="connsiteY31" fmla="*/ 391929 h 764748"/>
              <a:gd name="connsiteX32" fmla="*/ 300412 w 457162"/>
              <a:gd name="connsiteY32" fmla="*/ 443933 h 764748"/>
              <a:gd name="connsiteX33" fmla="*/ 278743 w 457162"/>
              <a:gd name="connsiteY33" fmla="*/ 521938 h 764748"/>
              <a:gd name="connsiteX34" fmla="*/ 274410 w 457162"/>
              <a:gd name="connsiteY34" fmla="*/ 582609 h 764748"/>
              <a:gd name="connsiteX35" fmla="*/ 309079 w 457162"/>
              <a:gd name="connsiteY35" fmla="*/ 630280 h 764748"/>
              <a:gd name="connsiteX36" fmla="*/ 348082 w 457162"/>
              <a:gd name="connsiteY36" fmla="*/ 660615 h 764748"/>
              <a:gd name="connsiteX37" fmla="*/ 434755 w 457162"/>
              <a:gd name="connsiteY37" fmla="*/ 690951 h 764748"/>
              <a:gd name="connsiteX38" fmla="*/ 417420 w 457162"/>
              <a:gd name="connsiteY38" fmla="*/ 764623 h 764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457162" h="764748">
                <a:moveTo>
                  <a:pt x="417420" y="764623"/>
                </a:moveTo>
                <a:cubicBezTo>
                  <a:pt x="403697" y="767512"/>
                  <a:pt x="369027" y="719841"/>
                  <a:pt x="352415" y="708285"/>
                </a:cubicBezTo>
                <a:cubicBezTo>
                  <a:pt x="335803" y="696729"/>
                  <a:pt x="330025" y="699618"/>
                  <a:pt x="317746" y="695284"/>
                </a:cubicBezTo>
                <a:cubicBezTo>
                  <a:pt x="305467" y="690950"/>
                  <a:pt x="291744" y="689506"/>
                  <a:pt x="278743" y="682283"/>
                </a:cubicBezTo>
                <a:cubicBezTo>
                  <a:pt x="265742" y="675060"/>
                  <a:pt x="251297" y="662060"/>
                  <a:pt x="239741" y="651948"/>
                </a:cubicBezTo>
                <a:cubicBezTo>
                  <a:pt x="228185" y="641836"/>
                  <a:pt x="224573" y="627390"/>
                  <a:pt x="209405" y="621612"/>
                </a:cubicBezTo>
                <a:cubicBezTo>
                  <a:pt x="194237" y="615834"/>
                  <a:pt x="160290" y="630280"/>
                  <a:pt x="148734" y="617279"/>
                </a:cubicBezTo>
                <a:cubicBezTo>
                  <a:pt x="137178" y="604278"/>
                  <a:pt x="156679" y="562386"/>
                  <a:pt x="140067" y="543607"/>
                </a:cubicBezTo>
                <a:cubicBezTo>
                  <a:pt x="123455" y="524828"/>
                  <a:pt x="64228" y="521216"/>
                  <a:pt x="49060" y="504604"/>
                </a:cubicBezTo>
                <a:cubicBezTo>
                  <a:pt x="33892" y="487992"/>
                  <a:pt x="50504" y="463434"/>
                  <a:pt x="49060" y="443933"/>
                </a:cubicBezTo>
                <a:cubicBezTo>
                  <a:pt x="47616" y="424432"/>
                  <a:pt x="39671" y="404930"/>
                  <a:pt x="40393" y="387595"/>
                </a:cubicBezTo>
                <a:cubicBezTo>
                  <a:pt x="41115" y="370260"/>
                  <a:pt x="49783" y="359426"/>
                  <a:pt x="53394" y="339925"/>
                </a:cubicBezTo>
                <a:cubicBezTo>
                  <a:pt x="57005" y="320424"/>
                  <a:pt x="65672" y="289366"/>
                  <a:pt x="62061" y="270587"/>
                </a:cubicBezTo>
                <a:cubicBezTo>
                  <a:pt x="58449" y="251808"/>
                  <a:pt x="41837" y="238806"/>
                  <a:pt x="31725" y="227250"/>
                </a:cubicBezTo>
                <a:cubicBezTo>
                  <a:pt x="21613" y="215694"/>
                  <a:pt x="5001" y="220749"/>
                  <a:pt x="1390" y="201248"/>
                </a:cubicBezTo>
                <a:cubicBezTo>
                  <a:pt x="-2221" y="181747"/>
                  <a:pt x="1390" y="127576"/>
                  <a:pt x="10057" y="110242"/>
                </a:cubicBezTo>
                <a:cubicBezTo>
                  <a:pt x="18724" y="92908"/>
                  <a:pt x="41115" y="104464"/>
                  <a:pt x="53394" y="97241"/>
                </a:cubicBezTo>
                <a:cubicBezTo>
                  <a:pt x="65673" y="90018"/>
                  <a:pt x="58450" y="72683"/>
                  <a:pt x="83729" y="66905"/>
                </a:cubicBezTo>
                <a:cubicBezTo>
                  <a:pt x="109008" y="61127"/>
                  <a:pt x="175458" y="64015"/>
                  <a:pt x="205071" y="62571"/>
                </a:cubicBezTo>
                <a:cubicBezTo>
                  <a:pt x="234684" y="61127"/>
                  <a:pt x="248408" y="67627"/>
                  <a:pt x="261409" y="58238"/>
                </a:cubicBezTo>
                <a:cubicBezTo>
                  <a:pt x="274410" y="48849"/>
                  <a:pt x="268632" y="15624"/>
                  <a:pt x="283077" y="6234"/>
                </a:cubicBezTo>
                <a:cubicBezTo>
                  <a:pt x="297522" y="-3156"/>
                  <a:pt x="332192" y="455"/>
                  <a:pt x="348082" y="1900"/>
                </a:cubicBezTo>
                <a:cubicBezTo>
                  <a:pt x="363972" y="3345"/>
                  <a:pt x="373361" y="7678"/>
                  <a:pt x="378417" y="14901"/>
                </a:cubicBezTo>
                <a:cubicBezTo>
                  <a:pt x="383473" y="22124"/>
                  <a:pt x="379861" y="31514"/>
                  <a:pt x="378417" y="45237"/>
                </a:cubicBezTo>
                <a:cubicBezTo>
                  <a:pt x="376973" y="58960"/>
                  <a:pt x="372639" y="79906"/>
                  <a:pt x="369750" y="97241"/>
                </a:cubicBezTo>
                <a:cubicBezTo>
                  <a:pt x="366861" y="114575"/>
                  <a:pt x="352416" y="134799"/>
                  <a:pt x="361083" y="149244"/>
                </a:cubicBezTo>
                <a:cubicBezTo>
                  <a:pt x="369750" y="163689"/>
                  <a:pt x="408753" y="155745"/>
                  <a:pt x="421754" y="183914"/>
                </a:cubicBezTo>
                <a:cubicBezTo>
                  <a:pt x="434755" y="212083"/>
                  <a:pt x="433310" y="285032"/>
                  <a:pt x="439088" y="318257"/>
                </a:cubicBezTo>
                <a:cubicBezTo>
                  <a:pt x="444866" y="351482"/>
                  <a:pt x="460757" y="368094"/>
                  <a:pt x="456423" y="383262"/>
                </a:cubicBezTo>
                <a:cubicBezTo>
                  <a:pt x="452089" y="398430"/>
                  <a:pt x="424642" y="412152"/>
                  <a:pt x="413086" y="409263"/>
                </a:cubicBezTo>
                <a:cubicBezTo>
                  <a:pt x="401530" y="406374"/>
                  <a:pt x="400086" y="368816"/>
                  <a:pt x="387085" y="365927"/>
                </a:cubicBezTo>
                <a:cubicBezTo>
                  <a:pt x="374084" y="363038"/>
                  <a:pt x="349526" y="378928"/>
                  <a:pt x="335081" y="391929"/>
                </a:cubicBezTo>
                <a:cubicBezTo>
                  <a:pt x="320636" y="404930"/>
                  <a:pt x="309802" y="422265"/>
                  <a:pt x="300412" y="443933"/>
                </a:cubicBezTo>
                <a:cubicBezTo>
                  <a:pt x="291022" y="465601"/>
                  <a:pt x="283077" y="498825"/>
                  <a:pt x="278743" y="521938"/>
                </a:cubicBezTo>
                <a:cubicBezTo>
                  <a:pt x="274409" y="545051"/>
                  <a:pt x="269354" y="564552"/>
                  <a:pt x="274410" y="582609"/>
                </a:cubicBezTo>
                <a:cubicBezTo>
                  <a:pt x="279466" y="600666"/>
                  <a:pt x="296800" y="617279"/>
                  <a:pt x="309079" y="630280"/>
                </a:cubicBezTo>
                <a:cubicBezTo>
                  <a:pt x="321358" y="643281"/>
                  <a:pt x="327136" y="650503"/>
                  <a:pt x="348082" y="660615"/>
                </a:cubicBezTo>
                <a:cubicBezTo>
                  <a:pt x="369028" y="670727"/>
                  <a:pt x="421754" y="677228"/>
                  <a:pt x="434755" y="690951"/>
                </a:cubicBezTo>
                <a:cubicBezTo>
                  <a:pt x="447756" y="704674"/>
                  <a:pt x="431143" y="761734"/>
                  <a:pt x="417420" y="764623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Yuzawa">
            <a:extLst>
              <a:ext uri="{FF2B5EF4-FFF2-40B4-BE49-F238E27FC236}">
                <a16:creationId xmlns:a16="http://schemas.microsoft.com/office/drawing/2014/main" id="{73F88172-EFED-4ADC-8740-5E91DBEC3F57}"/>
              </a:ext>
            </a:extLst>
          </p:cNvPr>
          <p:cNvSpPr/>
          <p:nvPr/>
        </p:nvSpPr>
        <p:spPr>
          <a:xfrm>
            <a:off x="5221566" y="5994293"/>
            <a:ext cx="819617" cy="821726"/>
          </a:xfrm>
          <a:custGeom>
            <a:avLst/>
            <a:gdLst>
              <a:gd name="connsiteX0" fmla="*/ 56819 w 819617"/>
              <a:gd name="connsiteY0" fmla="*/ 809536 h 821726"/>
              <a:gd name="connsiteX1" fmla="*/ 108823 w 819617"/>
              <a:gd name="connsiteY1" fmla="*/ 813870 h 821726"/>
              <a:gd name="connsiteX2" fmla="*/ 143492 w 819617"/>
              <a:gd name="connsiteY2" fmla="*/ 753199 h 821726"/>
              <a:gd name="connsiteX3" fmla="*/ 173827 w 819617"/>
              <a:gd name="connsiteY3" fmla="*/ 718530 h 821726"/>
              <a:gd name="connsiteX4" fmla="*/ 282169 w 819617"/>
              <a:gd name="connsiteY4" fmla="*/ 761866 h 821726"/>
              <a:gd name="connsiteX5" fmla="*/ 351507 w 819617"/>
              <a:gd name="connsiteY5" fmla="*/ 774867 h 821726"/>
              <a:gd name="connsiteX6" fmla="*/ 399177 w 819617"/>
              <a:gd name="connsiteY6" fmla="*/ 722863 h 821726"/>
              <a:gd name="connsiteX7" fmla="*/ 412178 w 819617"/>
              <a:gd name="connsiteY7" fmla="*/ 705529 h 821726"/>
              <a:gd name="connsiteX8" fmla="*/ 477183 w 819617"/>
              <a:gd name="connsiteY8" fmla="*/ 731531 h 821726"/>
              <a:gd name="connsiteX9" fmla="*/ 498851 w 819617"/>
              <a:gd name="connsiteY9" fmla="*/ 636190 h 821726"/>
              <a:gd name="connsiteX10" fmla="*/ 490184 w 819617"/>
              <a:gd name="connsiteY10" fmla="*/ 579853 h 821726"/>
              <a:gd name="connsiteX11" fmla="*/ 472849 w 819617"/>
              <a:gd name="connsiteY11" fmla="*/ 536516 h 821726"/>
              <a:gd name="connsiteX12" fmla="*/ 472849 w 819617"/>
              <a:gd name="connsiteY12" fmla="*/ 519182 h 821726"/>
              <a:gd name="connsiteX13" fmla="*/ 520519 w 819617"/>
              <a:gd name="connsiteY13" fmla="*/ 523516 h 821726"/>
              <a:gd name="connsiteX14" fmla="*/ 542188 w 819617"/>
              <a:gd name="connsiteY14" fmla="*/ 536516 h 821726"/>
              <a:gd name="connsiteX15" fmla="*/ 615860 w 819617"/>
              <a:gd name="connsiteY15" fmla="*/ 540850 h 821726"/>
              <a:gd name="connsiteX16" fmla="*/ 641861 w 819617"/>
              <a:gd name="connsiteY16" fmla="*/ 519182 h 821726"/>
              <a:gd name="connsiteX17" fmla="*/ 650529 w 819617"/>
              <a:gd name="connsiteY17" fmla="*/ 484513 h 821726"/>
              <a:gd name="connsiteX18" fmla="*/ 719867 w 819617"/>
              <a:gd name="connsiteY18" fmla="*/ 484513 h 821726"/>
              <a:gd name="connsiteX19" fmla="*/ 745869 w 819617"/>
              <a:gd name="connsiteY19" fmla="*/ 484513 h 821726"/>
              <a:gd name="connsiteX20" fmla="*/ 806540 w 819617"/>
              <a:gd name="connsiteY20" fmla="*/ 445510 h 821726"/>
              <a:gd name="connsiteX21" fmla="*/ 750203 w 819617"/>
              <a:gd name="connsiteY21" fmla="*/ 423842 h 821726"/>
              <a:gd name="connsiteX22" fmla="*/ 750203 w 819617"/>
              <a:gd name="connsiteY22" fmla="*/ 371838 h 821726"/>
              <a:gd name="connsiteX23" fmla="*/ 797873 w 819617"/>
              <a:gd name="connsiteY23" fmla="*/ 354503 h 821726"/>
              <a:gd name="connsiteX24" fmla="*/ 797873 w 819617"/>
              <a:gd name="connsiteY24" fmla="*/ 272164 h 821726"/>
              <a:gd name="connsiteX25" fmla="*/ 819541 w 819617"/>
              <a:gd name="connsiteY25" fmla="*/ 254829 h 821726"/>
              <a:gd name="connsiteX26" fmla="*/ 789206 w 819617"/>
              <a:gd name="connsiteY26" fmla="*/ 207159 h 821726"/>
              <a:gd name="connsiteX27" fmla="*/ 763204 w 819617"/>
              <a:gd name="connsiteY27" fmla="*/ 120486 h 821726"/>
              <a:gd name="connsiteX28" fmla="*/ 702533 w 819617"/>
              <a:gd name="connsiteY28" fmla="*/ 111819 h 821726"/>
              <a:gd name="connsiteX29" fmla="*/ 702533 w 819617"/>
              <a:gd name="connsiteY29" fmla="*/ 42480 h 821726"/>
              <a:gd name="connsiteX30" fmla="*/ 607192 w 819617"/>
              <a:gd name="connsiteY30" fmla="*/ 51148 h 821726"/>
              <a:gd name="connsiteX31" fmla="*/ 563856 w 819617"/>
              <a:gd name="connsiteY31" fmla="*/ 38147 h 821726"/>
              <a:gd name="connsiteX32" fmla="*/ 568189 w 819617"/>
              <a:gd name="connsiteY32" fmla="*/ 7811 h 821726"/>
              <a:gd name="connsiteX33" fmla="*/ 507518 w 819617"/>
              <a:gd name="connsiteY33" fmla="*/ 33813 h 821726"/>
              <a:gd name="connsiteX34" fmla="*/ 442514 w 819617"/>
              <a:gd name="connsiteY34" fmla="*/ 33813 h 821726"/>
              <a:gd name="connsiteX35" fmla="*/ 386176 w 819617"/>
              <a:gd name="connsiteY35" fmla="*/ 7811 h 821726"/>
              <a:gd name="connsiteX36" fmla="*/ 364508 w 819617"/>
              <a:gd name="connsiteY36" fmla="*/ 7811 h 821726"/>
              <a:gd name="connsiteX37" fmla="*/ 282169 w 819617"/>
              <a:gd name="connsiteY37" fmla="*/ 98818 h 821726"/>
              <a:gd name="connsiteX38" fmla="*/ 269168 w 819617"/>
              <a:gd name="connsiteY38" fmla="*/ 142154 h 821726"/>
              <a:gd name="connsiteX39" fmla="*/ 243166 w 819617"/>
              <a:gd name="connsiteY39" fmla="*/ 172490 h 821726"/>
              <a:gd name="connsiteX40" fmla="*/ 208497 w 819617"/>
              <a:gd name="connsiteY40" fmla="*/ 163823 h 821726"/>
              <a:gd name="connsiteX41" fmla="*/ 178161 w 819617"/>
              <a:gd name="connsiteY41" fmla="*/ 172490 h 821726"/>
              <a:gd name="connsiteX42" fmla="*/ 191162 w 819617"/>
              <a:gd name="connsiteY42" fmla="*/ 202825 h 821726"/>
              <a:gd name="connsiteX43" fmla="*/ 191162 w 819617"/>
              <a:gd name="connsiteY43" fmla="*/ 215826 h 821726"/>
              <a:gd name="connsiteX44" fmla="*/ 147825 w 819617"/>
              <a:gd name="connsiteY44" fmla="*/ 280831 h 821726"/>
              <a:gd name="connsiteX45" fmla="*/ 113156 w 819617"/>
              <a:gd name="connsiteY45" fmla="*/ 324168 h 821726"/>
              <a:gd name="connsiteX46" fmla="*/ 82821 w 819617"/>
              <a:gd name="connsiteY46" fmla="*/ 341502 h 821726"/>
              <a:gd name="connsiteX47" fmla="*/ 100155 w 819617"/>
              <a:gd name="connsiteY47" fmla="*/ 397840 h 821726"/>
              <a:gd name="connsiteX48" fmla="*/ 52485 w 819617"/>
              <a:gd name="connsiteY48" fmla="*/ 445510 h 821726"/>
              <a:gd name="connsiteX49" fmla="*/ 22150 w 819617"/>
              <a:gd name="connsiteY49" fmla="*/ 484513 h 821726"/>
              <a:gd name="connsiteX50" fmla="*/ 22150 w 819617"/>
              <a:gd name="connsiteY50" fmla="*/ 501847 h 821726"/>
              <a:gd name="connsiteX51" fmla="*/ 65486 w 819617"/>
              <a:gd name="connsiteY51" fmla="*/ 545184 h 821726"/>
              <a:gd name="connsiteX52" fmla="*/ 78487 w 819617"/>
              <a:gd name="connsiteY52" fmla="*/ 571186 h 821726"/>
              <a:gd name="connsiteX53" fmla="*/ 35151 w 819617"/>
              <a:gd name="connsiteY53" fmla="*/ 640524 h 821726"/>
              <a:gd name="connsiteX54" fmla="*/ 481 w 819617"/>
              <a:gd name="connsiteY54" fmla="*/ 662192 h 821726"/>
              <a:gd name="connsiteX55" fmla="*/ 61152 w 819617"/>
              <a:gd name="connsiteY55" fmla="*/ 709862 h 821726"/>
              <a:gd name="connsiteX56" fmla="*/ 56819 w 819617"/>
              <a:gd name="connsiteY56" fmla="*/ 809536 h 821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819617" h="821726">
                <a:moveTo>
                  <a:pt x="56819" y="809536"/>
                </a:moveTo>
                <a:cubicBezTo>
                  <a:pt x="64764" y="826871"/>
                  <a:pt x="94378" y="823259"/>
                  <a:pt x="108823" y="813870"/>
                </a:cubicBezTo>
                <a:cubicBezTo>
                  <a:pt x="123268" y="804481"/>
                  <a:pt x="132658" y="769089"/>
                  <a:pt x="143492" y="753199"/>
                </a:cubicBezTo>
                <a:cubicBezTo>
                  <a:pt x="154326" y="737309"/>
                  <a:pt x="150714" y="717085"/>
                  <a:pt x="173827" y="718530"/>
                </a:cubicBezTo>
                <a:cubicBezTo>
                  <a:pt x="196940" y="719974"/>
                  <a:pt x="252556" y="752477"/>
                  <a:pt x="282169" y="761866"/>
                </a:cubicBezTo>
                <a:cubicBezTo>
                  <a:pt x="311782" y="771255"/>
                  <a:pt x="332006" y="781367"/>
                  <a:pt x="351507" y="774867"/>
                </a:cubicBezTo>
                <a:cubicBezTo>
                  <a:pt x="371008" y="768366"/>
                  <a:pt x="399177" y="722863"/>
                  <a:pt x="399177" y="722863"/>
                </a:cubicBezTo>
                <a:cubicBezTo>
                  <a:pt x="409289" y="711307"/>
                  <a:pt x="399177" y="704084"/>
                  <a:pt x="412178" y="705529"/>
                </a:cubicBezTo>
                <a:cubicBezTo>
                  <a:pt x="425179" y="706974"/>
                  <a:pt x="462737" y="743088"/>
                  <a:pt x="477183" y="731531"/>
                </a:cubicBezTo>
                <a:cubicBezTo>
                  <a:pt x="491629" y="719974"/>
                  <a:pt x="496684" y="661470"/>
                  <a:pt x="498851" y="636190"/>
                </a:cubicBezTo>
                <a:cubicBezTo>
                  <a:pt x="501018" y="610910"/>
                  <a:pt x="494518" y="596465"/>
                  <a:pt x="490184" y="579853"/>
                </a:cubicBezTo>
                <a:cubicBezTo>
                  <a:pt x="485850" y="563241"/>
                  <a:pt x="472849" y="536516"/>
                  <a:pt x="472849" y="536516"/>
                </a:cubicBezTo>
                <a:cubicBezTo>
                  <a:pt x="469960" y="526404"/>
                  <a:pt x="464904" y="521349"/>
                  <a:pt x="472849" y="519182"/>
                </a:cubicBezTo>
                <a:cubicBezTo>
                  <a:pt x="480794" y="517015"/>
                  <a:pt x="508962" y="520627"/>
                  <a:pt x="520519" y="523516"/>
                </a:cubicBezTo>
                <a:cubicBezTo>
                  <a:pt x="532076" y="526405"/>
                  <a:pt x="526298" y="533627"/>
                  <a:pt x="542188" y="536516"/>
                </a:cubicBezTo>
                <a:cubicBezTo>
                  <a:pt x="558078" y="539405"/>
                  <a:pt x="599248" y="543739"/>
                  <a:pt x="615860" y="540850"/>
                </a:cubicBezTo>
                <a:cubicBezTo>
                  <a:pt x="632472" y="537961"/>
                  <a:pt x="636083" y="528571"/>
                  <a:pt x="641861" y="519182"/>
                </a:cubicBezTo>
                <a:cubicBezTo>
                  <a:pt x="647639" y="509793"/>
                  <a:pt x="637528" y="490291"/>
                  <a:pt x="650529" y="484513"/>
                </a:cubicBezTo>
                <a:cubicBezTo>
                  <a:pt x="663530" y="478735"/>
                  <a:pt x="719867" y="484513"/>
                  <a:pt x="719867" y="484513"/>
                </a:cubicBezTo>
                <a:cubicBezTo>
                  <a:pt x="735757" y="484513"/>
                  <a:pt x="731423" y="491014"/>
                  <a:pt x="745869" y="484513"/>
                </a:cubicBezTo>
                <a:cubicBezTo>
                  <a:pt x="760315" y="478012"/>
                  <a:pt x="805818" y="455622"/>
                  <a:pt x="806540" y="445510"/>
                </a:cubicBezTo>
                <a:cubicBezTo>
                  <a:pt x="807262" y="435398"/>
                  <a:pt x="759593" y="436121"/>
                  <a:pt x="750203" y="423842"/>
                </a:cubicBezTo>
                <a:cubicBezTo>
                  <a:pt x="740814" y="411563"/>
                  <a:pt x="742258" y="383394"/>
                  <a:pt x="750203" y="371838"/>
                </a:cubicBezTo>
                <a:cubicBezTo>
                  <a:pt x="758148" y="360281"/>
                  <a:pt x="789928" y="371115"/>
                  <a:pt x="797873" y="354503"/>
                </a:cubicBezTo>
                <a:cubicBezTo>
                  <a:pt x="805818" y="337891"/>
                  <a:pt x="794262" y="288776"/>
                  <a:pt x="797873" y="272164"/>
                </a:cubicBezTo>
                <a:cubicBezTo>
                  <a:pt x="801484" y="255552"/>
                  <a:pt x="820985" y="265663"/>
                  <a:pt x="819541" y="254829"/>
                </a:cubicBezTo>
                <a:cubicBezTo>
                  <a:pt x="818097" y="243995"/>
                  <a:pt x="798596" y="229550"/>
                  <a:pt x="789206" y="207159"/>
                </a:cubicBezTo>
                <a:cubicBezTo>
                  <a:pt x="779816" y="184768"/>
                  <a:pt x="777649" y="136376"/>
                  <a:pt x="763204" y="120486"/>
                </a:cubicBezTo>
                <a:cubicBezTo>
                  <a:pt x="748759" y="104596"/>
                  <a:pt x="712645" y="124820"/>
                  <a:pt x="702533" y="111819"/>
                </a:cubicBezTo>
                <a:cubicBezTo>
                  <a:pt x="692421" y="98818"/>
                  <a:pt x="718423" y="52592"/>
                  <a:pt x="702533" y="42480"/>
                </a:cubicBezTo>
                <a:cubicBezTo>
                  <a:pt x="686643" y="32368"/>
                  <a:pt x="630305" y="51870"/>
                  <a:pt x="607192" y="51148"/>
                </a:cubicBezTo>
                <a:cubicBezTo>
                  <a:pt x="584079" y="50426"/>
                  <a:pt x="570356" y="45370"/>
                  <a:pt x="563856" y="38147"/>
                </a:cubicBezTo>
                <a:cubicBezTo>
                  <a:pt x="557356" y="30924"/>
                  <a:pt x="577579" y="8533"/>
                  <a:pt x="568189" y="7811"/>
                </a:cubicBezTo>
                <a:cubicBezTo>
                  <a:pt x="558799" y="7089"/>
                  <a:pt x="528464" y="29479"/>
                  <a:pt x="507518" y="33813"/>
                </a:cubicBezTo>
                <a:cubicBezTo>
                  <a:pt x="486572" y="38147"/>
                  <a:pt x="462738" y="38147"/>
                  <a:pt x="442514" y="33813"/>
                </a:cubicBezTo>
                <a:cubicBezTo>
                  <a:pt x="422290" y="29479"/>
                  <a:pt x="399177" y="12145"/>
                  <a:pt x="386176" y="7811"/>
                </a:cubicBezTo>
                <a:cubicBezTo>
                  <a:pt x="373175" y="3477"/>
                  <a:pt x="381843" y="-7357"/>
                  <a:pt x="364508" y="7811"/>
                </a:cubicBezTo>
                <a:cubicBezTo>
                  <a:pt x="347174" y="22979"/>
                  <a:pt x="298059" y="76428"/>
                  <a:pt x="282169" y="98818"/>
                </a:cubicBezTo>
                <a:cubicBezTo>
                  <a:pt x="266279" y="121208"/>
                  <a:pt x="275668" y="129875"/>
                  <a:pt x="269168" y="142154"/>
                </a:cubicBezTo>
                <a:cubicBezTo>
                  <a:pt x="262668" y="154433"/>
                  <a:pt x="253278" y="168879"/>
                  <a:pt x="243166" y="172490"/>
                </a:cubicBezTo>
                <a:cubicBezTo>
                  <a:pt x="233054" y="176101"/>
                  <a:pt x="219331" y="163823"/>
                  <a:pt x="208497" y="163823"/>
                </a:cubicBezTo>
                <a:cubicBezTo>
                  <a:pt x="197663" y="163823"/>
                  <a:pt x="181050" y="165990"/>
                  <a:pt x="178161" y="172490"/>
                </a:cubicBezTo>
                <a:cubicBezTo>
                  <a:pt x="175272" y="178990"/>
                  <a:pt x="191162" y="202825"/>
                  <a:pt x="191162" y="202825"/>
                </a:cubicBezTo>
                <a:cubicBezTo>
                  <a:pt x="193329" y="210048"/>
                  <a:pt x="198385" y="202825"/>
                  <a:pt x="191162" y="215826"/>
                </a:cubicBezTo>
                <a:cubicBezTo>
                  <a:pt x="183939" y="228827"/>
                  <a:pt x="160826" y="262774"/>
                  <a:pt x="147825" y="280831"/>
                </a:cubicBezTo>
                <a:cubicBezTo>
                  <a:pt x="134824" y="298888"/>
                  <a:pt x="123990" y="314056"/>
                  <a:pt x="113156" y="324168"/>
                </a:cubicBezTo>
                <a:cubicBezTo>
                  <a:pt x="102322" y="334280"/>
                  <a:pt x="84988" y="329223"/>
                  <a:pt x="82821" y="341502"/>
                </a:cubicBezTo>
                <a:cubicBezTo>
                  <a:pt x="80654" y="353781"/>
                  <a:pt x="105211" y="380505"/>
                  <a:pt x="100155" y="397840"/>
                </a:cubicBezTo>
                <a:cubicBezTo>
                  <a:pt x="95099" y="415175"/>
                  <a:pt x="65486" y="431064"/>
                  <a:pt x="52485" y="445510"/>
                </a:cubicBezTo>
                <a:cubicBezTo>
                  <a:pt x="39484" y="459956"/>
                  <a:pt x="22150" y="484513"/>
                  <a:pt x="22150" y="484513"/>
                </a:cubicBezTo>
                <a:cubicBezTo>
                  <a:pt x="17094" y="493902"/>
                  <a:pt x="14927" y="491735"/>
                  <a:pt x="22150" y="501847"/>
                </a:cubicBezTo>
                <a:cubicBezTo>
                  <a:pt x="29373" y="511959"/>
                  <a:pt x="56097" y="533628"/>
                  <a:pt x="65486" y="545184"/>
                </a:cubicBezTo>
                <a:cubicBezTo>
                  <a:pt x="74875" y="556740"/>
                  <a:pt x="83543" y="555296"/>
                  <a:pt x="78487" y="571186"/>
                </a:cubicBezTo>
                <a:cubicBezTo>
                  <a:pt x="73431" y="587076"/>
                  <a:pt x="48152" y="625356"/>
                  <a:pt x="35151" y="640524"/>
                </a:cubicBezTo>
                <a:cubicBezTo>
                  <a:pt x="22150" y="655692"/>
                  <a:pt x="-3852" y="650636"/>
                  <a:pt x="481" y="662192"/>
                </a:cubicBezTo>
                <a:cubicBezTo>
                  <a:pt x="4814" y="673748"/>
                  <a:pt x="51040" y="693250"/>
                  <a:pt x="61152" y="709862"/>
                </a:cubicBezTo>
                <a:cubicBezTo>
                  <a:pt x="71264" y="726474"/>
                  <a:pt x="48874" y="792201"/>
                  <a:pt x="56819" y="809536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Awashima">
            <a:extLst>
              <a:ext uri="{FF2B5EF4-FFF2-40B4-BE49-F238E27FC236}">
                <a16:creationId xmlns:a16="http://schemas.microsoft.com/office/drawing/2014/main" id="{5EFE92EA-07A7-4002-B201-EE1C876EAC4B}"/>
              </a:ext>
            </a:extLst>
          </p:cNvPr>
          <p:cNvSpPr/>
          <p:nvPr/>
        </p:nvSpPr>
        <p:spPr>
          <a:xfrm>
            <a:off x="6967704" y="368307"/>
            <a:ext cx="216488" cy="179502"/>
          </a:xfrm>
          <a:custGeom>
            <a:avLst/>
            <a:gdLst>
              <a:gd name="connsiteX0" fmla="*/ 18139 w 216488"/>
              <a:gd name="connsiteY0" fmla="*/ 169066 h 179502"/>
              <a:gd name="connsiteX1" fmla="*/ 5138 w 216488"/>
              <a:gd name="connsiteY1" fmla="*/ 99727 h 179502"/>
              <a:gd name="connsiteX2" fmla="*/ 83143 w 216488"/>
              <a:gd name="connsiteY2" fmla="*/ 43390 h 179502"/>
              <a:gd name="connsiteX3" fmla="*/ 161149 w 216488"/>
              <a:gd name="connsiteY3" fmla="*/ 53 h 179502"/>
              <a:gd name="connsiteX4" fmla="*/ 208819 w 216488"/>
              <a:gd name="connsiteY4" fmla="*/ 52057 h 179502"/>
              <a:gd name="connsiteX5" fmla="*/ 208819 w 216488"/>
              <a:gd name="connsiteY5" fmla="*/ 86726 h 179502"/>
              <a:gd name="connsiteX6" fmla="*/ 135147 w 216488"/>
              <a:gd name="connsiteY6" fmla="*/ 130063 h 179502"/>
              <a:gd name="connsiteX7" fmla="*/ 104812 w 216488"/>
              <a:gd name="connsiteY7" fmla="*/ 173399 h 179502"/>
              <a:gd name="connsiteX8" fmla="*/ 18139 w 216488"/>
              <a:gd name="connsiteY8" fmla="*/ 169066 h 179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488" h="179502">
                <a:moveTo>
                  <a:pt x="18139" y="169066"/>
                </a:moveTo>
                <a:cubicBezTo>
                  <a:pt x="1527" y="156787"/>
                  <a:pt x="-5696" y="120673"/>
                  <a:pt x="5138" y="99727"/>
                </a:cubicBezTo>
                <a:cubicBezTo>
                  <a:pt x="15972" y="78781"/>
                  <a:pt x="57141" y="60002"/>
                  <a:pt x="83143" y="43390"/>
                </a:cubicBezTo>
                <a:cubicBezTo>
                  <a:pt x="109145" y="26778"/>
                  <a:pt x="140203" y="-1392"/>
                  <a:pt x="161149" y="53"/>
                </a:cubicBezTo>
                <a:cubicBezTo>
                  <a:pt x="182095" y="1497"/>
                  <a:pt x="200874" y="37612"/>
                  <a:pt x="208819" y="52057"/>
                </a:cubicBezTo>
                <a:cubicBezTo>
                  <a:pt x="216764" y="66502"/>
                  <a:pt x="221098" y="73725"/>
                  <a:pt x="208819" y="86726"/>
                </a:cubicBezTo>
                <a:cubicBezTo>
                  <a:pt x="196540" y="99727"/>
                  <a:pt x="152481" y="115618"/>
                  <a:pt x="135147" y="130063"/>
                </a:cubicBezTo>
                <a:cubicBezTo>
                  <a:pt x="117813" y="144508"/>
                  <a:pt x="119980" y="164009"/>
                  <a:pt x="104812" y="173399"/>
                </a:cubicBezTo>
                <a:cubicBezTo>
                  <a:pt x="89644" y="182789"/>
                  <a:pt x="34751" y="181345"/>
                  <a:pt x="18139" y="169066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Sado">
            <a:extLst>
              <a:ext uri="{FF2B5EF4-FFF2-40B4-BE49-F238E27FC236}">
                <a16:creationId xmlns:a16="http://schemas.microsoft.com/office/drawing/2014/main" id="{DE688DA2-339B-42AA-BBDB-A42FADD704DC}"/>
              </a:ext>
            </a:extLst>
          </p:cNvPr>
          <p:cNvSpPr/>
          <p:nvPr/>
        </p:nvSpPr>
        <p:spPr>
          <a:xfrm>
            <a:off x="5359084" y="1047647"/>
            <a:ext cx="871682" cy="1351013"/>
          </a:xfrm>
          <a:custGeom>
            <a:avLst/>
            <a:gdLst>
              <a:gd name="connsiteX0" fmla="*/ 741539 w 871682"/>
              <a:gd name="connsiteY0" fmla="*/ 6671 h 1351013"/>
              <a:gd name="connsiteX1" fmla="*/ 594195 w 871682"/>
              <a:gd name="connsiteY1" fmla="*/ 6671 h 1351013"/>
              <a:gd name="connsiteX2" fmla="*/ 594195 w 871682"/>
              <a:gd name="connsiteY2" fmla="*/ 41340 h 1351013"/>
              <a:gd name="connsiteX3" fmla="*/ 585527 w 871682"/>
              <a:gd name="connsiteY3" fmla="*/ 93344 h 1351013"/>
              <a:gd name="connsiteX4" fmla="*/ 559525 w 871682"/>
              <a:gd name="connsiteY4" fmla="*/ 171350 h 1351013"/>
              <a:gd name="connsiteX5" fmla="*/ 490187 w 871682"/>
              <a:gd name="connsiteY5" fmla="*/ 240688 h 1351013"/>
              <a:gd name="connsiteX6" fmla="*/ 468519 w 871682"/>
              <a:gd name="connsiteY6" fmla="*/ 197352 h 1351013"/>
              <a:gd name="connsiteX7" fmla="*/ 425182 w 871682"/>
              <a:gd name="connsiteY7" fmla="*/ 232021 h 1351013"/>
              <a:gd name="connsiteX8" fmla="*/ 412181 w 871682"/>
              <a:gd name="connsiteY8" fmla="*/ 288358 h 1351013"/>
              <a:gd name="connsiteX9" fmla="*/ 403514 w 871682"/>
              <a:gd name="connsiteY9" fmla="*/ 327361 h 1351013"/>
              <a:gd name="connsiteX10" fmla="*/ 312507 w 871682"/>
              <a:gd name="connsiteY10" fmla="*/ 340362 h 1351013"/>
              <a:gd name="connsiteX11" fmla="*/ 277838 w 871682"/>
              <a:gd name="connsiteY11" fmla="*/ 405367 h 1351013"/>
              <a:gd name="connsiteX12" fmla="*/ 130494 w 871682"/>
              <a:gd name="connsiteY12" fmla="*/ 630717 h 1351013"/>
              <a:gd name="connsiteX13" fmla="*/ 69823 w 871682"/>
              <a:gd name="connsiteY13" fmla="*/ 713056 h 1351013"/>
              <a:gd name="connsiteX14" fmla="*/ 121827 w 871682"/>
              <a:gd name="connsiteY14" fmla="*/ 795395 h 1351013"/>
              <a:gd name="connsiteX15" fmla="*/ 48155 w 871682"/>
              <a:gd name="connsiteY15" fmla="*/ 821397 h 1351013"/>
              <a:gd name="connsiteX16" fmla="*/ 91491 w 871682"/>
              <a:gd name="connsiteY16" fmla="*/ 873401 h 1351013"/>
              <a:gd name="connsiteX17" fmla="*/ 117493 w 871682"/>
              <a:gd name="connsiteY17" fmla="*/ 942740 h 1351013"/>
              <a:gd name="connsiteX18" fmla="*/ 208500 w 871682"/>
              <a:gd name="connsiteY18" fmla="*/ 834398 h 1351013"/>
              <a:gd name="connsiteX19" fmla="*/ 290839 w 871682"/>
              <a:gd name="connsiteY19" fmla="*/ 838732 h 1351013"/>
              <a:gd name="connsiteX20" fmla="*/ 338509 w 871682"/>
              <a:gd name="connsiteY20" fmla="*/ 899403 h 1351013"/>
              <a:gd name="connsiteX21" fmla="*/ 334176 w 871682"/>
              <a:gd name="connsiteY21" fmla="*/ 947073 h 1351013"/>
              <a:gd name="connsiteX22" fmla="*/ 286506 w 871682"/>
              <a:gd name="connsiteY22" fmla="*/ 990410 h 1351013"/>
              <a:gd name="connsiteX23" fmla="*/ 212833 w 871682"/>
              <a:gd name="connsiteY23" fmla="*/ 1029413 h 1351013"/>
              <a:gd name="connsiteX24" fmla="*/ 217167 w 871682"/>
              <a:gd name="connsiteY24" fmla="*/ 1090084 h 1351013"/>
              <a:gd name="connsiteX25" fmla="*/ 165163 w 871682"/>
              <a:gd name="connsiteY25" fmla="*/ 1233094 h 1351013"/>
              <a:gd name="connsiteX26" fmla="*/ 13486 w 871682"/>
              <a:gd name="connsiteY26" fmla="*/ 1272097 h 1351013"/>
              <a:gd name="connsiteX27" fmla="*/ 22153 w 871682"/>
              <a:gd name="connsiteY27" fmla="*/ 1319767 h 1351013"/>
              <a:gd name="connsiteX28" fmla="*/ 143495 w 871682"/>
              <a:gd name="connsiteY28" fmla="*/ 1350103 h 1351013"/>
              <a:gd name="connsiteX29" fmla="*/ 225834 w 871682"/>
              <a:gd name="connsiteY29" fmla="*/ 1285098 h 1351013"/>
              <a:gd name="connsiteX30" fmla="*/ 342843 w 871682"/>
              <a:gd name="connsiteY30" fmla="*/ 1285098 h 1351013"/>
              <a:gd name="connsiteX31" fmla="*/ 442517 w 871682"/>
              <a:gd name="connsiteY31" fmla="*/ 1246095 h 1351013"/>
              <a:gd name="connsiteX32" fmla="*/ 559525 w 871682"/>
              <a:gd name="connsiteY32" fmla="*/ 1103085 h 1351013"/>
              <a:gd name="connsiteX33" fmla="*/ 611529 w 871682"/>
              <a:gd name="connsiteY33" fmla="*/ 1116085 h 1351013"/>
              <a:gd name="connsiteX34" fmla="*/ 693869 w 871682"/>
              <a:gd name="connsiteY34" fmla="*/ 1029413 h 1351013"/>
              <a:gd name="connsiteX35" fmla="*/ 741539 w 871682"/>
              <a:gd name="connsiteY35" fmla="*/ 890736 h 1351013"/>
              <a:gd name="connsiteX36" fmla="*/ 819544 w 871682"/>
              <a:gd name="connsiteY36" fmla="*/ 799729 h 1351013"/>
              <a:gd name="connsiteX37" fmla="*/ 871548 w 871682"/>
              <a:gd name="connsiteY37" fmla="*/ 630717 h 1351013"/>
              <a:gd name="connsiteX38" fmla="*/ 832545 w 871682"/>
              <a:gd name="connsiteY38" fmla="*/ 604715 h 1351013"/>
              <a:gd name="connsiteX39" fmla="*/ 771874 w 871682"/>
              <a:gd name="connsiteY39" fmla="*/ 643718 h 1351013"/>
              <a:gd name="connsiteX40" fmla="*/ 676534 w 871682"/>
              <a:gd name="connsiteY40" fmla="*/ 674053 h 1351013"/>
              <a:gd name="connsiteX41" fmla="*/ 581194 w 871682"/>
              <a:gd name="connsiteY41" fmla="*/ 669720 h 1351013"/>
              <a:gd name="connsiteX42" fmla="*/ 546524 w 871682"/>
              <a:gd name="connsiteY42" fmla="*/ 578713 h 1351013"/>
              <a:gd name="connsiteX43" fmla="*/ 602862 w 871682"/>
              <a:gd name="connsiteY43" fmla="*/ 470372 h 1351013"/>
              <a:gd name="connsiteX44" fmla="*/ 672200 w 871682"/>
              <a:gd name="connsiteY44" fmla="*/ 353363 h 1351013"/>
              <a:gd name="connsiteX45" fmla="*/ 737205 w 871682"/>
              <a:gd name="connsiteY45" fmla="*/ 249356 h 1351013"/>
              <a:gd name="connsiteX46" fmla="*/ 711203 w 871682"/>
              <a:gd name="connsiteY46" fmla="*/ 175684 h 1351013"/>
              <a:gd name="connsiteX47" fmla="*/ 715537 w 871682"/>
              <a:gd name="connsiteY47" fmla="*/ 76010 h 1351013"/>
              <a:gd name="connsiteX48" fmla="*/ 741539 w 871682"/>
              <a:gd name="connsiteY48" fmla="*/ 6671 h 1351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871682" h="1351013">
                <a:moveTo>
                  <a:pt x="741539" y="6671"/>
                </a:moveTo>
                <a:cubicBezTo>
                  <a:pt x="721315" y="-4885"/>
                  <a:pt x="618752" y="893"/>
                  <a:pt x="594195" y="6671"/>
                </a:cubicBezTo>
                <a:cubicBezTo>
                  <a:pt x="569638" y="12449"/>
                  <a:pt x="595640" y="26895"/>
                  <a:pt x="594195" y="41340"/>
                </a:cubicBezTo>
                <a:cubicBezTo>
                  <a:pt x="592750" y="55785"/>
                  <a:pt x="591305" y="71676"/>
                  <a:pt x="585527" y="93344"/>
                </a:cubicBezTo>
                <a:cubicBezTo>
                  <a:pt x="579749" y="115012"/>
                  <a:pt x="575415" y="146793"/>
                  <a:pt x="559525" y="171350"/>
                </a:cubicBezTo>
                <a:cubicBezTo>
                  <a:pt x="543635" y="195907"/>
                  <a:pt x="505355" y="236354"/>
                  <a:pt x="490187" y="240688"/>
                </a:cubicBezTo>
                <a:cubicBezTo>
                  <a:pt x="475019" y="245022"/>
                  <a:pt x="479353" y="198796"/>
                  <a:pt x="468519" y="197352"/>
                </a:cubicBezTo>
                <a:cubicBezTo>
                  <a:pt x="457685" y="195908"/>
                  <a:pt x="434572" y="216853"/>
                  <a:pt x="425182" y="232021"/>
                </a:cubicBezTo>
                <a:cubicBezTo>
                  <a:pt x="415792" y="247189"/>
                  <a:pt x="415792" y="272468"/>
                  <a:pt x="412181" y="288358"/>
                </a:cubicBezTo>
                <a:cubicBezTo>
                  <a:pt x="408570" y="304248"/>
                  <a:pt x="420126" y="318694"/>
                  <a:pt x="403514" y="327361"/>
                </a:cubicBezTo>
                <a:cubicBezTo>
                  <a:pt x="386902" y="336028"/>
                  <a:pt x="333453" y="327361"/>
                  <a:pt x="312507" y="340362"/>
                </a:cubicBezTo>
                <a:cubicBezTo>
                  <a:pt x="291561" y="353363"/>
                  <a:pt x="308173" y="356975"/>
                  <a:pt x="277838" y="405367"/>
                </a:cubicBezTo>
                <a:cubicBezTo>
                  <a:pt x="247502" y="453760"/>
                  <a:pt x="165163" y="579436"/>
                  <a:pt x="130494" y="630717"/>
                </a:cubicBezTo>
                <a:cubicBezTo>
                  <a:pt x="95825" y="681998"/>
                  <a:pt x="71268" y="685610"/>
                  <a:pt x="69823" y="713056"/>
                </a:cubicBezTo>
                <a:cubicBezTo>
                  <a:pt x="68378" y="740502"/>
                  <a:pt x="125438" y="777338"/>
                  <a:pt x="121827" y="795395"/>
                </a:cubicBezTo>
                <a:cubicBezTo>
                  <a:pt x="118216" y="813452"/>
                  <a:pt x="53211" y="808396"/>
                  <a:pt x="48155" y="821397"/>
                </a:cubicBezTo>
                <a:cubicBezTo>
                  <a:pt x="43099" y="834398"/>
                  <a:pt x="79935" y="853177"/>
                  <a:pt x="91491" y="873401"/>
                </a:cubicBezTo>
                <a:cubicBezTo>
                  <a:pt x="103047" y="893625"/>
                  <a:pt x="97991" y="949241"/>
                  <a:pt x="117493" y="942740"/>
                </a:cubicBezTo>
                <a:cubicBezTo>
                  <a:pt x="136995" y="936239"/>
                  <a:pt x="179609" y="851733"/>
                  <a:pt x="208500" y="834398"/>
                </a:cubicBezTo>
                <a:cubicBezTo>
                  <a:pt x="237391" y="817063"/>
                  <a:pt x="269171" y="827898"/>
                  <a:pt x="290839" y="838732"/>
                </a:cubicBezTo>
                <a:cubicBezTo>
                  <a:pt x="312507" y="849566"/>
                  <a:pt x="331286" y="881346"/>
                  <a:pt x="338509" y="899403"/>
                </a:cubicBezTo>
                <a:cubicBezTo>
                  <a:pt x="345732" y="917460"/>
                  <a:pt x="342843" y="931905"/>
                  <a:pt x="334176" y="947073"/>
                </a:cubicBezTo>
                <a:cubicBezTo>
                  <a:pt x="325509" y="962241"/>
                  <a:pt x="306730" y="976687"/>
                  <a:pt x="286506" y="990410"/>
                </a:cubicBezTo>
                <a:cubicBezTo>
                  <a:pt x="266282" y="1004133"/>
                  <a:pt x="224389" y="1012801"/>
                  <a:pt x="212833" y="1029413"/>
                </a:cubicBezTo>
                <a:cubicBezTo>
                  <a:pt x="201277" y="1046025"/>
                  <a:pt x="225112" y="1056137"/>
                  <a:pt x="217167" y="1090084"/>
                </a:cubicBezTo>
                <a:cubicBezTo>
                  <a:pt x="209222" y="1124031"/>
                  <a:pt x="199110" y="1202759"/>
                  <a:pt x="165163" y="1233094"/>
                </a:cubicBezTo>
                <a:cubicBezTo>
                  <a:pt x="131216" y="1263429"/>
                  <a:pt x="37321" y="1257652"/>
                  <a:pt x="13486" y="1272097"/>
                </a:cubicBezTo>
                <a:cubicBezTo>
                  <a:pt x="-10349" y="1286542"/>
                  <a:pt x="485" y="1306766"/>
                  <a:pt x="22153" y="1319767"/>
                </a:cubicBezTo>
                <a:cubicBezTo>
                  <a:pt x="43821" y="1332768"/>
                  <a:pt x="109548" y="1355881"/>
                  <a:pt x="143495" y="1350103"/>
                </a:cubicBezTo>
                <a:cubicBezTo>
                  <a:pt x="177442" y="1344325"/>
                  <a:pt x="192609" y="1295932"/>
                  <a:pt x="225834" y="1285098"/>
                </a:cubicBezTo>
                <a:cubicBezTo>
                  <a:pt x="259059" y="1274264"/>
                  <a:pt x="306729" y="1291599"/>
                  <a:pt x="342843" y="1285098"/>
                </a:cubicBezTo>
                <a:cubicBezTo>
                  <a:pt x="378957" y="1278598"/>
                  <a:pt x="406403" y="1276430"/>
                  <a:pt x="442517" y="1246095"/>
                </a:cubicBezTo>
                <a:cubicBezTo>
                  <a:pt x="478631" y="1215760"/>
                  <a:pt x="531356" y="1124753"/>
                  <a:pt x="559525" y="1103085"/>
                </a:cubicBezTo>
                <a:cubicBezTo>
                  <a:pt x="587694" y="1081417"/>
                  <a:pt x="589138" y="1128364"/>
                  <a:pt x="611529" y="1116085"/>
                </a:cubicBezTo>
                <a:cubicBezTo>
                  <a:pt x="633920" y="1103806"/>
                  <a:pt x="672201" y="1066971"/>
                  <a:pt x="693869" y="1029413"/>
                </a:cubicBezTo>
                <a:cubicBezTo>
                  <a:pt x="715537" y="991855"/>
                  <a:pt x="720593" y="929017"/>
                  <a:pt x="741539" y="890736"/>
                </a:cubicBezTo>
                <a:cubicBezTo>
                  <a:pt x="762485" y="852455"/>
                  <a:pt x="797876" y="843066"/>
                  <a:pt x="819544" y="799729"/>
                </a:cubicBezTo>
                <a:cubicBezTo>
                  <a:pt x="841212" y="756393"/>
                  <a:pt x="869381" y="663219"/>
                  <a:pt x="871548" y="630717"/>
                </a:cubicBezTo>
                <a:cubicBezTo>
                  <a:pt x="873715" y="598215"/>
                  <a:pt x="849157" y="602548"/>
                  <a:pt x="832545" y="604715"/>
                </a:cubicBezTo>
                <a:cubicBezTo>
                  <a:pt x="815933" y="606882"/>
                  <a:pt x="797876" y="632162"/>
                  <a:pt x="771874" y="643718"/>
                </a:cubicBezTo>
                <a:cubicBezTo>
                  <a:pt x="745872" y="655274"/>
                  <a:pt x="708314" y="669719"/>
                  <a:pt x="676534" y="674053"/>
                </a:cubicBezTo>
                <a:cubicBezTo>
                  <a:pt x="644754" y="678387"/>
                  <a:pt x="602862" y="685610"/>
                  <a:pt x="581194" y="669720"/>
                </a:cubicBezTo>
                <a:cubicBezTo>
                  <a:pt x="559526" y="653830"/>
                  <a:pt x="542913" y="611938"/>
                  <a:pt x="546524" y="578713"/>
                </a:cubicBezTo>
                <a:cubicBezTo>
                  <a:pt x="550135" y="545488"/>
                  <a:pt x="581916" y="507930"/>
                  <a:pt x="602862" y="470372"/>
                </a:cubicBezTo>
                <a:cubicBezTo>
                  <a:pt x="623808" y="432814"/>
                  <a:pt x="649810" y="390199"/>
                  <a:pt x="672200" y="353363"/>
                </a:cubicBezTo>
                <a:cubicBezTo>
                  <a:pt x="694590" y="316527"/>
                  <a:pt x="730704" y="278969"/>
                  <a:pt x="737205" y="249356"/>
                </a:cubicBezTo>
                <a:cubicBezTo>
                  <a:pt x="743706" y="219743"/>
                  <a:pt x="714814" y="204575"/>
                  <a:pt x="711203" y="175684"/>
                </a:cubicBezTo>
                <a:cubicBezTo>
                  <a:pt x="707592" y="146793"/>
                  <a:pt x="712648" y="102734"/>
                  <a:pt x="715537" y="76010"/>
                </a:cubicBezTo>
                <a:cubicBezTo>
                  <a:pt x="718426" y="49286"/>
                  <a:pt x="761763" y="18227"/>
                  <a:pt x="741539" y="6671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Joetsu">
            <a:extLst>
              <a:ext uri="{FF2B5EF4-FFF2-40B4-BE49-F238E27FC236}">
                <a16:creationId xmlns:a16="http://schemas.microsoft.com/office/drawing/2014/main" id="{0DF0CB12-007B-4403-980A-3B44A626523C}"/>
              </a:ext>
            </a:extLst>
          </p:cNvPr>
          <p:cNvSpPr/>
          <p:nvPr/>
        </p:nvSpPr>
        <p:spPr>
          <a:xfrm>
            <a:off x="3191281" y="4717484"/>
            <a:ext cx="1645830" cy="1364251"/>
          </a:xfrm>
          <a:custGeom>
            <a:avLst/>
            <a:gdLst>
              <a:gd name="connsiteX0" fmla="*/ 1138035 w 1645830"/>
              <a:gd name="connsiteY0" fmla="*/ 6194 h 1364251"/>
              <a:gd name="connsiteX1" fmla="*/ 964689 w 1645830"/>
              <a:gd name="connsiteY1" fmla="*/ 222876 h 1364251"/>
              <a:gd name="connsiteX2" fmla="*/ 765341 w 1645830"/>
              <a:gd name="connsiteY2" fmla="*/ 339885 h 1364251"/>
              <a:gd name="connsiteX3" fmla="*/ 687335 w 1645830"/>
              <a:gd name="connsiteY3" fmla="*/ 448226 h 1364251"/>
              <a:gd name="connsiteX4" fmla="*/ 578994 w 1645830"/>
              <a:gd name="connsiteY4" fmla="*/ 413557 h 1364251"/>
              <a:gd name="connsiteX5" fmla="*/ 574660 w 1645830"/>
              <a:gd name="connsiteY5" fmla="*/ 469894 h 1364251"/>
              <a:gd name="connsiteX6" fmla="*/ 379646 w 1645830"/>
              <a:gd name="connsiteY6" fmla="*/ 508897 h 1364251"/>
              <a:gd name="connsiteX7" fmla="*/ 240969 w 1645830"/>
              <a:gd name="connsiteY7" fmla="*/ 521898 h 1364251"/>
              <a:gd name="connsiteX8" fmla="*/ 128294 w 1645830"/>
              <a:gd name="connsiteY8" fmla="*/ 491562 h 1364251"/>
              <a:gd name="connsiteX9" fmla="*/ 2619 w 1645830"/>
              <a:gd name="connsiteY9" fmla="*/ 565234 h 1364251"/>
              <a:gd name="connsiteX10" fmla="*/ 41621 w 1645830"/>
              <a:gd name="connsiteY10" fmla="*/ 660575 h 1364251"/>
              <a:gd name="connsiteX11" fmla="*/ 24287 w 1645830"/>
              <a:gd name="connsiteY11" fmla="*/ 781917 h 1364251"/>
              <a:gd name="connsiteX12" fmla="*/ 58956 w 1645830"/>
              <a:gd name="connsiteY12" fmla="*/ 816586 h 1364251"/>
              <a:gd name="connsiteX13" fmla="*/ 106626 w 1645830"/>
              <a:gd name="connsiteY13" fmla="*/ 911926 h 1364251"/>
              <a:gd name="connsiteX14" fmla="*/ 84958 w 1645830"/>
              <a:gd name="connsiteY14" fmla="*/ 1111274 h 1364251"/>
              <a:gd name="connsiteX15" fmla="*/ 132628 w 1645830"/>
              <a:gd name="connsiteY15" fmla="*/ 1219616 h 1364251"/>
              <a:gd name="connsiteX16" fmla="*/ 284306 w 1645830"/>
              <a:gd name="connsiteY16" fmla="*/ 1293288 h 1364251"/>
              <a:gd name="connsiteX17" fmla="*/ 327642 w 1645830"/>
              <a:gd name="connsiteY17" fmla="*/ 1340958 h 1364251"/>
              <a:gd name="connsiteX18" fmla="*/ 409982 w 1645830"/>
              <a:gd name="connsiteY18" fmla="*/ 1332290 h 1364251"/>
              <a:gd name="connsiteX19" fmla="*/ 496655 w 1645830"/>
              <a:gd name="connsiteY19" fmla="*/ 1323623 h 1364251"/>
              <a:gd name="connsiteX20" fmla="*/ 526990 w 1645830"/>
              <a:gd name="connsiteY20" fmla="*/ 1362626 h 1364251"/>
              <a:gd name="connsiteX21" fmla="*/ 552992 w 1645830"/>
              <a:gd name="connsiteY21" fmla="*/ 1349625 h 1364251"/>
              <a:gd name="connsiteX22" fmla="*/ 557326 w 1645830"/>
              <a:gd name="connsiteY22" fmla="*/ 1284620 h 1364251"/>
              <a:gd name="connsiteX23" fmla="*/ 596328 w 1645830"/>
              <a:gd name="connsiteY23" fmla="*/ 1258618 h 1364251"/>
              <a:gd name="connsiteX24" fmla="*/ 617997 w 1645830"/>
              <a:gd name="connsiteY24" fmla="*/ 1223949 h 1364251"/>
              <a:gd name="connsiteX25" fmla="*/ 617997 w 1645830"/>
              <a:gd name="connsiteY25" fmla="*/ 1080939 h 1364251"/>
              <a:gd name="connsiteX26" fmla="*/ 561659 w 1645830"/>
              <a:gd name="connsiteY26" fmla="*/ 1080939 h 1364251"/>
              <a:gd name="connsiteX27" fmla="*/ 513989 w 1645830"/>
              <a:gd name="connsiteY27" fmla="*/ 1176279 h 1364251"/>
              <a:gd name="connsiteX28" fmla="*/ 483654 w 1645830"/>
              <a:gd name="connsiteY28" fmla="*/ 1141610 h 1364251"/>
              <a:gd name="connsiteX29" fmla="*/ 418649 w 1645830"/>
              <a:gd name="connsiteY29" fmla="*/ 1180613 h 1364251"/>
              <a:gd name="connsiteX30" fmla="*/ 370979 w 1645830"/>
              <a:gd name="connsiteY30" fmla="*/ 1219616 h 1364251"/>
              <a:gd name="connsiteX31" fmla="*/ 288639 w 1645830"/>
              <a:gd name="connsiteY31" fmla="*/ 1254285 h 1364251"/>
              <a:gd name="connsiteX32" fmla="*/ 214967 w 1645830"/>
              <a:gd name="connsiteY32" fmla="*/ 1215282 h 1364251"/>
              <a:gd name="connsiteX33" fmla="*/ 262637 w 1645830"/>
              <a:gd name="connsiteY33" fmla="*/ 1080939 h 1364251"/>
              <a:gd name="connsiteX34" fmla="*/ 227968 w 1645830"/>
              <a:gd name="connsiteY34" fmla="*/ 1037602 h 1364251"/>
              <a:gd name="connsiteX35" fmla="*/ 353644 w 1645830"/>
              <a:gd name="connsiteY35" fmla="*/ 972598 h 1364251"/>
              <a:gd name="connsiteX36" fmla="*/ 392647 w 1645830"/>
              <a:gd name="connsiteY36" fmla="*/ 963930 h 1364251"/>
              <a:gd name="connsiteX37" fmla="*/ 357978 w 1645830"/>
              <a:gd name="connsiteY37" fmla="*/ 920594 h 1364251"/>
              <a:gd name="connsiteX38" fmla="*/ 487987 w 1645830"/>
              <a:gd name="connsiteY38" fmla="*/ 864256 h 1364251"/>
              <a:gd name="connsiteX39" fmla="*/ 518323 w 1645830"/>
              <a:gd name="connsiteY39" fmla="*/ 881591 h 1364251"/>
              <a:gd name="connsiteX40" fmla="*/ 643999 w 1645830"/>
              <a:gd name="connsiteY40" fmla="*/ 885925 h 1364251"/>
              <a:gd name="connsiteX41" fmla="*/ 713337 w 1645830"/>
              <a:gd name="connsiteY41" fmla="*/ 907593 h 1364251"/>
              <a:gd name="connsiteX42" fmla="*/ 683001 w 1645830"/>
              <a:gd name="connsiteY42" fmla="*/ 946596 h 1364251"/>
              <a:gd name="connsiteX43" fmla="*/ 735005 w 1645830"/>
              <a:gd name="connsiteY43" fmla="*/ 1106941 h 1364251"/>
              <a:gd name="connsiteX44" fmla="*/ 869348 w 1645830"/>
              <a:gd name="connsiteY44" fmla="*/ 1145943 h 1364251"/>
              <a:gd name="connsiteX45" fmla="*/ 943020 w 1645830"/>
              <a:gd name="connsiteY45" fmla="*/ 1206615 h 1364251"/>
              <a:gd name="connsiteX46" fmla="*/ 1038361 w 1645830"/>
              <a:gd name="connsiteY46" fmla="*/ 1210948 h 1364251"/>
              <a:gd name="connsiteX47" fmla="*/ 1151036 w 1645830"/>
              <a:gd name="connsiteY47" fmla="*/ 1124275 h 1364251"/>
              <a:gd name="connsiteX48" fmla="*/ 1289712 w 1645830"/>
              <a:gd name="connsiteY48" fmla="*/ 1050603 h 1364251"/>
              <a:gd name="connsiteX49" fmla="*/ 1372052 w 1645830"/>
              <a:gd name="connsiteY49" fmla="*/ 1050603 h 1364251"/>
              <a:gd name="connsiteX50" fmla="*/ 1428389 w 1645830"/>
              <a:gd name="connsiteY50" fmla="*/ 1011600 h 1364251"/>
              <a:gd name="connsiteX51" fmla="*/ 1541064 w 1645830"/>
              <a:gd name="connsiteY51" fmla="*/ 1020268 h 1364251"/>
              <a:gd name="connsiteX52" fmla="*/ 1567066 w 1645830"/>
              <a:gd name="connsiteY52" fmla="*/ 994266 h 1364251"/>
              <a:gd name="connsiteX53" fmla="*/ 1541064 w 1645830"/>
              <a:gd name="connsiteY53" fmla="*/ 955263 h 1364251"/>
              <a:gd name="connsiteX54" fmla="*/ 1571400 w 1645830"/>
              <a:gd name="connsiteY54" fmla="*/ 881591 h 1364251"/>
              <a:gd name="connsiteX55" fmla="*/ 1519396 w 1645830"/>
              <a:gd name="connsiteY55" fmla="*/ 673576 h 1364251"/>
              <a:gd name="connsiteX56" fmla="*/ 1528063 w 1645830"/>
              <a:gd name="connsiteY56" fmla="*/ 595570 h 1364251"/>
              <a:gd name="connsiteX57" fmla="*/ 1580067 w 1645830"/>
              <a:gd name="connsiteY57" fmla="*/ 565234 h 1364251"/>
              <a:gd name="connsiteX58" fmla="*/ 1623403 w 1645830"/>
              <a:gd name="connsiteY58" fmla="*/ 521898 h 1364251"/>
              <a:gd name="connsiteX59" fmla="*/ 1645072 w 1645830"/>
              <a:gd name="connsiteY59" fmla="*/ 474228 h 1364251"/>
              <a:gd name="connsiteX60" fmla="*/ 1597401 w 1645830"/>
              <a:gd name="connsiteY60" fmla="*/ 404889 h 1364251"/>
              <a:gd name="connsiteX61" fmla="*/ 1437056 w 1645830"/>
              <a:gd name="connsiteY61" fmla="*/ 300882 h 1364251"/>
              <a:gd name="connsiteX62" fmla="*/ 1523729 w 1645830"/>
              <a:gd name="connsiteY62" fmla="*/ 192541 h 1364251"/>
              <a:gd name="connsiteX63" fmla="*/ 1549731 w 1645830"/>
              <a:gd name="connsiteY63" fmla="*/ 149204 h 1364251"/>
              <a:gd name="connsiteX64" fmla="*/ 1519396 w 1645830"/>
              <a:gd name="connsiteY64" fmla="*/ 114535 h 1364251"/>
              <a:gd name="connsiteX65" fmla="*/ 1484727 w 1645830"/>
              <a:gd name="connsiteY65" fmla="*/ 140537 h 1364251"/>
              <a:gd name="connsiteX66" fmla="*/ 1346050 w 1645830"/>
              <a:gd name="connsiteY66" fmla="*/ 62531 h 1364251"/>
              <a:gd name="connsiteX67" fmla="*/ 1216040 w 1645830"/>
              <a:gd name="connsiteY67" fmla="*/ 58198 h 1364251"/>
              <a:gd name="connsiteX68" fmla="*/ 1138035 w 1645830"/>
              <a:gd name="connsiteY68" fmla="*/ 6194 h 136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1645830" h="1364251">
                <a:moveTo>
                  <a:pt x="1138035" y="6194"/>
                </a:moveTo>
                <a:cubicBezTo>
                  <a:pt x="1096143" y="33640"/>
                  <a:pt x="1026805" y="167261"/>
                  <a:pt x="964689" y="222876"/>
                </a:cubicBezTo>
                <a:cubicBezTo>
                  <a:pt x="902573" y="278491"/>
                  <a:pt x="811567" y="302327"/>
                  <a:pt x="765341" y="339885"/>
                </a:cubicBezTo>
                <a:cubicBezTo>
                  <a:pt x="719115" y="377443"/>
                  <a:pt x="718393" y="435947"/>
                  <a:pt x="687335" y="448226"/>
                </a:cubicBezTo>
                <a:cubicBezTo>
                  <a:pt x="656277" y="460505"/>
                  <a:pt x="597773" y="409946"/>
                  <a:pt x="578994" y="413557"/>
                </a:cubicBezTo>
                <a:cubicBezTo>
                  <a:pt x="560215" y="417168"/>
                  <a:pt x="607885" y="454004"/>
                  <a:pt x="574660" y="469894"/>
                </a:cubicBezTo>
                <a:cubicBezTo>
                  <a:pt x="541435" y="485784"/>
                  <a:pt x="435261" y="500230"/>
                  <a:pt x="379646" y="508897"/>
                </a:cubicBezTo>
                <a:cubicBezTo>
                  <a:pt x="324031" y="517564"/>
                  <a:pt x="282861" y="524787"/>
                  <a:pt x="240969" y="521898"/>
                </a:cubicBezTo>
                <a:cubicBezTo>
                  <a:pt x="199077" y="519009"/>
                  <a:pt x="168019" y="484339"/>
                  <a:pt x="128294" y="491562"/>
                </a:cubicBezTo>
                <a:cubicBezTo>
                  <a:pt x="88569" y="498785"/>
                  <a:pt x="17064" y="537065"/>
                  <a:pt x="2619" y="565234"/>
                </a:cubicBezTo>
                <a:cubicBezTo>
                  <a:pt x="-11827" y="593403"/>
                  <a:pt x="38010" y="624461"/>
                  <a:pt x="41621" y="660575"/>
                </a:cubicBezTo>
                <a:cubicBezTo>
                  <a:pt x="45232" y="696689"/>
                  <a:pt x="21398" y="755915"/>
                  <a:pt x="24287" y="781917"/>
                </a:cubicBezTo>
                <a:cubicBezTo>
                  <a:pt x="27176" y="807919"/>
                  <a:pt x="45233" y="794918"/>
                  <a:pt x="58956" y="816586"/>
                </a:cubicBezTo>
                <a:cubicBezTo>
                  <a:pt x="72679" y="838254"/>
                  <a:pt x="102292" y="862812"/>
                  <a:pt x="106626" y="911926"/>
                </a:cubicBezTo>
                <a:cubicBezTo>
                  <a:pt x="110960" y="961040"/>
                  <a:pt x="80624" y="1059992"/>
                  <a:pt x="84958" y="1111274"/>
                </a:cubicBezTo>
                <a:cubicBezTo>
                  <a:pt x="89292" y="1162556"/>
                  <a:pt x="99403" y="1189280"/>
                  <a:pt x="132628" y="1219616"/>
                </a:cubicBezTo>
                <a:cubicBezTo>
                  <a:pt x="165853" y="1249952"/>
                  <a:pt x="251804" y="1273064"/>
                  <a:pt x="284306" y="1293288"/>
                </a:cubicBezTo>
                <a:cubicBezTo>
                  <a:pt x="316808" y="1313512"/>
                  <a:pt x="306696" y="1334458"/>
                  <a:pt x="327642" y="1340958"/>
                </a:cubicBezTo>
                <a:cubicBezTo>
                  <a:pt x="348588" y="1347458"/>
                  <a:pt x="409982" y="1332290"/>
                  <a:pt x="409982" y="1332290"/>
                </a:cubicBezTo>
                <a:cubicBezTo>
                  <a:pt x="438151" y="1329401"/>
                  <a:pt x="477154" y="1318567"/>
                  <a:pt x="496655" y="1323623"/>
                </a:cubicBezTo>
                <a:cubicBezTo>
                  <a:pt x="516156" y="1328679"/>
                  <a:pt x="517601" y="1358292"/>
                  <a:pt x="526990" y="1362626"/>
                </a:cubicBezTo>
                <a:cubicBezTo>
                  <a:pt x="536379" y="1366960"/>
                  <a:pt x="547936" y="1362626"/>
                  <a:pt x="552992" y="1349625"/>
                </a:cubicBezTo>
                <a:cubicBezTo>
                  <a:pt x="558048" y="1336624"/>
                  <a:pt x="550103" y="1299788"/>
                  <a:pt x="557326" y="1284620"/>
                </a:cubicBezTo>
                <a:cubicBezTo>
                  <a:pt x="564549" y="1269452"/>
                  <a:pt x="586216" y="1268730"/>
                  <a:pt x="596328" y="1258618"/>
                </a:cubicBezTo>
                <a:cubicBezTo>
                  <a:pt x="606440" y="1248506"/>
                  <a:pt x="614386" y="1253562"/>
                  <a:pt x="617997" y="1223949"/>
                </a:cubicBezTo>
                <a:cubicBezTo>
                  <a:pt x="621608" y="1194336"/>
                  <a:pt x="627387" y="1104774"/>
                  <a:pt x="617997" y="1080939"/>
                </a:cubicBezTo>
                <a:cubicBezTo>
                  <a:pt x="608607" y="1057104"/>
                  <a:pt x="578994" y="1065049"/>
                  <a:pt x="561659" y="1080939"/>
                </a:cubicBezTo>
                <a:cubicBezTo>
                  <a:pt x="544324" y="1096829"/>
                  <a:pt x="526990" y="1166167"/>
                  <a:pt x="513989" y="1176279"/>
                </a:cubicBezTo>
                <a:cubicBezTo>
                  <a:pt x="500988" y="1186391"/>
                  <a:pt x="499544" y="1140888"/>
                  <a:pt x="483654" y="1141610"/>
                </a:cubicBezTo>
                <a:cubicBezTo>
                  <a:pt x="467764" y="1142332"/>
                  <a:pt x="437428" y="1167612"/>
                  <a:pt x="418649" y="1180613"/>
                </a:cubicBezTo>
                <a:cubicBezTo>
                  <a:pt x="399870" y="1193614"/>
                  <a:pt x="392647" y="1207337"/>
                  <a:pt x="370979" y="1219616"/>
                </a:cubicBezTo>
                <a:cubicBezTo>
                  <a:pt x="349311" y="1231895"/>
                  <a:pt x="314641" y="1255007"/>
                  <a:pt x="288639" y="1254285"/>
                </a:cubicBezTo>
                <a:cubicBezTo>
                  <a:pt x="262637" y="1253563"/>
                  <a:pt x="219301" y="1244173"/>
                  <a:pt x="214967" y="1215282"/>
                </a:cubicBezTo>
                <a:cubicBezTo>
                  <a:pt x="210633" y="1186391"/>
                  <a:pt x="260470" y="1110552"/>
                  <a:pt x="262637" y="1080939"/>
                </a:cubicBezTo>
                <a:cubicBezTo>
                  <a:pt x="264804" y="1051326"/>
                  <a:pt x="212800" y="1055659"/>
                  <a:pt x="227968" y="1037602"/>
                </a:cubicBezTo>
                <a:cubicBezTo>
                  <a:pt x="243136" y="1019545"/>
                  <a:pt x="326198" y="984877"/>
                  <a:pt x="353644" y="972598"/>
                </a:cubicBezTo>
                <a:cubicBezTo>
                  <a:pt x="381090" y="960319"/>
                  <a:pt x="391925" y="972597"/>
                  <a:pt x="392647" y="963930"/>
                </a:cubicBezTo>
                <a:cubicBezTo>
                  <a:pt x="393369" y="955263"/>
                  <a:pt x="342088" y="937206"/>
                  <a:pt x="357978" y="920594"/>
                </a:cubicBezTo>
                <a:cubicBezTo>
                  <a:pt x="373868" y="903982"/>
                  <a:pt x="461263" y="870756"/>
                  <a:pt x="487987" y="864256"/>
                </a:cubicBezTo>
                <a:cubicBezTo>
                  <a:pt x="514711" y="857756"/>
                  <a:pt x="492321" y="877980"/>
                  <a:pt x="518323" y="881591"/>
                </a:cubicBezTo>
                <a:cubicBezTo>
                  <a:pt x="544325" y="885202"/>
                  <a:pt x="611497" y="881591"/>
                  <a:pt x="643999" y="885925"/>
                </a:cubicBezTo>
                <a:cubicBezTo>
                  <a:pt x="676501" y="890259"/>
                  <a:pt x="706837" y="897481"/>
                  <a:pt x="713337" y="907593"/>
                </a:cubicBezTo>
                <a:cubicBezTo>
                  <a:pt x="719837" y="917705"/>
                  <a:pt x="679390" y="913371"/>
                  <a:pt x="683001" y="946596"/>
                </a:cubicBezTo>
                <a:cubicBezTo>
                  <a:pt x="686612" y="979821"/>
                  <a:pt x="703947" y="1073717"/>
                  <a:pt x="735005" y="1106941"/>
                </a:cubicBezTo>
                <a:cubicBezTo>
                  <a:pt x="766063" y="1140165"/>
                  <a:pt x="834679" y="1129331"/>
                  <a:pt x="869348" y="1145943"/>
                </a:cubicBezTo>
                <a:cubicBezTo>
                  <a:pt x="904017" y="1162555"/>
                  <a:pt x="914851" y="1195781"/>
                  <a:pt x="943020" y="1206615"/>
                </a:cubicBezTo>
                <a:cubicBezTo>
                  <a:pt x="971189" y="1217449"/>
                  <a:pt x="1003692" y="1224671"/>
                  <a:pt x="1038361" y="1210948"/>
                </a:cubicBezTo>
                <a:cubicBezTo>
                  <a:pt x="1073030" y="1197225"/>
                  <a:pt x="1109144" y="1150999"/>
                  <a:pt x="1151036" y="1124275"/>
                </a:cubicBezTo>
                <a:cubicBezTo>
                  <a:pt x="1192928" y="1097551"/>
                  <a:pt x="1252876" y="1062882"/>
                  <a:pt x="1289712" y="1050603"/>
                </a:cubicBezTo>
                <a:cubicBezTo>
                  <a:pt x="1326548" y="1038324"/>
                  <a:pt x="1348939" y="1057104"/>
                  <a:pt x="1372052" y="1050603"/>
                </a:cubicBezTo>
                <a:cubicBezTo>
                  <a:pt x="1395165" y="1044103"/>
                  <a:pt x="1400220" y="1016656"/>
                  <a:pt x="1428389" y="1011600"/>
                </a:cubicBezTo>
                <a:cubicBezTo>
                  <a:pt x="1456558" y="1006544"/>
                  <a:pt x="1517951" y="1023157"/>
                  <a:pt x="1541064" y="1020268"/>
                </a:cubicBezTo>
                <a:cubicBezTo>
                  <a:pt x="1564177" y="1017379"/>
                  <a:pt x="1567066" y="1005100"/>
                  <a:pt x="1567066" y="994266"/>
                </a:cubicBezTo>
                <a:cubicBezTo>
                  <a:pt x="1567066" y="983432"/>
                  <a:pt x="1540342" y="974042"/>
                  <a:pt x="1541064" y="955263"/>
                </a:cubicBezTo>
                <a:cubicBezTo>
                  <a:pt x="1541786" y="936484"/>
                  <a:pt x="1575011" y="928539"/>
                  <a:pt x="1571400" y="881591"/>
                </a:cubicBezTo>
                <a:cubicBezTo>
                  <a:pt x="1567789" y="834643"/>
                  <a:pt x="1526619" y="721246"/>
                  <a:pt x="1519396" y="673576"/>
                </a:cubicBezTo>
                <a:cubicBezTo>
                  <a:pt x="1512173" y="625906"/>
                  <a:pt x="1517951" y="613627"/>
                  <a:pt x="1528063" y="595570"/>
                </a:cubicBezTo>
                <a:cubicBezTo>
                  <a:pt x="1538175" y="577513"/>
                  <a:pt x="1564177" y="577513"/>
                  <a:pt x="1580067" y="565234"/>
                </a:cubicBezTo>
                <a:cubicBezTo>
                  <a:pt x="1595957" y="552955"/>
                  <a:pt x="1612569" y="537066"/>
                  <a:pt x="1623403" y="521898"/>
                </a:cubicBezTo>
                <a:cubicBezTo>
                  <a:pt x="1634237" y="506730"/>
                  <a:pt x="1649406" y="493729"/>
                  <a:pt x="1645072" y="474228"/>
                </a:cubicBezTo>
                <a:cubicBezTo>
                  <a:pt x="1640738" y="454727"/>
                  <a:pt x="1632070" y="433780"/>
                  <a:pt x="1597401" y="404889"/>
                </a:cubicBezTo>
                <a:cubicBezTo>
                  <a:pt x="1562732" y="375998"/>
                  <a:pt x="1449335" y="336273"/>
                  <a:pt x="1437056" y="300882"/>
                </a:cubicBezTo>
                <a:cubicBezTo>
                  <a:pt x="1424777" y="265491"/>
                  <a:pt x="1504950" y="217821"/>
                  <a:pt x="1523729" y="192541"/>
                </a:cubicBezTo>
                <a:cubicBezTo>
                  <a:pt x="1542508" y="167261"/>
                  <a:pt x="1550453" y="162205"/>
                  <a:pt x="1549731" y="149204"/>
                </a:cubicBezTo>
                <a:cubicBezTo>
                  <a:pt x="1549009" y="136203"/>
                  <a:pt x="1530230" y="115979"/>
                  <a:pt x="1519396" y="114535"/>
                </a:cubicBezTo>
                <a:cubicBezTo>
                  <a:pt x="1508562" y="113091"/>
                  <a:pt x="1513618" y="149204"/>
                  <a:pt x="1484727" y="140537"/>
                </a:cubicBezTo>
                <a:cubicBezTo>
                  <a:pt x="1455836" y="131870"/>
                  <a:pt x="1390831" y="76254"/>
                  <a:pt x="1346050" y="62531"/>
                </a:cubicBezTo>
                <a:cubicBezTo>
                  <a:pt x="1301269" y="48808"/>
                  <a:pt x="1250709" y="65421"/>
                  <a:pt x="1216040" y="58198"/>
                </a:cubicBezTo>
                <a:cubicBezTo>
                  <a:pt x="1181371" y="50975"/>
                  <a:pt x="1179927" y="-21252"/>
                  <a:pt x="1138035" y="6194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Myoko">
            <a:extLst>
              <a:ext uri="{FF2B5EF4-FFF2-40B4-BE49-F238E27FC236}">
                <a16:creationId xmlns:a16="http://schemas.microsoft.com/office/drawing/2014/main" id="{B41D9547-78D1-4F8D-963B-08465BE66469}"/>
              </a:ext>
            </a:extLst>
          </p:cNvPr>
          <p:cNvSpPr/>
          <p:nvPr/>
        </p:nvSpPr>
        <p:spPr>
          <a:xfrm>
            <a:off x="3014318" y="5593639"/>
            <a:ext cx="1203058" cy="977488"/>
          </a:xfrm>
          <a:custGeom>
            <a:avLst/>
            <a:gdLst>
              <a:gd name="connsiteX0" fmla="*/ 196916 w 1203058"/>
              <a:gd name="connsiteY0" fmla="*/ 967506 h 977488"/>
              <a:gd name="connsiteX1" fmla="*/ 240253 w 1203058"/>
              <a:gd name="connsiteY1" fmla="*/ 837497 h 977488"/>
              <a:gd name="connsiteX2" fmla="*/ 339927 w 1203058"/>
              <a:gd name="connsiteY2" fmla="*/ 811495 h 977488"/>
              <a:gd name="connsiteX3" fmla="*/ 443934 w 1203058"/>
              <a:gd name="connsiteY3" fmla="*/ 815828 h 977488"/>
              <a:gd name="connsiteX4" fmla="*/ 547942 w 1203058"/>
              <a:gd name="connsiteY4" fmla="*/ 815828 h 977488"/>
              <a:gd name="connsiteX5" fmla="*/ 647616 w 1203058"/>
              <a:gd name="connsiteY5" fmla="*/ 768158 h 977488"/>
              <a:gd name="connsiteX6" fmla="*/ 660617 w 1203058"/>
              <a:gd name="connsiteY6" fmla="*/ 711821 h 977488"/>
              <a:gd name="connsiteX7" fmla="*/ 747290 w 1203058"/>
              <a:gd name="connsiteY7" fmla="*/ 724822 h 977488"/>
              <a:gd name="connsiteX8" fmla="*/ 807961 w 1203058"/>
              <a:gd name="connsiteY8" fmla="*/ 729155 h 977488"/>
              <a:gd name="connsiteX9" fmla="*/ 872965 w 1203058"/>
              <a:gd name="connsiteY9" fmla="*/ 802827 h 977488"/>
              <a:gd name="connsiteX10" fmla="*/ 946637 w 1203058"/>
              <a:gd name="connsiteY10" fmla="*/ 798494 h 977488"/>
              <a:gd name="connsiteX11" fmla="*/ 920636 w 1203058"/>
              <a:gd name="connsiteY11" fmla="*/ 737823 h 977488"/>
              <a:gd name="connsiteX12" fmla="*/ 924969 w 1203058"/>
              <a:gd name="connsiteY12" fmla="*/ 646816 h 977488"/>
              <a:gd name="connsiteX13" fmla="*/ 920636 w 1203058"/>
              <a:gd name="connsiteY13" fmla="*/ 616480 h 977488"/>
              <a:gd name="connsiteX14" fmla="*/ 1024643 w 1203058"/>
              <a:gd name="connsiteY14" fmla="*/ 503806 h 977488"/>
              <a:gd name="connsiteX15" fmla="*/ 1106982 w 1203058"/>
              <a:gd name="connsiteY15" fmla="*/ 521140 h 977488"/>
              <a:gd name="connsiteX16" fmla="*/ 1154653 w 1203058"/>
              <a:gd name="connsiteY16" fmla="*/ 473470 h 977488"/>
              <a:gd name="connsiteX17" fmla="*/ 1202323 w 1203058"/>
              <a:gd name="connsiteY17" fmla="*/ 347794 h 977488"/>
              <a:gd name="connsiteX18" fmla="*/ 1115650 w 1203058"/>
              <a:gd name="connsiteY18" fmla="*/ 347794 h 977488"/>
              <a:gd name="connsiteX19" fmla="*/ 1054979 w 1203058"/>
              <a:gd name="connsiteY19" fmla="*/ 274122 h 977488"/>
              <a:gd name="connsiteX20" fmla="*/ 933637 w 1203058"/>
              <a:gd name="connsiteY20" fmla="*/ 256788 h 977488"/>
              <a:gd name="connsiteX21" fmla="*/ 864298 w 1203058"/>
              <a:gd name="connsiteY21" fmla="*/ 148446 h 977488"/>
              <a:gd name="connsiteX22" fmla="*/ 842630 w 1203058"/>
              <a:gd name="connsiteY22" fmla="*/ 66107 h 977488"/>
              <a:gd name="connsiteX23" fmla="*/ 842630 w 1203058"/>
              <a:gd name="connsiteY23" fmla="*/ 27104 h 977488"/>
              <a:gd name="connsiteX24" fmla="*/ 669284 w 1203058"/>
              <a:gd name="connsiteY24" fmla="*/ 14103 h 977488"/>
              <a:gd name="connsiteX25" fmla="*/ 656283 w 1203058"/>
              <a:gd name="connsiteY25" fmla="*/ 1102 h 977488"/>
              <a:gd name="connsiteX26" fmla="*/ 552275 w 1203058"/>
              <a:gd name="connsiteY26" fmla="*/ 44439 h 977488"/>
              <a:gd name="connsiteX27" fmla="*/ 595612 w 1203058"/>
              <a:gd name="connsiteY27" fmla="*/ 79108 h 977488"/>
              <a:gd name="connsiteX28" fmla="*/ 413599 w 1203058"/>
              <a:gd name="connsiteY28" fmla="*/ 157114 h 977488"/>
              <a:gd name="connsiteX29" fmla="*/ 452601 w 1203058"/>
              <a:gd name="connsiteY29" fmla="*/ 183116 h 977488"/>
              <a:gd name="connsiteX30" fmla="*/ 409265 w 1203058"/>
              <a:gd name="connsiteY30" fmla="*/ 326126 h 977488"/>
              <a:gd name="connsiteX31" fmla="*/ 469936 w 1203058"/>
              <a:gd name="connsiteY31" fmla="*/ 360795 h 977488"/>
              <a:gd name="connsiteX32" fmla="*/ 539274 w 1203058"/>
              <a:gd name="connsiteY32" fmla="*/ 339127 h 977488"/>
              <a:gd name="connsiteX33" fmla="*/ 604279 w 1203058"/>
              <a:gd name="connsiteY33" fmla="*/ 282789 h 977488"/>
              <a:gd name="connsiteX34" fmla="*/ 651949 w 1203058"/>
              <a:gd name="connsiteY34" fmla="*/ 252454 h 977488"/>
              <a:gd name="connsiteX35" fmla="*/ 695286 w 1203058"/>
              <a:gd name="connsiteY35" fmla="*/ 274122 h 977488"/>
              <a:gd name="connsiteX36" fmla="*/ 725621 w 1203058"/>
              <a:gd name="connsiteY36" fmla="*/ 187449 h 977488"/>
              <a:gd name="connsiteX37" fmla="*/ 790626 w 1203058"/>
              <a:gd name="connsiteY37" fmla="*/ 191783 h 977488"/>
              <a:gd name="connsiteX38" fmla="*/ 812294 w 1203058"/>
              <a:gd name="connsiteY38" fmla="*/ 239453 h 977488"/>
              <a:gd name="connsiteX39" fmla="*/ 790626 w 1203058"/>
              <a:gd name="connsiteY39" fmla="*/ 399798 h 977488"/>
              <a:gd name="connsiteX40" fmla="*/ 742956 w 1203058"/>
              <a:gd name="connsiteY40" fmla="*/ 412799 h 977488"/>
              <a:gd name="connsiteX41" fmla="*/ 742956 w 1203058"/>
              <a:gd name="connsiteY41" fmla="*/ 486471 h 977488"/>
              <a:gd name="connsiteX42" fmla="*/ 703953 w 1203058"/>
              <a:gd name="connsiteY42" fmla="*/ 490805 h 977488"/>
              <a:gd name="connsiteX43" fmla="*/ 669284 w 1203058"/>
              <a:gd name="connsiteY43" fmla="*/ 456135 h 977488"/>
              <a:gd name="connsiteX44" fmla="*/ 504605 w 1203058"/>
              <a:gd name="connsiteY44" fmla="*/ 477804 h 977488"/>
              <a:gd name="connsiteX45" fmla="*/ 417932 w 1203058"/>
              <a:gd name="connsiteY45" fmla="*/ 404132 h 977488"/>
              <a:gd name="connsiteX46" fmla="*/ 309591 w 1203058"/>
              <a:gd name="connsiteY46" fmla="*/ 352128 h 977488"/>
              <a:gd name="connsiteX47" fmla="*/ 331259 w 1203058"/>
              <a:gd name="connsiteY47" fmla="*/ 434467 h 977488"/>
              <a:gd name="connsiteX48" fmla="*/ 296590 w 1203058"/>
              <a:gd name="connsiteY48" fmla="*/ 473470 h 977488"/>
              <a:gd name="connsiteX49" fmla="*/ 248920 w 1203058"/>
              <a:gd name="connsiteY49" fmla="*/ 456135 h 977488"/>
              <a:gd name="connsiteX50" fmla="*/ 179582 w 1203058"/>
              <a:gd name="connsiteY50" fmla="*/ 542808 h 977488"/>
              <a:gd name="connsiteX51" fmla="*/ 118910 w 1203058"/>
              <a:gd name="connsiteY51" fmla="*/ 529807 h 977488"/>
              <a:gd name="connsiteX52" fmla="*/ 1902 w 1203058"/>
              <a:gd name="connsiteY52" fmla="*/ 577478 h 977488"/>
              <a:gd name="connsiteX53" fmla="*/ 84241 w 1203058"/>
              <a:gd name="connsiteY53" fmla="*/ 664151 h 977488"/>
              <a:gd name="connsiteX54" fmla="*/ 19237 w 1203058"/>
              <a:gd name="connsiteY54" fmla="*/ 781159 h 977488"/>
              <a:gd name="connsiteX55" fmla="*/ 49572 w 1203058"/>
              <a:gd name="connsiteY55" fmla="*/ 815828 h 977488"/>
              <a:gd name="connsiteX56" fmla="*/ 1902 w 1203058"/>
              <a:gd name="connsiteY56" fmla="*/ 889500 h 977488"/>
              <a:gd name="connsiteX57" fmla="*/ 127578 w 1203058"/>
              <a:gd name="connsiteY57" fmla="*/ 958839 h 977488"/>
              <a:gd name="connsiteX58" fmla="*/ 196916 w 1203058"/>
              <a:gd name="connsiteY58" fmla="*/ 967506 h 977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203058" h="977488">
                <a:moveTo>
                  <a:pt x="196916" y="967506"/>
                </a:moveTo>
                <a:cubicBezTo>
                  <a:pt x="215695" y="947282"/>
                  <a:pt x="216418" y="863499"/>
                  <a:pt x="240253" y="837497"/>
                </a:cubicBezTo>
                <a:cubicBezTo>
                  <a:pt x="264088" y="811495"/>
                  <a:pt x="305980" y="815106"/>
                  <a:pt x="339927" y="811495"/>
                </a:cubicBezTo>
                <a:cubicBezTo>
                  <a:pt x="373874" y="807883"/>
                  <a:pt x="409265" y="815106"/>
                  <a:pt x="443934" y="815828"/>
                </a:cubicBezTo>
                <a:cubicBezTo>
                  <a:pt x="478603" y="816550"/>
                  <a:pt x="513995" y="823773"/>
                  <a:pt x="547942" y="815828"/>
                </a:cubicBezTo>
                <a:cubicBezTo>
                  <a:pt x="581889" y="807883"/>
                  <a:pt x="628837" y="785492"/>
                  <a:pt x="647616" y="768158"/>
                </a:cubicBezTo>
                <a:cubicBezTo>
                  <a:pt x="666395" y="750824"/>
                  <a:pt x="644005" y="719044"/>
                  <a:pt x="660617" y="711821"/>
                </a:cubicBezTo>
                <a:cubicBezTo>
                  <a:pt x="677229" y="704598"/>
                  <a:pt x="722733" y="721933"/>
                  <a:pt x="747290" y="724822"/>
                </a:cubicBezTo>
                <a:cubicBezTo>
                  <a:pt x="771847" y="727711"/>
                  <a:pt x="787015" y="716154"/>
                  <a:pt x="807961" y="729155"/>
                </a:cubicBezTo>
                <a:cubicBezTo>
                  <a:pt x="828907" y="742156"/>
                  <a:pt x="849852" y="791271"/>
                  <a:pt x="872965" y="802827"/>
                </a:cubicBezTo>
                <a:cubicBezTo>
                  <a:pt x="896078" y="814383"/>
                  <a:pt x="938692" y="809328"/>
                  <a:pt x="946637" y="798494"/>
                </a:cubicBezTo>
                <a:cubicBezTo>
                  <a:pt x="954582" y="787660"/>
                  <a:pt x="924247" y="763103"/>
                  <a:pt x="920636" y="737823"/>
                </a:cubicBezTo>
                <a:cubicBezTo>
                  <a:pt x="917025" y="712543"/>
                  <a:pt x="924969" y="667040"/>
                  <a:pt x="924969" y="646816"/>
                </a:cubicBezTo>
                <a:cubicBezTo>
                  <a:pt x="924969" y="626592"/>
                  <a:pt x="904024" y="640315"/>
                  <a:pt x="920636" y="616480"/>
                </a:cubicBezTo>
                <a:cubicBezTo>
                  <a:pt x="937248" y="592645"/>
                  <a:pt x="993585" y="519696"/>
                  <a:pt x="1024643" y="503806"/>
                </a:cubicBezTo>
                <a:cubicBezTo>
                  <a:pt x="1055701" y="487916"/>
                  <a:pt x="1085314" y="526196"/>
                  <a:pt x="1106982" y="521140"/>
                </a:cubicBezTo>
                <a:cubicBezTo>
                  <a:pt x="1128650" y="516084"/>
                  <a:pt x="1138763" y="502361"/>
                  <a:pt x="1154653" y="473470"/>
                </a:cubicBezTo>
                <a:cubicBezTo>
                  <a:pt x="1170543" y="444579"/>
                  <a:pt x="1208824" y="368740"/>
                  <a:pt x="1202323" y="347794"/>
                </a:cubicBezTo>
                <a:cubicBezTo>
                  <a:pt x="1195823" y="326848"/>
                  <a:pt x="1140207" y="360073"/>
                  <a:pt x="1115650" y="347794"/>
                </a:cubicBezTo>
                <a:cubicBezTo>
                  <a:pt x="1091093" y="335515"/>
                  <a:pt x="1085314" y="289290"/>
                  <a:pt x="1054979" y="274122"/>
                </a:cubicBezTo>
                <a:cubicBezTo>
                  <a:pt x="1024644" y="258954"/>
                  <a:pt x="965417" y="277734"/>
                  <a:pt x="933637" y="256788"/>
                </a:cubicBezTo>
                <a:cubicBezTo>
                  <a:pt x="901857" y="235842"/>
                  <a:pt x="879466" y="180226"/>
                  <a:pt x="864298" y="148446"/>
                </a:cubicBezTo>
                <a:cubicBezTo>
                  <a:pt x="849130" y="116666"/>
                  <a:pt x="846241" y="86331"/>
                  <a:pt x="842630" y="66107"/>
                </a:cubicBezTo>
                <a:cubicBezTo>
                  <a:pt x="839019" y="45883"/>
                  <a:pt x="871521" y="35771"/>
                  <a:pt x="842630" y="27104"/>
                </a:cubicBezTo>
                <a:cubicBezTo>
                  <a:pt x="813739" y="18437"/>
                  <a:pt x="669284" y="14103"/>
                  <a:pt x="669284" y="14103"/>
                </a:cubicBezTo>
                <a:cubicBezTo>
                  <a:pt x="638226" y="9769"/>
                  <a:pt x="675785" y="-3954"/>
                  <a:pt x="656283" y="1102"/>
                </a:cubicBezTo>
                <a:cubicBezTo>
                  <a:pt x="636782" y="6158"/>
                  <a:pt x="562387" y="31438"/>
                  <a:pt x="552275" y="44439"/>
                </a:cubicBezTo>
                <a:cubicBezTo>
                  <a:pt x="542163" y="57440"/>
                  <a:pt x="618725" y="60329"/>
                  <a:pt x="595612" y="79108"/>
                </a:cubicBezTo>
                <a:cubicBezTo>
                  <a:pt x="572499" y="97887"/>
                  <a:pt x="437434" y="139779"/>
                  <a:pt x="413599" y="157114"/>
                </a:cubicBezTo>
                <a:cubicBezTo>
                  <a:pt x="389764" y="174449"/>
                  <a:pt x="453323" y="154947"/>
                  <a:pt x="452601" y="183116"/>
                </a:cubicBezTo>
                <a:cubicBezTo>
                  <a:pt x="451879" y="211285"/>
                  <a:pt x="406376" y="296513"/>
                  <a:pt x="409265" y="326126"/>
                </a:cubicBezTo>
                <a:cubicBezTo>
                  <a:pt x="412154" y="355739"/>
                  <a:pt x="448268" y="358628"/>
                  <a:pt x="469936" y="360795"/>
                </a:cubicBezTo>
                <a:cubicBezTo>
                  <a:pt x="491604" y="362962"/>
                  <a:pt x="516884" y="352128"/>
                  <a:pt x="539274" y="339127"/>
                </a:cubicBezTo>
                <a:cubicBezTo>
                  <a:pt x="561664" y="326126"/>
                  <a:pt x="585500" y="297234"/>
                  <a:pt x="604279" y="282789"/>
                </a:cubicBezTo>
                <a:cubicBezTo>
                  <a:pt x="623058" y="268344"/>
                  <a:pt x="636781" y="253898"/>
                  <a:pt x="651949" y="252454"/>
                </a:cubicBezTo>
                <a:cubicBezTo>
                  <a:pt x="667117" y="251009"/>
                  <a:pt x="683007" y="284956"/>
                  <a:pt x="695286" y="274122"/>
                </a:cubicBezTo>
                <a:cubicBezTo>
                  <a:pt x="707565" y="263288"/>
                  <a:pt x="709731" y="201172"/>
                  <a:pt x="725621" y="187449"/>
                </a:cubicBezTo>
                <a:cubicBezTo>
                  <a:pt x="741511" y="173726"/>
                  <a:pt x="776181" y="183116"/>
                  <a:pt x="790626" y="191783"/>
                </a:cubicBezTo>
                <a:cubicBezTo>
                  <a:pt x="805071" y="200450"/>
                  <a:pt x="812294" y="204784"/>
                  <a:pt x="812294" y="239453"/>
                </a:cubicBezTo>
                <a:cubicBezTo>
                  <a:pt x="812294" y="274122"/>
                  <a:pt x="802182" y="370907"/>
                  <a:pt x="790626" y="399798"/>
                </a:cubicBezTo>
                <a:cubicBezTo>
                  <a:pt x="779070" y="428689"/>
                  <a:pt x="750901" y="398354"/>
                  <a:pt x="742956" y="412799"/>
                </a:cubicBezTo>
                <a:cubicBezTo>
                  <a:pt x="735011" y="427244"/>
                  <a:pt x="749456" y="473470"/>
                  <a:pt x="742956" y="486471"/>
                </a:cubicBezTo>
                <a:cubicBezTo>
                  <a:pt x="736456" y="499472"/>
                  <a:pt x="716232" y="495861"/>
                  <a:pt x="703953" y="490805"/>
                </a:cubicBezTo>
                <a:cubicBezTo>
                  <a:pt x="691674" y="485749"/>
                  <a:pt x="702509" y="458302"/>
                  <a:pt x="669284" y="456135"/>
                </a:cubicBezTo>
                <a:cubicBezTo>
                  <a:pt x="636059" y="453968"/>
                  <a:pt x="546497" y="486471"/>
                  <a:pt x="504605" y="477804"/>
                </a:cubicBezTo>
                <a:cubicBezTo>
                  <a:pt x="462713" y="469137"/>
                  <a:pt x="450434" y="425078"/>
                  <a:pt x="417932" y="404132"/>
                </a:cubicBezTo>
                <a:cubicBezTo>
                  <a:pt x="385430" y="383186"/>
                  <a:pt x="324037" y="347072"/>
                  <a:pt x="309591" y="352128"/>
                </a:cubicBezTo>
                <a:cubicBezTo>
                  <a:pt x="295146" y="357184"/>
                  <a:pt x="333426" y="414243"/>
                  <a:pt x="331259" y="434467"/>
                </a:cubicBezTo>
                <a:cubicBezTo>
                  <a:pt x="329092" y="454691"/>
                  <a:pt x="310313" y="469859"/>
                  <a:pt x="296590" y="473470"/>
                </a:cubicBezTo>
                <a:cubicBezTo>
                  <a:pt x="282867" y="477081"/>
                  <a:pt x="268421" y="444579"/>
                  <a:pt x="248920" y="456135"/>
                </a:cubicBezTo>
                <a:cubicBezTo>
                  <a:pt x="229419" y="467691"/>
                  <a:pt x="201250" y="530529"/>
                  <a:pt x="179582" y="542808"/>
                </a:cubicBezTo>
                <a:cubicBezTo>
                  <a:pt x="157914" y="555087"/>
                  <a:pt x="148523" y="524029"/>
                  <a:pt x="118910" y="529807"/>
                </a:cubicBezTo>
                <a:cubicBezTo>
                  <a:pt x="89297" y="535585"/>
                  <a:pt x="7680" y="555087"/>
                  <a:pt x="1902" y="577478"/>
                </a:cubicBezTo>
                <a:cubicBezTo>
                  <a:pt x="-3876" y="599869"/>
                  <a:pt x="81352" y="630204"/>
                  <a:pt x="84241" y="664151"/>
                </a:cubicBezTo>
                <a:cubicBezTo>
                  <a:pt x="87130" y="698098"/>
                  <a:pt x="25015" y="755880"/>
                  <a:pt x="19237" y="781159"/>
                </a:cubicBezTo>
                <a:cubicBezTo>
                  <a:pt x="13459" y="806438"/>
                  <a:pt x="52461" y="797771"/>
                  <a:pt x="49572" y="815828"/>
                </a:cubicBezTo>
                <a:cubicBezTo>
                  <a:pt x="46683" y="833885"/>
                  <a:pt x="-11099" y="865665"/>
                  <a:pt x="1902" y="889500"/>
                </a:cubicBezTo>
                <a:cubicBezTo>
                  <a:pt x="14903" y="913335"/>
                  <a:pt x="95798" y="944393"/>
                  <a:pt x="127578" y="958839"/>
                </a:cubicBezTo>
                <a:cubicBezTo>
                  <a:pt x="159358" y="973285"/>
                  <a:pt x="178137" y="987730"/>
                  <a:pt x="196916" y="967506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Itoigawa">
            <a:extLst>
              <a:ext uri="{FF2B5EF4-FFF2-40B4-BE49-F238E27FC236}">
                <a16:creationId xmlns:a16="http://schemas.microsoft.com/office/drawing/2014/main" id="{2DB4009C-FEEA-4469-8321-FFCEF462841F}"/>
              </a:ext>
            </a:extLst>
          </p:cNvPr>
          <p:cNvSpPr/>
          <p:nvPr/>
        </p:nvSpPr>
        <p:spPr>
          <a:xfrm>
            <a:off x="1782450" y="5308711"/>
            <a:ext cx="1554514" cy="1401768"/>
          </a:xfrm>
          <a:custGeom>
            <a:avLst/>
            <a:gdLst>
              <a:gd name="connsiteX0" fmla="*/ 1385448 w 1554514"/>
              <a:gd name="connsiteY0" fmla="*/ 9 h 1401768"/>
              <a:gd name="connsiteX1" fmla="*/ 1372447 w 1554514"/>
              <a:gd name="connsiteY1" fmla="*/ 78015 h 1401768"/>
              <a:gd name="connsiteX2" fmla="*/ 1324777 w 1554514"/>
              <a:gd name="connsiteY2" fmla="*/ 112684 h 1401768"/>
              <a:gd name="connsiteX3" fmla="*/ 1225103 w 1554514"/>
              <a:gd name="connsiteY3" fmla="*/ 99683 h 1401768"/>
              <a:gd name="connsiteX4" fmla="*/ 1164432 w 1554514"/>
              <a:gd name="connsiteY4" fmla="*/ 104017 h 1401768"/>
              <a:gd name="connsiteX5" fmla="*/ 917414 w 1554514"/>
              <a:gd name="connsiteY5" fmla="*/ 320699 h 1401768"/>
              <a:gd name="connsiteX6" fmla="*/ 661728 w 1554514"/>
              <a:gd name="connsiteY6" fmla="*/ 355369 h 1401768"/>
              <a:gd name="connsiteX7" fmla="*/ 588056 w 1554514"/>
              <a:gd name="connsiteY7" fmla="*/ 420373 h 1401768"/>
              <a:gd name="connsiteX8" fmla="*/ 297702 w 1554514"/>
              <a:gd name="connsiteY8" fmla="*/ 494045 h 1401768"/>
              <a:gd name="connsiteX9" fmla="*/ 319370 w 1554514"/>
              <a:gd name="connsiteY9" fmla="*/ 546049 h 1401768"/>
              <a:gd name="connsiteX10" fmla="*/ 24682 w 1554514"/>
              <a:gd name="connsiteY10" fmla="*/ 611054 h 1401768"/>
              <a:gd name="connsiteX11" fmla="*/ 33349 w 1554514"/>
              <a:gd name="connsiteY11" fmla="*/ 645723 h 1401768"/>
              <a:gd name="connsiteX12" fmla="*/ 172026 w 1554514"/>
              <a:gd name="connsiteY12" fmla="*/ 728062 h 1401768"/>
              <a:gd name="connsiteX13" fmla="*/ 228363 w 1554514"/>
              <a:gd name="connsiteY13" fmla="*/ 719395 h 1401768"/>
              <a:gd name="connsiteX14" fmla="*/ 284701 w 1554514"/>
              <a:gd name="connsiteY14" fmla="*/ 758398 h 1401768"/>
              <a:gd name="connsiteX15" fmla="*/ 263032 w 1554514"/>
              <a:gd name="connsiteY15" fmla="*/ 953412 h 1401768"/>
              <a:gd name="connsiteX16" fmla="*/ 367040 w 1554514"/>
              <a:gd name="connsiteY16" fmla="*/ 1031418 h 1401768"/>
              <a:gd name="connsiteX17" fmla="*/ 332371 w 1554514"/>
              <a:gd name="connsiteY17" fmla="*/ 1092089 h 1401768"/>
              <a:gd name="connsiteX18" fmla="*/ 349705 w 1554514"/>
              <a:gd name="connsiteY18" fmla="*/ 1131092 h 1401768"/>
              <a:gd name="connsiteX19" fmla="*/ 341038 w 1554514"/>
              <a:gd name="connsiteY19" fmla="*/ 1165761 h 1401768"/>
              <a:gd name="connsiteX20" fmla="*/ 393042 w 1554514"/>
              <a:gd name="connsiteY20" fmla="*/ 1235099 h 1401768"/>
              <a:gd name="connsiteX21" fmla="*/ 401709 w 1554514"/>
              <a:gd name="connsiteY21" fmla="*/ 1378110 h 1401768"/>
              <a:gd name="connsiteX22" fmla="*/ 445046 w 1554514"/>
              <a:gd name="connsiteY22" fmla="*/ 1395444 h 1401768"/>
              <a:gd name="connsiteX23" fmla="*/ 514384 w 1554514"/>
              <a:gd name="connsiteY23" fmla="*/ 1313105 h 1401768"/>
              <a:gd name="connsiteX24" fmla="*/ 640060 w 1554514"/>
              <a:gd name="connsiteY24" fmla="*/ 1226432 h 1401768"/>
              <a:gd name="connsiteX25" fmla="*/ 770069 w 1554514"/>
              <a:gd name="connsiteY25" fmla="*/ 992415 h 1401768"/>
              <a:gd name="connsiteX26" fmla="*/ 744068 w 1554514"/>
              <a:gd name="connsiteY26" fmla="*/ 957746 h 1401768"/>
              <a:gd name="connsiteX27" fmla="*/ 765736 w 1554514"/>
              <a:gd name="connsiteY27" fmla="*/ 905742 h 1401768"/>
              <a:gd name="connsiteX28" fmla="*/ 735400 w 1554514"/>
              <a:gd name="connsiteY28" fmla="*/ 862406 h 1401768"/>
              <a:gd name="connsiteX29" fmla="*/ 761402 w 1554514"/>
              <a:gd name="connsiteY29" fmla="*/ 832070 h 1401768"/>
              <a:gd name="connsiteX30" fmla="*/ 800405 w 1554514"/>
              <a:gd name="connsiteY30" fmla="*/ 849405 h 1401768"/>
              <a:gd name="connsiteX31" fmla="*/ 865410 w 1554514"/>
              <a:gd name="connsiteY31" fmla="*/ 849405 h 1401768"/>
              <a:gd name="connsiteX32" fmla="*/ 939082 w 1554514"/>
              <a:gd name="connsiteY32" fmla="*/ 819069 h 1401768"/>
              <a:gd name="connsiteX33" fmla="*/ 1012754 w 1554514"/>
              <a:gd name="connsiteY33" fmla="*/ 836404 h 1401768"/>
              <a:gd name="connsiteX34" fmla="*/ 1060424 w 1554514"/>
              <a:gd name="connsiteY34" fmla="*/ 901408 h 1401768"/>
              <a:gd name="connsiteX35" fmla="*/ 1116761 w 1554514"/>
              <a:gd name="connsiteY35" fmla="*/ 871073 h 1401768"/>
              <a:gd name="connsiteX36" fmla="*/ 1194767 w 1554514"/>
              <a:gd name="connsiteY36" fmla="*/ 862406 h 1401768"/>
              <a:gd name="connsiteX37" fmla="*/ 1242437 w 1554514"/>
              <a:gd name="connsiteY37" fmla="*/ 862406 h 1401768"/>
              <a:gd name="connsiteX38" fmla="*/ 1238104 w 1554514"/>
              <a:gd name="connsiteY38" fmla="*/ 836404 h 1401768"/>
              <a:gd name="connsiteX39" fmla="*/ 1376780 w 1554514"/>
              <a:gd name="connsiteY39" fmla="*/ 793067 h 1401768"/>
              <a:gd name="connsiteX40" fmla="*/ 1415783 w 1554514"/>
              <a:gd name="connsiteY40" fmla="*/ 819069 h 1401768"/>
              <a:gd name="connsiteX41" fmla="*/ 1485122 w 1554514"/>
              <a:gd name="connsiteY41" fmla="*/ 719395 h 1401768"/>
              <a:gd name="connsiteX42" fmla="*/ 1537125 w 1554514"/>
              <a:gd name="connsiteY42" fmla="*/ 758398 h 1401768"/>
              <a:gd name="connsiteX43" fmla="*/ 1554460 w 1554514"/>
              <a:gd name="connsiteY43" fmla="*/ 728062 h 1401768"/>
              <a:gd name="connsiteX44" fmla="*/ 1532792 w 1554514"/>
              <a:gd name="connsiteY44" fmla="*/ 632722 h 1401768"/>
              <a:gd name="connsiteX45" fmla="*/ 1480788 w 1554514"/>
              <a:gd name="connsiteY45" fmla="*/ 554716 h 1401768"/>
              <a:gd name="connsiteX46" fmla="*/ 1489455 w 1554514"/>
              <a:gd name="connsiteY46" fmla="*/ 442042 h 1401768"/>
              <a:gd name="connsiteX47" fmla="*/ 1502456 w 1554514"/>
              <a:gd name="connsiteY47" fmla="*/ 342368 h 1401768"/>
              <a:gd name="connsiteX48" fmla="*/ 1480788 w 1554514"/>
              <a:gd name="connsiteY48" fmla="*/ 264362 h 1401768"/>
              <a:gd name="connsiteX49" fmla="*/ 1433118 w 1554514"/>
              <a:gd name="connsiteY49" fmla="*/ 234026 h 1401768"/>
              <a:gd name="connsiteX50" fmla="*/ 1411450 w 1554514"/>
              <a:gd name="connsiteY50" fmla="*/ 182023 h 1401768"/>
              <a:gd name="connsiteX51" fmla="*/ 1446119 w 1554514"/>
              <a:gd name="connsiteY51" fmla="*/ 73681 h 1401768"/>
              <a:gd name="connsiteX52" fmla="*/ 1385448 w 1554514"/>
              <a:gd name="connsiteY52" fmla="*/ 9 h 140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554514" h="1401768">
                <a:moveTo>
                  <a:pt x="1385448" y="9"/>
                </a:moveTo>
                <a:cubicBezTo>
                  <a:pt x="1373169" y="731"/>
                  <a:pt x="1382559" y="59236"/>
                  <a:pt x="1372447" y="78015"/>
                </a:cubicBezTo>
                <a:cubicBezTo>
                  <a:pt x="1362335" y="96794"/>
                  <a:pt x="1349334" y="109073"/>
                  <a:pt x="1324777" y="112684"/>
                </a:cubicBezTo>
                <a:cubicBezTo>
                  <a:pt x="1300220" y="116295"/>
                  <a:pt x="1251827" y="101127"/>
                  <a:pt x="1225103" y="99683"/>
                </a:cubicBezTo>
                <a:cubicBezTo>
                  <a:pt x="1198379" y="98239"/>
                  <a:pt x="1215713" y="67181"/>
                  <a:pt x="1164432" y="104017"/>
                </a:cubicBezTo>
                <a:cubicBezTo>
                  <a:pt x="1113151" y="140853"/>
                  <a:pt x="1001198" y="278807"/>
                  <a:pt x="917414" y="320699"/>
                </a:cubicBezTo>
                <a:cubicBezTo>
                  <a:pt x="833630" y="362591"/>
                  <a:pt x="716621" y="338757"/>
                  <a:pt x="661728" y="355369"/>
                </a:cubicBezTo>
                <a:cubicBezTo>
                  <a:pt x="606835" y="371981"/>
                  <a:pt x="648727" y="397260"/>
                  <a:pt x="588056" y="420373"/>
                </a:cubicBezTo>
                <a:cubicBezTo>
                  <a:pt x="527385" y="443486"/>
                  <a:pt x="342483" y="473099"/>
                  <a:pt x="297702" y="494045"/>
                </a:cubicBezTo>
                <a:cubicBezTo>
                  <a:pt x="252921" y="514991"/>
                  <a:pt x="364873" y="526548"/>
                  <a:pt x="319370" y="546049"/>
                </a:cubicBezTo>
                <a:cubicBezTo>
                  <a:pt x="273867" y="565550"/>
                  <a:pt x="72352" y="594442"/>
                  <a:pt x="24682" y="611054"/>
                </a:cubicBezTo>
                <a:cubicBezTo>
                  <a:pt x="-22988" y="627666"/>
                  <a:pt x="8792" y="626222"/>
                  <a:pt x="33349" y="645723"/>
                </a:cubicBezTo>
                <a:cubicBezTo>
                  <a:pt x="57906" y="665224"/>
                  <a:pt x="139524" y="715783"/>
                  <a:pt x="172026" y="728062"/>
                </a:cubicBezTo>
                <a:cubicBezTo>
                  <a:pt x="204528" y="740341"/>
                  <a:pt x="209584" y="714339"/>
                  <a:pt x="228363" y="719395"/>
                </a:cubicBezTo>
                <a:cubicBezTo>
                  <a:pt x="247142" y="724451"/>
                  <a:pt x="278923" y="719395"/>
                  <a:pt x="284701" y="758398"/>
                </a:cubicBezTo>
                <a:cubicBezTo>
                  <a:pt x="290479" y="797401"/>
                  <a:pt x="249309" y="907909"/>
                  <a:pt x="263032" y="953412"/>
                </a:cubicBezTo>
                <a:cubicBezTo>
                  <a:pt x="276755" y="998915"/>
                  <a:pt x="355484" y="1008305"/>
                  <a:pt x="367040" y="1031418"/>
                </a:cubicBezTo>
                <a:cubicBezTo>
                  <a:pt x="378596" y="1054531"/>
                  <a:pt x="335260" y="1075477"/>
                  <a:pt x="332371" y="1092089"/>
                </a:cubicBezTo>
                <a:cubicBezTo>
                  <a:pt x="329482" y="1108701"/>
                  <a:pt x="348260" y="1118813"/>
                  <a:pt x="349705" y="1131092"/>
                </a:cubicBezTo>
                <a:cubicBezTo>
                  <a:pt x="351150" y="1143371"/>
                  <a:pt x="333815" y="1148427"/>
                  <a:pt x="341038" y="1165761"/>
                </a:cubicBezTo>
                <a:cubicBezTo>
                  <a:pt x="348261" y="1183095"/>
                  <a:pt x="382930" y="1199708"/>
                  <a:pt x="393042" y="1235099"/>
                </a:cubicBezTo>
                <a:cubicBezTo>
                  <a:pt x="403154" y="1270490"/>
                  <a:pt x="393042" y="1351386"/>
                  <a:pt x="401709" y="1378110"/>
                </a:cubicBezTo>
                <a:cubicBezTo>
                  <a:pt x="410376" y="1404834"/>
                  <a:pt x="426267" y="1406278"/>
                  <a:pt x="445046" y="1395444"/>
                </a:cubicBezTo>
                <a:cubicBezTo>
                  <a:pt x="463825" y="1384610"/>
                  <a:pt x="481882" y="1341274"/>
                  <a:pt x="514384" y="1313105"/>
                </a:cubicBezTo>
                <a:cubicBezTo>
                  <a:pt x="546886" y="1284936"/>
                  <a:pt x="597446" y="1279880"/>
                  <a:pt x="640060" y="1226432"/>
                </a:cubicBezTo>
                <a:cubicBezTo>
                  <a:pt x="682674" y="1172984"/>
                  <a:pt x="752734" y="1037196"/>
                  <a:pt x="770069" y="992415"/>
                </a:cubicBezTo>
                <a:cubicBezTo>
                  <a:pt x="787404" y="947634"/>
                  <a:pt x="744790" y="972191"/>
                  <a:pt x="744068" y="957746"/>
                </a:cubicBezTo>
                <a:cubicBezTo>
                  <a:pt x="743346" y="943301"/>
                  <a:pt x="767181" y="921632"/>
                  <a:pt x="765736" y="905742"/>
                </a:cubicBezTo>
                <a:cubicBezTo>
                  <a:pt x="764291" y="889852"/>
                  <a:pt x="736122" y="874685"/>
                  <a:pt x="735400" y="862406"/>
                </a:cubicBezTo>
                <a:cubicBezTo>
                  <a:pt x="734678" y="850127"/>
                  <a:pt x="750568" y="834237"/>
                  <a:pt x="761402" y="832070"/>
                </a:cubicBezTo>
                <a:cubicBezTo>
                  <a:pt x="772236" y="829903"/>
                  <a:pt x="783070" y="846516"/>
                  <a:pt x="800405" y="849405"/>
                </a:cubicBezTo>
                <a:cubicBezTo>
                  <a:pt x="817740" y="852294"/>
                  <a:pt x="842297" y="854461"/>
                  <a:pt x="865410" y="849405"/>
                </a:cubicBezTo>
                <a:cubicBezTo>
                  <a:pt x="888523" y="844349"/>
                  <a:pt x="914525" y="821236"/>
                  <a:pt x="939082" y="819069"/>
                </a:cubicBezTo>
                <a:cubicBezTo>
                  <a:pt x="963639" y="816902"/>
                  <a:pt x="992530" y="822681"/>
                  <a:pt x="1012754" y="836404"/>
                </a:cubicBezTo>
                <a:cubicBezTo>
                  <a:pt x="1032978" y="850127"/>
                  <a:pt x="1043089" y="895630"/>
                  <a:pt x="1060424" y="901408"/>
                </a:cubicBezTo>
                <a:cubicBezTo>
                  <a:pt x="1077758" y="907186"/>
                  <a:pt x="1094371" y="877573"/>
                  <a:pt x="1116761" y="871073"/>
                </a:cubicBezTo>
                <a:cubicBezTo>
                  <a:pt x="1139151" y="864573"/>
                  <a:pt x="1173821" y="863851"/>
                  <a:pt x="1194767" y="862406"/>
                </a:cubicBezTo>
                <a:cubicBezTo>
                  <a:pt x="1215713" y="860962"/>
                  <a:pt x="1235214" y="866740"/>
                  <a:pt x="1242437" y="862406"/>
                </a:cubicBezTo>
                <a:cubicBezTo>
                  <a:pt x="1249660" y="858072"/>
                  <a:pt x="1215713" y="847961"/>
                  <a:pt x="1238104" y="836404"/>
                </a:cubicBezTo>
                <a:cubicBezTo>
                  <a:pt x="1260494" y="824848"/>
                  <a:pt x="1347167" y="795956"/>
                  <a:pt x="1376780" y="793067"/>
                </a:cubicBezTo>
                <a:cubicBezTo>
                  <a:pt x="1406393" y="790178"/>
                  <a:pt x="1397726" y="831348"/>
                  <a:pt x="1415783" y="819069"/>
                </a:cubicBezTo>
                <a:cubicBezTo>
                  <a:pt x="1433840" y="806790"/>
                  <a:pt x="1464898" y="729507"/>
                  <a:pt x="1485122" y="719395"/>
                </a:cubicBezTo>
                <a:cubicBezTo>
                  <a:pt x="1505346" y="709283"/>
                  <a:pt x="1525569" y="756954"/>
                  <a:pt x="1537125" y="758398"/>
                </a:cubicBezTo>
                <a:cubicBezTo>
                  <a:pt x="1548681" y="759842"/>
                  <a:pt x="1555182" y="749008"/>
                  <a:pt x="1554460" y="728062"/>
                </a:cubicBezTo>
                <a:cubicBezTo>
                  <a:pt x="1553738" y="707116"/>
                  <a:pt x="1545071" y="661613"/>
                  <a:pt x="1532792" y="632722"/>
                </a:cubicBezTo>
                <a:cubicBezTo>
                  <a:pt x="1520513" y="603831"/>
                  <a:pt x="1488011" y="586496"/>
                  <a:pt x="1480788" y="554716"/>
                </a:cubicBezTo>
                <a:cubicBezTo>
                  <a:pt x="1473565" y="522936"/>
                  <a:pt x="1485844" y="477433"/>
                  <a:pt x="1489455" y="442042"/>
                </a:cubicBezTo>
                <a:cubicBezTo>
                  <a:pt x="1493066" y="406651"/>
                  <a:pt x="1503900" y="371981"/>
                  <a:pt x="1502456" y="342368"/>
                </a:cubicBezTo>
                <a:cubicBezTo>
                  <a:pt x="1501012" y="312755"/>
                  <a:pt x="1492344" y="282419"/>
                  <a:pt x="1480788" y="264362"/>
                </a:cubicBezTo>
                <a:cubicBezTo>
                  <a:pt x="1469232" y="246305"/>
                  <a:pt x="1444674" y="247749"/>
                  <a:pt x="1433118" y="234026"/>
                </a:cubicBezTo>
                <a:cubicBezTo>
                  <a:pt x="1421562" y="220303"/>
                  <a:pt x="1409283" y="208747"/>
                  <a:pt x="1411450" y="182023"/>
                </a:cubicBezTo>
                <a:cubicBezTo>
                  <a:pt x="1413617" y="155299"/>
                  <a:pt x="1447564" y="105461"/>
                  <a:pt x="1446119" y="73681"/>
                </a:cubicBezTo>
                <a:cubicBezTo>
                  <a:pt x="1444674" y="41901"/>
                  <a:pt x="1397727" y="-713"/>
                  <a:pt x="1385448" y="9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3B21359E-DC16-4DFA-AA67-0FBFAEED1F7B}"/>
              </a:ext>
            </a:extLst>
          </p:cNvPr>
          <p:cNvSpPr txBox="1"/>
          <p:nvPr/>
        </p:nvSpPr>
        <p:spPr>
          <a:xfrm>
            <a:off x="6663528" y="1733612"/>
            <a:ext cx="5886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SERIO</a:t>
            </a:r>
            <a:endParaRPr kumimoji="1" lang="ja-JP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9CFA30BF-0165-4158-96AD-201255A4A6D9}"/>
              </a:ext>
            </a:extLst>
          </p:cNvPr>
          <p:cNvSpPr txBox="1"/>
          <p:nvPr/>
        </p:nvSpPr>
        <p:spPr>
          <a:xfrm>
            <a:off x="4947637" y="3018236"/>
            <a:ext cx="64152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YAHIKO</a:t>
            </a:r>
            <a:endParaRPr kumimoji="1" lang="ja-JP" alt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710505B2-25A1-4133-B916-8AAC069091DC}"/>
              </a:ext>
            </a:extLst>
          </p:cNvPr>
          <p:cNvSpPr txBox="1"/>
          <p:nvPr/>
        </p:nvSpPr>
        <p:spPr>
          <a:xfrm rot="20090984">
            <a:off x="4691866" y="3377814"/>
            <a:ext cx="8531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IZUMOZAKI</a:t>
            </a:r>
            <a:endParaRPr kumimoji="1" lang="ja-JP" alt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48CEC1DE-3CF1-49FF-9239-D21A67B5AFCC}"/>
              </a:ext>
            </a:extLst>
          </p:cNvPr>
          <p:cNvSpPr txBox="1"/>
          <p:nvPr/>
        </p:nvSpPr>
        <p:spPr>
          <a:xfrm rot="20571837">
            <a:off x="4145502" y="4136823"/>
            <a:ext cx="6655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KARIWA</a:t>
            </a:r>
            <a:endParaRPr kumimoji="1" lang="ja-JP" altLang="en-US" sz="700" dirty="0">
              <a:solidFill>
                <a:schemeClr val="tx1">
                  <a:lumMod val="50000"/>
                  <a:lumOff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25" name="テキスト ボックス 1024">
            <a:extLst>
              <a:ext uri="{FF2B5EF4-FFF2-40B4-BE49-F238E27FC236}">
                <a16:creationId xmlns:a16="http://schemas.microsoft.com/office/drawing/2014/main" id="{425E6D66-36B0-4387-B00D-02DF81A38AF7}"/>
              </a:ext>
            </a:extLst>
          </p:cNvPr>
          <p:cNvSpPr txBox="1"/>
          <p:nvPr/>
        </p:nvSpPr>
        <p:spPr>
          <a:xfrm rot="20853204">
            <a:off x="4350150" y="6191751"/>
            <a:ext cx="7360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TSUNAN</a:t>
            </a:r>
            <a:endParaRPr kumimoji="1" lang="ja-JP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1031" name="直線コネクタ 1030">
            <a:extLst>
              <a:ext uri="{FF2B5EF4-FFF2-40B4-BE49-F238E27FC236}">
                <a16:creationId xmlns:a16="http://schemas.microsoft.com/office/drawing/2014/main" id="{F654A156-6E09-43A6-9F3A-C941C7CE8B19}"/>
              </a:ext>
            </a:extLst>
          </p:cNvPr>
          <p:cNvCxnSpPr>
            <a:stCxn id="59" idx="2"/>
            <a:endCxn id="23" idx="12"/>
          </p:cNvCxnSpPr>
          <p:nvPr/>
        </p:nvCxnSpPr>
        <p:spPr>
          <a:xfrm>
            <a:off x="5167477" y="3597704"/>
            <a:ext cx="214915" cy="19857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5" name="直線コネクタ 1034">
            <a:extLst>
              <a:ext uri="{FF2B5EF4-FFF2-40B4-BE49-F238E27FC236}">
                <a16:creationId xmlns:a16="http://schemas.microsoft.com/office/drawing/2014/main" id="{F54000A3-2281-411A-9DBC-F2630C7AD0C3}"/>
              </a:ext>
            </a:extLst>
          </p:cNvPr>
          <p:cNvCxnSpPr>
            <a:cxnSpLocks/>
            <a:endCxn id="14" idx="0"/>
          </p:cNvCxnSpPr>
          <p:nvPr/>
        </p:nvCxnSpPr>
        <p:spPr>
          <a:xfrm flipV="1">
            <a:off x="5286498" y="3263238"/>
            <a:ext cx="373248" cy="402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1" name="直線コネクタ 1040">
            <a:extLst>
              <a:ext uri="{FF2B5EF4-FFF2-40B4-BE49-F238E27FC236}">
                <a16:creationId xmlns:a16="http://schemas.microsoft.com/office/drawing/2014/main" id="{6C4CB30B-3E6C-4DEE-A1AC-01D69283AA90}"/>
              </a:ext>
            </a:extLst>
          </p:cNvPr>
          <p:cNvCxnSpPr>
            <a:cxnSpLocks/>
            <a:stCxn id="53" idx="2"/>
            <a:endCxn id="15" idx="11"/>
          </p:cNvCxnSpPr>
          <p:nvPr/>
        </p:nvCxnSpPr>
        <p:spPr>
          <a:xfrm>
            <a:off x="6513163" y="3042575"/>
            <a:ext cx="312" cy="12965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6" name="直線コネクタ 1045">
            <a:extLst>
              <a:ext uri="{FF2B5EF4-FFF2-40B4-BE49-F238E27FC236}">
                <a16:creationId xmlns:a16="http://schemas.microsoft.com/office/drawing/2014/main" id="{787DC1D0-11CB-43E8-A55F-F22DF1F62373}"/>
              </a:ext>
            </a:extLst>
          </p:cNvPr>
          <p:cNvCxnSpPr>
            <a:cxnSpLocks/>
            <a:endCxn id="25" idx="3"/>
          </p:cNvCxnSpPr>
          <p:nvPr/>
        </p:nvCxnSpPr>
        <p:spPr>
          <a:xfrm>
            <a:off x="4568124" y="4329478"/>
            <a:ext cx="506579" cy="1717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0" name="直線コネクタ 1049">
            <a:extLst>
              <a:ext uri="{FF2B5EF4-FFF2-40B4-BE49-F238E27FC236}">
                <a16:creationId xmlns:a16="http://schemas.microsoft.com/office/drawing/2014/main" id="{0384665E-17C0-45B8-881D-8E46A405DD34}"/>
              </a:ext>
            </a:extLst>
          </p:cNvPr>
          <p:cNvCxnSpPr>
            <a:cxnSpLocks/>
            <a:stCxn id="44" idx="2"/>
            <a:endCxn id="9" idx="4"/>
          </p:cNvCxnSpPr>
          <p:nvPr/>
        </p:nvCxnSpPr>
        <p:spPr>
          <a:xfrm>
            <a:off x="6957840" y="1979833"/>
            <a:ext cx="231684" cy="21732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2" name="テキスト ボックス 1051">
            <a:extLst>
              <a:ext uri="{FF2B5EF4-FFF2-40B4-BE49-F238E27FC236}">
                <a16:creationId xmlns:a16="http://schemas.microsoft.com/office/drawing/2014/main" id="{344D0D6A-BC1B-4255-A5F4-D01F7E9FD5C6}"/>
              </a:ext>
            </a:extLst>
          </p:cNvPr>
          <p:cNvSpPr txBox="1"/>
          <p:nvPr/>
        </p:nvSpPr>
        <p:spPr>
          <a:xfrm>
            <a:off x="6506428" y="765065"/>
            <a:ext cx="9845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b="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 Rounded MT Bold" panose="020F0704030504030204" pitchFamily="34" charset="0"/>
              </a:rPr>
              <a:t>AWASHIMA</a:t>
            </a:r>
            <a:endParaRPr kumimoji="1" lang="ja-JP" altLang="en-US" sz="1100" dirty="0">
              <a:solidFill>
                <a:schemeClr val="tx1">
                  <a:lumMod val="50000"/>
                  <a:lumOff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1054" name="直線コネクタ 1053">
            <a:extLst>
              <a:ext uri="{FF2B5EF4-FFF2-40B4-BE49-F238E27FC236}">
                <a16:creationId xmlns:a16="http://schemas.microsoft.com/office/drawing/2014/main" id="{1346198A-5FC7-40E2-8D30-97E2732295C4}"/>
              </a:ext>
            </a:extLst>
          </p:cNvPr>
          <p:cNvCxnSpPr>
            <a:cxnSpLocks/>
            <a:stCxn id="1052" idx="0"/>
            <a:endCxn id="35" idx="6"/>
          </p:cNvCxnSpPr>
          <p:nvPr/>
        </p:nvCxnSpPr>
        <p:spPr>
          <a:xfrm flipV="1">
            <a:off x="6998711" y="498370"/>
            <a:ext cx="104140" cy="26669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動作設定ボタン: 進む/次へ 2">
            <a:hlinkClick r:id="rId3" action="ppaction://hlinksldjump" highlightClick="1"/>
          </p:cNvPr>
          <p:cNvSpPr/>
          <p:nvPr/>
        </p:nvSpPr>
        <p:spPr>
          <a:xfrm>
            <a:off x="10690412" y="5552491"/>
            <a:ext cx="1116106" cy="9619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0588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25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6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46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53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54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1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74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5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81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82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9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5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02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3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109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10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4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30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1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6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13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3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4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5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0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1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7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5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59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4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165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66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2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3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8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9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0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5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86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87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2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193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94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6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3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14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15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22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2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3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2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30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1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5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1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2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3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4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24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50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1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8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2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3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9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70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71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2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27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78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9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8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1" fill="hold">
                      <p:stCondLst>
                        <p:cond delay="0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4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5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6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0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1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2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3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7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98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99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0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4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305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06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7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2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3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4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8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9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0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1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5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326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2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8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2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333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34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5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3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7" fill="hold">
                      <p:stCondLst>
                        <p:cond delay="0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0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1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2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6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7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3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354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55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0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361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62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3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6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5" fill="hold">
                      <p:stCondLst>
                        <p:cond delay="0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8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69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4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5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6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7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38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83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4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8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389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9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6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97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8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2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3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4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5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9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410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11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2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6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417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418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9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1" fill="hold">
                      <p:stCondLst>
                        <p:cond delay="0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4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25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6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0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1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3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7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438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39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0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>
                      <p:stCondLst>
                        <p:cond delay="indefinite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4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445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446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7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4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9" fill="hold">
                      <p:stCondLst>
                        <p:cond delay="0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2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5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4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5" fill="hold">
                      <p:stCondLst>
                        <p:cond delay="indefinite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8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9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0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1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5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466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67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8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2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47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474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5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7" fill="hold">
                      <p:stCondLst>
                        <p:cond delay="0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0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81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2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>
                      <p:stCondLst>
                        <p:cond delay="indefinite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6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7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8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9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0" fill="hold">
                      <p:stCondLst>
                        <p:cond delay="indefinite"/>
                      </p:stCondLst>
                      <p:childTnLst>
                        <p:par>
                          <p:cTn id="491" fill="hold">
                            <p:stCondLst>
                              <p:cond delay="0"/>
                            </p:stCondLst>
                            <p:childTnLst>
                              <p:par>
                                <p:cTn id="492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3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494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95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6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" fill="hold">
                      <p:stCondLst>
                        <p:cond delay="indefinite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0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501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502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3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0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5" fill="hold">
                      <p:stCondLst>
                        <p:cond delay="0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8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09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0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1" fill="hold">
                      <p:stCondLst>
                        <p:cond delay="indefinite"/>
                      </p:stCondLst>
                      <p:childTnLst>
                        <p:par>
                          <p:cTn id="512" fill="hold">
                            <p:stCondLst>
                              <p:cond delay="0"/>
                            </p:stCondLst>
                            <p:childTnLst>
                              <p:par>
                                <p:cTn id="5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4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5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6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7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8" fill="hold">
                      <p:stCondLst>
                        <p:cond delay="indefinite"/>
                      </p:stCondLst>
                      <p:childTnLst>
                        <p:par>
                          <p:cTn id="519" fill="hold">
                            <p:stCondLst>
                              <p:cond delay="0"/>
                            </p:stCondLst>
                            <p:childTnLst>
                              <p:par>
                                <p:cTn id="520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1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522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23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4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5" fill="hold">
                      <p:stCondLst>
                        <p:cond delay="indefinite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8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529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530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1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3" fill="hold">
                      <p:stCondLst>
                        <p:cond delay="0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6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3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0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41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2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3" fill="hold">
                      <p:stCondLst>
                        <p:cond delay="indefinite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6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4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9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1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52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3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4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5" fill="hold">
                      <p:stCondLst>
                        <p:cond delay="indefinite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559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60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1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3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564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65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6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7" fill="hold">
                      <p:stCondLst>
                        <p:cond delay="indefinite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0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571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572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4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5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576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577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7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0" fill="hold">
                      <p:stCondLst>
                        <p:cond delay="0"/>
                      </p:stCondLst>
                      <p:childTnLst>
                        <p:par>
                          <p:cTn id="581" fill="hold">
                            <p:stCondLst>
                              <p:cond delay="0"/>
                            </p:stCondLst>
                            <p:childTnLst>
                              <p:par>
                                <p:cTn id="5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3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84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5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6" fill="hold">
                      <p:stCondLst>
                        <p:cond delay="indefinite"/>
                      </p:stCondLst>
                      <p:childTnLst>
                        <p:par>
                          <p:cTn id="587" fill="hold">
                            <p:stCondLst>
                              <p:cond delay="0"/>
                            </p:stCondLst>
                            <p:childTnLst>
                              <p:par>
                                <p:cTn id="588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9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90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1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2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3" fill="hold">
                      <p:stCondLst>
                        <p:cond delay="indefinite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6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597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98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9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0" fill="hold">
                      <p:stCondLst>
                        <p:cond delay="indefinite"/>
                      </p:stCondLst>
                      <p:childTnLst>
                        <p:par>
                          <p:cTn id="601" fill="hold">
                            <p:stCondLst>
                              <p:cond delay="0"/>
                            </p:stCondLst>
                            <p:childTnLst>
                              <p:par>
                                <p:cTn id="602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3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604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605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6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0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8" fill="hold">
                      <p:stCondLst>
                        <p:cond delay="0"/>
                      </p:stCondLst>
                      <p:childTnLst>
                        <p:par>
                          <p:cTn id="609" fill="hold">
                            <p:stCondLst>
                              <p:cond delay="0"/>
                            </p:stCondLst>
                            <p:childTnLst>
                              <p:par>
                                <p:cTn id="6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1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12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3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4" fill="hold">
                      <p:stCondLst>
                        <p:cond delay="indefinite"/>
                      </p:stCondLst>
                      <p:childTnLst>
                        <p:par>
                          <p:cTn id="615" fill="hold">
                            <p:stCondLst>
                              <p:cond delay="0"/>
                            </p:stCondLst>
                            <p:childTnLst>
                              <p:par>
                                <p:cTn id="61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7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18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9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0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1" fill="hold">
                      <p:stCondLst>
                        <p:cond delay="indefinite"/>
                      </p:stCondLst>
                      <p:childTnLst>
                        <p:par>
                          <p:cTn id="622" fill="hold">
                            <p:stCondLst>
                              <p:cond delay="0"/>
                            </p:stCondLst>
                            <p:childTnLst>
                              <p:par>
                                <p:cTn id="623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4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625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26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7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8" fill="hold">
                      <p:stCondLst>
                        <p:cond delay="indefinite"/>
                      </p:stCondLst>
                      <p:childTnLst>
                        <p:par>
                          <p:cTn id="629" fill="hold">
                            <p:stCondLst>
                              <p:cond delay="0"/>
                            </p:stCondLst>
                            <p:childTnLst>
                              <p:par>
                                <p:cTn id="630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1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632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633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4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3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6" fill="hold">
                      <p:stCondLst>
                        <p:cond delay="0"/>
                      </p:stCondLst>
                      <p:childTnLst>
                        <p:par>
                          <p:cTn id="637" fill="hold">
                            <p:stCondLst>
                              <p:cond delay="0"/>
                            </p:stCondLst>
                            <p:childTnLst>
                              <p:par>
                                <p:cTn id="6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9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40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1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2" fill="hold">
                      <p:stCondLst>
                        <p:cond delay="indefinite"/>
                      </p:stCondLst>
                      <p:childTnLst>
                        <p:par>
                          <p:cTn id="643" fill="hold">
                            <p:stCondLst>
                              <p:cond delay="0"/>
                            </p:stCondLst>
                            <p:childTnLst>
                              <p:par>
                                <p:cTn id="64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5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6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7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8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9" fill="hold">
                      <p:stCondLst>
                        <p:cond delay="indefinite"/>
                      </p:stCondLst>
                      <p:childTnLst>
                        <p:par>
                          <p:cTn id="650" fill="hold">
                            <p:stCondLst>
                              <p:cond delay="0"/>
                            </p:stCondLst>
                            <p:childTnLst>
                              <p:par>
                                <p:cTn id="651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2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653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54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5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6" fill="hold">
                      <p:stCondLst>
                        <p:cond delay="indefinite"/>
                      </p:stCondLst>
                      <p:childTnLst>
                        <p:par>
                          <p:cTn id="657" fill="hold">
                            <p:stCondLst>
                              <p:cond delay="0"/>
                            </p:stCondLst>
                            <p:childTnLst>
                              <p:par>
                                <p:cTn id="658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9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660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661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2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6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4" fill="hold">
                      <p:stCondLst>
                        <p:cond delay="0"/>
                      </p:stCondLst>
                      <p:childTnLst>
                        <p:par>
                          <p:cTn id="665" fill="hold">
                            <p:stCondLst>
                              <p:cond delay="0"/>
                            </p:stCondLst>
                            <p:childTnLst>
                              <p:par>
                                <p:cTn id="6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7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68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9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0" fill="hold">
                      <p:stCondLst>
                        <p:cond delay="indefinite"/>
                      </p:stCondLst>
                      <p:childTnLst>
                        <p:par>
                          <p:cTn id="671" fill="hold">
                            <p:stCondLst>
                              <p:cond delay="0"/>
                            </p:stCondLst>
                            <p:childTnLst>
                              <p:par>
                                <p:cTn id="67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3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74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75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6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7" fill="hold">
                      <p:stCondLst>
                        <p:cond delay="indefinite"/>
                      </p:stCondLst>
                      <p:childTnLst>
                        <p:par>
                          <p:cTn id="678" fill="hold">
                            <p:stCondLst>
                              <p:cond delay="0"/>
                            </p:stCondLst>
                            <p:childTnLst>
                              <p:par>
                                <p:cTn id="679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0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681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82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3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4" fill="hold">
                      <p:stCondLst>
                        <p:cond delay="indefinite"/>
                      </p:stCondLst>
                      <p:childTnLst>
                        <p:par>
                          <p:cTn id="685" fill="hold">
                            <p:stCondLst>
                              <p:cond delay="0"/>
                            </p:stCondLst>
                            <p:childTnLst>
                              <p:par>
                                <p:cTn id="686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7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688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689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0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69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2" fill="hold">
                      <p:stCondLst>
                        <p:cond delay="0"/>
                      </p:stCondLst>
                      <p:childTnLst>
                        <p:par>
                          <p:cTn id="693" fill="hold">
                            <p:stCondLst>
                              <p:cond delay="0"/>
                            </p:stCondLst>
                            <p:childTnLst>
                              <p:par>
                                <p:cTn id="69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5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96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7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8" fill="hold">
                      <p:stCondLst>
                        <p:cond delay="indefinite"/>
                      </p:stCondLst>
                      <p:childTnLst>
                        <p:par>
                          <p:cTn id="699" fill="hold">
                            <p:stCondLst>
                              <p:cond delay="0"/>
                            </p:stCondLst>
                            <p:childTnLst>
                              <p:par>
                                <p:cTn id="70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1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02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3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4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5" fill="hold">
                      <p:stCondLst>
                        <p:cond delay="indefinite"/>
                      </p:stCondLst>
                      <p:childTnLst>
                        <p:par>
                          <p:cTn id="706" fill="hold">
                            <p:stCondLst>
                              <p:cond delay="0"/>
                            </p:stCondLst>
                            <p:childTnLst>
                              <p:par>
                                <p:cTn id="707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8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709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10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1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2" fill="hold">
                      <p:stCondLst>
                        <p:cond delay="indefinite"/>
                      </p:stCondLst>
                      <p:childTnLst>
                        <p:par>
                          <p:cTn id="713" fill="hold">
                            <p:stCondLst>
                              <p:cond delay="0"/>
                            </p:stCondLst>
                            <p:childTnLst>
                              <p:par>
                                <p:cTn id="714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5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716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717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8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1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0" fill="hold">
                      <p:stCondLst>
                        <p:cond delay="0"/>
                      </p:stCondLst>
                      <p:childTnLst>
                        <p:par>
                          <p:cTn id="721" fill="hold">
                            <p:stCondLst>
                              <p:cond delay="0"/>
                            </p:stCondLst>
                            <p:childTnLst>
                              <p:par>
                                <p:cTn id="7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3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24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5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6" fill="hold">
                      <p:stCondLst>
                        <p:cond delay="indefinite"/>
                      </p:stCondLst>
                      <p:childTnLst>
                        <p:par>
                          <p:cTn id="727" fill="hold">
                            <p:stCondLst>
                              <p:cond delay="0"/>
                            </p:stCondLst>
                            <p:childTnLst>
                              <p:par>
                                <p:cTn id="728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9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30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31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2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3" fill="hold">
                      <p:stCondLst>
                        <p:cond delay="indefinite"/>
                      </p:stCondLst>
                      <p:childTnLst>
                        <p:par>
                          <p:cTn id="734" fill="hold">
                            <p:stCondLst>
                              <p:cond delay="0"/>
                            </p:stCondLst>
                            <p:childTnLst>
                              <p:par>
                                <p:cTn id="735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6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737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38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9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0" fill="hold">
                      <p:stCondLst>
                        <p:cond delay="indefinite"/>
                      </p:stCondLst>
                      <p:childTnLst>
                        <p:par>
                          <p:cTn id="741" fill="hold">
                            <p:stCondLst>
                              <p:cond delay="0"/>
                            </p:stCondLst>
                            <p:childTnLst>
                              <p:par>
                                <p:cTn id="742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3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744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745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6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4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8" fill="hold">
                      <p:stCondLst>
                        <p:cond delay="0"/>
                      </p:stCondLst>
                      <p:childTnLst>
                        <p:par>
                          <p:cTn id="749" fill="hold">
                            <p:stCondLst>
                              <p:cond delay="0"/>
                            </p:stCondLst>
                            <p:childTnLst>
                              <p:par>
                                <p:cTn id="7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1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52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3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4" fill="hold">
                      <p:stCondLst>
                        <p:cond delay="indefinite"/>
                      </p:stCondLst>
                      <p:childTnLst>
                        <p:par>
                          <p:cTn id="755" fill="hold">
                            <p:stCondLst>
                              <p:cond delay="0"/>
                            </p:stCondLst>
                            <p:childTnLst>
                              <p:par>
                                <p:cTn id="75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7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58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59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0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1" fill="hold">
                      <p:stCondLst>
                        <p:cond delay="indefinite"/>
                      </p:stCondLst>
                      <p:childTnLst>
                        <p:par>
                          <p:cTn id="762" fill="hold">
                            <p:stCondLst>
                              <p:cond delay="0"/>
                            </p:stCondLst>
                            <p:childTnLst>
                              <p:par>
                                <p:cTn id="763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4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765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66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7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8" fill="hold">
                      <p:stCondLst>
                        <p:cond delay="indefinite"/>
                      </p:stCondLst>
                      <p:childTnLst>
                        <p:par>
                          <p:cTn id="769" fill="hold">
                            <p:stCondLst>
                              <p:cond delay="0"/>
                            </p:stCondLst>
                            <p:childTnLst>
                              <p:par>
                                <p:cTn id="770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1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772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773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4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77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6" fill="hold">
                      <p:stCondLst>
                        <p:cond delay="0"/>
                      </p:stCondLst>
                      <p:childTnLst>
                        <p:par>
                          <p:cTn id="777" fill="hold">
                            <p:stCondLst>
                              <p:cond delay="0"/>
                            </p:stCondLst>
                            <p:childTnLst>
                              <p:par>
                                <p:cTn id="7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9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80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1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2" fill="hold">
                      <p:stCondLst>
                        <p:cond delay="indefinite"/>
                      </p:stCondLst>
                      <p:childTnLst>
                        <p:par>
                          <p:cTn id="783" fill="hold">
                            <p:stCondLst>
                              <p:cond delay="0"/>
                            </p:stCondLst>
                            <p:childTnLst>
                              <p:par>
                                <p:cTn id="78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5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86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7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8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9" fill="hold">
                      <p:stCondLst>
                        <p:cond delay="indefinite"/>
                      </p:stCondLst>
                      <p:childTnLst>
                        <p:par>
                          <p:cTn id="790" fill="hold">
                            <p:stCondLst>
                              <p:cond delay="0"/>
                            </p:stCondLst>
                            <p:childTnLst>
                              <p:par>
                                <p:cTn id="791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2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793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94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5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6" fill="hold">
                      <p:stCondLst>
                        <p:cond delay="indefinite"/>
                      </p:stCondLst>
                      <p:childTnLst>
                        <p:par>
                          <p:cTn id="797" fill="hold">
                            <p:stCondLst>
                              <p:cond delay="0"/>
                            </p:stCondLst>
                            <p:childTnLst>
                              <p:par>
                                <p:cTn id="798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9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800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801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2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80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4" fill="hold">
                      <p:stCondLst>
                        <p:cond delay="0"/>
                      </p:stCondLst>
                      <p:childTnLst>
                        <p:par>
                          <p:cTn id="805" fill="hold">
                            <p:stCondLst>
                              <p:cond delay="0"/>
                            </p:stCondLst>
                            <p:childTnLst>
                              <p:par>
                                <p:cTn id="80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7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08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9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0" fill="hold">
                      <p:stCondLst>
                        <p:cond delay="indefinite"/>
                      </p:stCondLst>
                      <p:childTnLst>
                        <p:par>
                          <p:cTn id="811" fill="hold">
                            <p:stCondLst>
                              <p:cond delay="0"/>
                            </p:stCondLst>
                            <p:childTnLst>
                              <p:par>
                                <p:cTn id="81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3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14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15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6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7" fill="hold">
                      <p:stCondLst>
                        <p:cond delay="indefinite"/>
                      </p:stCondLst>
                      <p:childTnLst>
                        <p:par>
                          <p:cTn id="818" fill="hold">
                            <p:stCondLst>
                              <p:cond delay="0"/>
                            </p:stCondLst>
                            <p:childTnLst>
                              <p:par>
                                <p:cTn id="819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0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821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22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3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4" fill="hold">
                      <p:stCondLst>
                        <p:cond delay="indefinite"/>
                      </p:stCondLst>
                      <p:childTnLst>
                        <p:par>
                          <p:cTn id="825" fill="hold">
                            <p:stCondLst>
                              <p:cond delay="0"/>
                            </p:stCondLst>
                            <p:childTnLst>
                              <p:par>
                                <p:cTn id="826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7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828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829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0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3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2" fill="hold">
                      <p:stCondLst>
                        <p:cond delay="0"/>
                      </p:stCondLst>
                      <p:childTnLst>
                        <p:par>
                          <p:cTn id="833" fill="hold">
                            <p:stCondLst>
                              <p:cond delay="0"/>
                            </p:stCondLst>
                            <p:childTnLst>
                              <p:par>
                                <p:cTn id="8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5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36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7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8" fill="hold">
                      <p:stCondLst>
                        <p:cond delay="indefinite"/>
                      </p:stCondLst>
                      <p:childTnLst>
                        <p:par>
                          <p:cTn id="839" fill="hold">
                            <p:stCondLst>
                              <p:cond delay="0"/>
                            </p:stCondLst>
                            <p:childTnLst>
                              <p:par>
                                <p:cTn id="84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1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42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43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4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5" fill="hold">
                      <p:stCondLst>
                        <p:cond delay="indefinite"/>
                      </p:stCondLst>
                      <p:childTnLst>
                        <p:par>
                          <p:cTn id="846" fill="hold">
                            <p:stCondLst>
                              <p:cond delay="0"/>
                            </p:stCondLst>
                            <p:childTnLst>
                              <p:par>
                                <p:cTn id="847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8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849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50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1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2" fill="hold">
                      <p:stCondLst>
                        <p:cond delay="indefinite"/>
                      </p:stCondLst>
                      <p:childTnLst>
                        <p:par>
                          <p:cTn id="853" fill="hold">
                            <p:stCondLst>
                              <p:cond delay="0"/>
                            </p:stCondLst>
                            <p:childTnLst>
                              <p:par>
                                <p:cTn id="854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5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856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857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8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2" grpId="0" animBg="1"/>
      <p:bldP spid="22" grpId="1" animBg="1"/>
      <p:bldP spid="22" grpId="2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5" grpId="2" animBg="1"/>
      <p:bldP spid="26" grpId="0" animBg="1"/>
      <p:bldP spid="26" grpId="1" animBg="1"/>
      <p:bldP spid="26" grpId="2" animBg="1"/>
      <p:bldP spid="28" grpId="0" animBg="1"/>
      <p:bldP spid="28" grpId="1" animBg="1"/>
      <p:bldP spid="28" grpId="2" animBg="1"/>
      <p:bldP spid="29" grpId="0" animBg="1"/>
      <p:bldP spid="29" grpId="1" animBg="1"/>
      <p:bldP spid="29" grpId="2" animBg="1"/>
      <p:bldP spid="30" grpId="0" animBg="1"/>
      <p:bldP spid="30" grpId="1" animBg="1"/>
      <p:bldP spid="30" grpId="2" animBg="1"/>
      <p:bldP spid="31" grpId="0" animBg="1"/>
      <p:bldP spid="31" grpId="1" animBg="1"/>
      <p:bldP spid="31" grpId="2" animBg="1"/>
      <p:bldP spid="32" grpId="0" animBg="1"/>
      <p:bldP spid="32" grpId="1" animBg="1"/>
      <p:bldP spid="32" grpId="2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39" grpId="0" animBg="1"/>
      <p:bldP spid="39" grpId="1" animBg="1"/>
      <p:bldP spid="39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41AC27A-292A-406F-B92E-18481C87FB49}"/>
              </a:ext>
            </a:extLst>
          </p:cNvPr>
          <p:cNvSpPr txBox="1"/>
          <p:nvPr/>
        </p:nvSpPr>
        <p:spPr>
          <a:xfrm>
            <a:off x="2249436" y="2151727"/>
            <a:ext cx="7693132" cy="2215991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3800" dirty="0">
                <a:solidFill>
                  <a:srgbClr val="0070C0"/>
                </a:solidFill>
                <a:effectLst>
                  <a:glow rad="228600">
                    <a:srgbClr val="00B05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  <a:reflection endPos="0" dist="50800" dir="5400000" sy="-100000" algn="bl" rotWithShape="0"/>
                </a:effectLst>
                <a:latin typeface="Britannic Bold" panose="020B0903060703020204" pitchFamily="34" charset="0"/>
              </a:rPr>
              <a:t>WHOOPS!</a:t>
            </a:r>
            <a:endParaRPr kumimoji="1" lang="ja-JP" altLang="en-US" sz="13800" dirty="0">
              <a:solidFill>
                <a:srgbClr val="0070C0"/>
              </a:solidFill>
              <a:effectLst>
                <a:glow rad="228600">
                  <a:srgbClr val="00B050">
                    <a:alpha val="40000"/>
                  </a:srgb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  <a:reflection endPos="0" dist="50800" dir="5400000" sy="-100000" algn="bl" rotWithShape="0"/>
              </a:effectLst>
              <a:latin typeface="Britannic Bold" panose="020B0903060703020204" pitchFamily="34" charset="0"/>
            </a:endParaRPr>
          </a:p>
        </p:txBody>
      </p:sp>
      <p:sp>
        <p:nvSpPr>
          <p:cNvPr id="6" name="動作設定ボタン: 戻る/前へ 5">
            <a:hlinkClick r:id="rId2" action="ppaction://hlinksldjump" highlightClick="1"/>
          </p:cNvPr>
          <p:cNvSpPr/>
          <p:nvPr/>
        </p:nvSpPr>
        <p:spPr>
          <a:xfrm>
            <a:off x="10596282" y="5392271"/>
            <a:ext cx="1250577" cy="112955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36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33</Words>
  <Application>Microsoft Office PowerPoint</Application>
  <PresentationFormat>ワイド画面</PresentationFormat>
  <Paragraphs>31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游ゴシック Light</vt:lpstr>
      <vt:lpstr>Arial</vt:lpstr>
      <vt:lpstr>Arial Rounded MT Bold</vt:lpstr>
      <vt:lpstr>Britannic Bold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Valerio Juno</dc:creator>
  <cp:lastModifiedBy>whct145</cp:lastModifiedBy>
  <cp:revision>79</cp:revision>
  <dcterms:created xsi:type="dcterms:W3CDTF">2023-03-13T23:35:04Z</dcterms:created>
  <dcterms:modified xsi:type="dcterms:W3CDTF">2023-03-14T23:22:15Z</dcterms:modified>
</cp:coreProperties>
</file>