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EA74-74D2-460F-97A1-E22C0AE21A0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9B346-75AB-4E0C-AFED-C8D56AA3D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1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9B346-75AB-4E0C-AFED-C8D56AA3D27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12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DB7656-D664-2906-8DDF-8F3E5BBBC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FC53EE-2F99-5FEF-C535-66FB6A0F7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8746FD-2071-DA52-10BE-661B92EC3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B759E-3C9C-F3DA-2906-8D3440E1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58E78B-342E-FF04-3116-3AB16E65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57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2987E6-A80E-6B6E-271E-C5C4198E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9E891A-3648-0F00-124F-EE8911861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536DB8-CBE1-6F68-39E9-84AF1E07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7D8946-C186-D726-3E6E-0D71469F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79258A-0286-AB10-0751-24BBB4BC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24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6D00C34-8F1E-C091-1720-FB233AE6E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6EC168-850A-2509-52D5-6BEDE072F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286529-3264-EE6F-4492-EC320643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1DAFDD-2758-171E-9AE8-00C55D49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0A4536-A3D5-514F-A4A1-3CC987F7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92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666056-B570-643B-99BF-51ABD3234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52BD69-B99C-9851-657A-0ADC3F3BB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BC09-62E3-706C-6359-298249A9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9B2929-CFF5-104F-2767-E4D4995F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7722D2-F0EC-11AC-CF08-B764A507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23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5B271-7022-05B5-4620-48C0ED1F9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79EB00-0884-6E02-F615-E40D46C0F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0F5EB7-A108-35C9-C1E7-D8A097346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2D8DC9-A018-AAAF-EB9C-AE1BEDAB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B38CD3-B3B3-1229-98CF-B9DF0556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77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0368F-401C-AC08-7D0C-7E4EC14A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E296D1-1D7B-7B90-2E10-B0A75AE90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AFEE7E-9A4A-0357-0713-50EB9C1FA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D8196-E112-CD05-6E78-135F6FA2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1F8818-D226-9E02-3107-716BADC7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07B1CF-61CA-32DA-A521-1BA2C613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75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269E3-27C9-EF9A-B921-0B5CB486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853E3C-98AA-4C98-28CA-B20FC262C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FB8EF5-429D-4453-4FB4-BE9D7DAA3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CC310C-FED4-6E92-5265-372AC369B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B2D987-0344-432F-EFA5-38B19AEB1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B5C257-D8DC-71E2-DB55-9596E33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48533A-49C8-62B5-840C-A488ED8A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924AC4-571E-EEE2-9401-FE09F8A1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2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3C1A33-73C9-218B-BEFC-6C6F1909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F008F85-336D-B59E-4E20-4CAD42A45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DE63B4-7294-6CE8-DB01-4FAB482A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193710-F12E-DE74-AD0E-D43C5E84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5F3E0B0-A366-9E65-ECE8-FAD0458D7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B1355F-E361-FF28-1560-2D9C463B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F5D69A-BB2B-CB6E-8E31-2D128F4C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4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184E3-FCD9-0E1B-F114-0CC7419D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CA3459-0ED8-A2D0-6FA8-A07EA903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298501-AF80-59B7-C4AC-8EA427AF6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41B127-DD1D-9EC2-C2E0-796EE455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EDC0BB-3211-D063-33CD-89347D3F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9187E-61E9-E275-BA47-7F5014E0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8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C5954-A982-38AA-ACD6-2D4119C49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07C805-A559-669E-68CA-1620AA632F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E4192A-FF5C-1714-96F1-3D2DC424A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E94EB3-B629-CE16-115C-3365B856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D7DBB0-F326-B6A6-66AA-99610865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2F79E8-4D7D-1B76-DC5C-049139A9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9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4DB5620-7DB8-C50B-AD44-0B7581FDA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001F0C-6BCB-BD71-626A-C7A6EA623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5D38BB-371B-A71A-8465-12BEEF6AC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2DB112-5587-4508-ACB7-461BBB922212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B30512-90E3-2F10-A0F0-51CF3EB5B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1F2B92-E9CB-0663-0BEC-D32447CA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D97A7A-6C18-40E6-9F23-9886F53A4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97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F930C-B30D-278A-E15E-0C0CBD5E1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2670" y="1122363"/>
            <a:ext cx="5125329" cy="2387600"/>
          </a:xfrm>
        </p:spPr>
        <p:txBody>
          <a:bodyPr/>
          <a:lstStyle/>
          <a:p>
            <a:r>
              <a:rPr kumimoji="1" lang="en-US" altLang="ja-JP" dirty="0"/>
              <a:t>Let’s play Wordle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1C617D9-1778-C4A6-B7AB-8CBA6B68E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2670" y="3602038"/>
            <a:ext cx="5125330" cy="1655762"/>
          </a:xfrm>
        </p:spPr>
        <p:txBody>
          <a:bodyPr/>
          <a:lstStyle/>
          <a:p>
            <a:r>
              <a:rPr kumimoji="1" lang="en-US" altLang="ja-JP" dirty="0"/>
              <a:t>The popular word guessing game!</a:t>
            </a:r>
            <a:endParaRPr kumimoji="1" lang="ja-JP" altLang="en-US" dirty="0"/>
          </a:p>
        </p:txBody>
      </p:sp>
      <p:pic>
        <p:nvPicPr>
          <p:cNvPr id="1026" name="Picture 2" descr="Today's Wordle Answer &amp; Hints for July 4, 2023 (Puzzle #745)">
            <a:extLst>
              <a:ext uri="{FF2B5EF4-FFF2-40B4-BE49-F238E27FC236}">
                <a16:creationId xmlns:a16="http://schemas.microsoft.com/office/drawing/2014/main" id="{FDC0E2AC-380B-5B84-35B7-C3B855CCA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444"/>
            <a:ext cx="4628271" cy="694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97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3BD807-31F3-5246-45CA-ECF3C6E3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773700" cy="1325563"/>
          </a:xfrm>
        </p:spPr>
        <p:txBody>
          <a:bodyPr/>
          <a:lstStyle/>
          <a:p>
            <a:r>
              <a:rPr kumimoji="1" lang="en-US" altLang="ja-JP" dirty="0"/>
              <a:t>Rules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5D003B-B865-79D4-FAAB-FE3A9692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89542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Someone picks a 5-letter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Other people guess the word.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If the words share a letter, mark it.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altLang="ja-JP" dirty="0"/>
              <a:t>If a letter is correct and in the correct place, draw a blue circle around it.</a:t>
            </a:r>
          </a:p>
          <a:p>
            <a:pPr marL="971550" lvl="1" indent="-514350">
              <a:buFont typeface="+mj-lt"/>
              <a:buAutoNum type="alphaLcPeriod"/>
            </a:pPr>
            <a:r>
              <a:rPr kumimoji="1" lang="en-US" altLang="ja-JP" dirty="0"/>
              <a:t>If a letter is correct and in the wrong place, draw a red triangle around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Try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guess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word</a:t>
            </a:r>
            <a:r>
              <a:rPr lang="ja-JP" altLang="en-US" dirty="0"/>
              <a:t> </a:t>
            </a:r>
            <a:r>
              <a:rPr lang="en-US" altLang="ja-JP" dirty="0"/>
              <a:t>in</a:t>
            </a:r>
            <a:r>
              <a:rPr lang="ja-JP" altLang="en-US" dirty="0"/>
              <a:t> </a:t>
            </a:r>
            <a:r>
              <a:rPr lang="en-US" altLang="ja-JP" dirty="0"/>
              <a:t>7</a:t>
            </a:r>
            <a:r>
              <a:rPr lang="ja-JP" altLang="en-US" dirty="0"/>
              <a:t> </a:t>
            </a:r>
            <a:r>
              <a:rPr lang="en-US" altLang="ja-JP" dirty="0"/>
              <a:t>tries!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26D204CE-E75E-EA2D-DF90-9DF286E5C8CD}"/>
              </a:ext>
            </a:extLst>
          </p:cNvPr>
          <p:cNvGrpSpPr/>
          <p:nvPr/>
        </p:nvGrpSpPr>
        <p:grpSpPr>
          <a:xfrm>
            <a:off x="7427742" y="218687"/>
            <a:ext cx="4501660" cy="6274188"/>
            <a:chOff x="370451" y="403275"/>
            <a:chExt cx="4501660" cy="6274188"/>
          </a:xfrm>
        </p:grpSpPr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14D7BF8C-7DC2-CDDB-B9FD-0392539EDB1C}"/>
                </a:ext>
              </a:extLst>
            </p:cNvPr>
            <p:cNvGrpSpPr/>
            <p:nvPr/>
          </p:nvGrpSpPr>
          <p:grpSpPr>
            <a:xfrm>
              <a:off x="370451" y="403275"/>
              <a:ext cx="4501660" cy="4450078"/>
              <a:chOff x="344658" y="1315330"/>
              <a:chExt cx="4501660" cy="4450078"/>
            </a:xfrm>
          </p:grpSpPr>
          <p:sp>
            <p:nvSpPr>
              <p:cNvPr id="52" name="四角形: 角を丸くする 51">
                <a:extLst>
                  <a:ext uri="{FF2B5EF4-FFF2-40B4-BE49-F238E27FC236}">
                    <a16:creationId xmlns:a16="http://schemas.microsoft.com/office/drawing/2014/main" id="{13C2AE24-E72B-F736-1255-74B03B478C78}"/>
                  </a:ext>
                </a:extLst>
              </p:cNvPr>
              <p:cNvSpPr/>
              <p:nvPr/>
            </p:nvSpPr>
            <p:spPr>
              <a:xfrm>
                <a:off x="344658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四角形: 角を丸くする 52">
                <a:extLst>
                  <a:ext uri="{FF2B5EF4-FFF2-40B4-BE49-F238E27FC236}">
                    <a16:creationId xmlns:a16="http://schemas.microsoft.com/office/drawing/2014/main" id="{2349080D-638E-EBF7-9864-8C162CCE2A21}"/>
                  </a:ext>
                </a:extLst>
              </p:cNvPr>
              <p:cNvSpPr/>
              <p:nvPr/>
            </p:nvSpPr>
            <p:spPr>
              <a:xfrm>
                <a:off x="1252024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四角形: 角を丸くする 53">
                <a:extLst>
                  <a:ext uri="{FF2B5EF4-FFF2-40B4-BE49-F238E27FC236}">
                    <a16:creationId xmlns:a16="http://schemas.microsoft.com/office/drawing/2014/main" id="{4402773D-A6C8-F5A8-D0C9-CAD7876CD5F1}"/>
                  </a:ext>
                </a:extLst>
              </p:cNvPr>
              <p:cNvSpPr/>
              <p:nvPr/>
            </p:nvSpPr>
            <p:spPr>
              <a:xfrm>
                <a:off x="2159390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四角形: 角を丸くする 54">
                <a:extLst>
                  <a:ext uri="{FF2B5EF4-FFF2-40B4-BE49-F238E27FC236}">
                    <a16:creationId xmlns:a16="http://schemas.microsoft.com/office/drawing/2014/main" id="{A1DE3A9A-77AC-EE34-0944-DA7BF7000763}"/>
                  </a:ext>
                </a:extLst>
              </p:cNvPr>
              <p:cNvSpPr/>
              <p:nvPr/>
            </p:nvSpPr>
            <p:spPr>
              <a:xfrm>
                <a:off x="3066756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四角形: 角を丸くする 55">
                <a:extLst>
                  <a:ext uri="{FF2B5EF4-FFF2-40B4-BE49-F238E27FC236}">
                    <a16:creationId xmlns:a16="http://schemas.microsoft.com/office/drawing/2014/main" id="{7495B6E8-0C08-4D4F-6E91-ACC882FDFFA3}"/>
                  </a:ext>
                </a:extLst>
              </p:cNvPr>
              <p:cNvSpPr/>
              <p:nvPr/>
            </p:nvSpPr>
            <p:spPr>
              <a:xfrm>
                <a:off x="3988189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四角形: 角を丸くする 56">
                <a:extLst>
                  <a:ext uri="{FF2B5EF4-FFF2-40B4-BE49-F238E27FC236}">
                    <a16:creationId xmlns:a16="http://schemas.microsoft.com/office/drawing/2014/main" id="{835ACF4E-4B23-9489-DDC8-8581BCCE038B}"/>
                  </a:ext>
                </a:extLst>
              </p:cNvPr>
              <p:cNvSpPr/>
              <p:nvPr/>
            </p:nvSpPr>
            <p:spPr>
              <a:xfrm>
                <a:off x="344658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四角形: 角を丸くする 57">
                <a:extLst>
                  <a:ext uri="{FF2B5EF4-FFF2-40B4-BE49-F238E27FC236}">
                    <a16:creationId xmlns:a16="http://schemas.microsoft.com/office/drawing/2014/main" id="{4A499058-78B8-0696-51FC-6A32157DF10D}"/>
                  </a:ext>
                </a:extLst>
              </p:cNvPr>
              <p:cNvSpPr/>
              <p:nvPr/>
            </p:nvSpPr>
            <p:spPr>
              <a:xfrm>
                <a:off x="1252024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四角形: 角を丸くする 58">
                <a:extLst>
                  <a:ext uri="{FF2B5EF4-FFF2-40B4-BE49-F238E27FC236}">
                    <a16:creationId xmlns:a16="http://schemas.microsoft.com/office/drawing/2014/main" id="{6B0EBAD5-CDD9-445B-20B8-E2DEB56647B2}"/>
                  </a:ext>
                </a:extLst>
              </p:cNvPr>
              <p:cNvSpPr/>
              <p:nvPr/>
            </p:nvSpPr>
            <p:spPr>
              <a:xfrm>
                <a:off x="2159390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四角形: 角を丸くする 59">
                <a:extLst>
                  <a:ext uri="{FF2B5EF4-FFF2-40B4-BE49-F238E27FC236}">
                    <a16:creationId xmlns:a16="http://schemas.microsoft.com/office/drawing/2014/main" id="{B88470C1-9E1B-08E5-E291-9B2B02B9F0BE}"/>
                  </a:ext>
                </a:extLst>
              </p:cNvPr>
              <p:cNvSpPr/>
              <p:nvPr/>
            </p:nvSpPr>
            <p:spPr>
              <a:xfrm>
                <a:off x="3066756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四角形: 角を丸くする 60">
                <a:extLst>
                  <a:ext uri="{FF2B5EF4-FFF2-40B4-BE49-F238E27FC236}">
                    <a16:creationId xmlns:a16="http://schemas.microsoft.com/office/drawing/2014/main" id="{0157AFA1-8E29-2392-6C7C-60FADB4920D8}"/>
                  </a:ext>
                </a:extLst>
              </p:cNvPr>
              <p:cNvSpPr/>
              <p:nvPr/>
            </p:nvSpPr>
            <p:spPr>
              <a:xfrm>
                <a:off x="3988189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四角形: 角を丸くする 61">
                <a:extLst>
                  <a:ext uri="{FF2B5EF4-FFF2-40B4-BE49-F238E27FC236}">
                    <a16:creationId xmlns:a16="http://schemas.microsoft.com/office/drawing/2014/main" id="{FF183044-0D90-EE2F-C204-8F099A9BD9FB}"/>
                  </a:ext>
                </a:extLst>
              </p:cNvPr>
              <p:cNvSpPr/>
              <p:nvPr/>
            </p:nvSpPr>
            <p:spPr>
              <a:xfrm>
                <a:off x="344658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3" name="四角形: 角を丸くする 62">
                <a:extLst>
                  <a:ext uri="{FF2B5EF4-FFF2-40B4-BE49-F238E27FC236}">
                    <a16:creationId xmlns:a16="http://schemas.microsoft.com/office/drawing/2014/main" id="{B897B826-26B5-1F63-70B2-34377C474D09}"/>
                  </a:ext>
                </a:extLst>
              </p:cNvPr>
              <p:cNvSpPr/>
              <p:nvPr/>
            </p:nvSpPr>
            <p:spPr>
              <a:xfrm>
                <a:off x="1252024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四角形: 角を丸くする 63">
                <a:extLst>
                  <a:ext uri="{FF2B5EF4-FFF2-40B4-BE49-F238E27FC236}">
                    <a16:creationId xmlns:a16="http://schemas.microsoft.com/office/drawing/2014/main" id="{CBC182E9-953B-8007-0A69-2BDEE0CA4BDA}"/>
                  </a:ext>
                </a:extLst>
              </p:cNvPr>
              <p:cNvSpPr/>
              <p:nvPr/>
            </p:nvSpPr>
            <p:spPr>
              <a:xfrm>
                <a:off x="2159390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四角形: 角を丸くする 64">
                <a:extLst>
                  <a:ext uri="{FF2B5EF4-FFF2-40B4-BE49-F238E27FC236}">
                    <a16:creationId xmlns:a16="http://schemas.microsoft.com/office/drawing/2014/main" id="{609FB0C3-DD25-5700-89AB-89E804A3CB18}"/>
                  </a:ext>
                </a:extLst>
              </p:cNvPr>
              <p:cNvSpPr/>
              <p:nvPr/>
            </p:nvSpPr>
            <p:spPr>
              <a:xfrm>
                <a:off x="3066756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四角形: 角を丸くする 65">
                <a:extLst>
                  <a:ext uri="{FF2B5EF4-FFF2-40B4-BE49-F238E27FC236}">
                    <a16:creationId xmlns:a16="http://schemas.microsoft.com/office/drawing/2014/main" id="{E4B7131F-A122-5E1A-B0C4-75A7200035F9}"/>
                  </a:ext>
                </a:extLst>
              </p:cNvPr>
              <p:cNvSpPr/>
              <p:nvPr/>
            </p:nvSpPr>
            <p:spPr>
              <a:xfrm>
                <a:off x="3988189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四角形: 角を丸くする 66">
                <a:extLst>
                  <a:ext uri="{FF2B5EF4-FFF2-40B4-BE49-F238E27FC236}">
                    <a16:creationId xmlns:a16="http://schemas.microsoft.com/office/drawing/2014/main" id="{F4A47C78-35F0-FEE5-DA58-B41D08B7B9CC}"/>
                  </a:ext>
                </a:extLst>
              </p:cNvPr>
              <p:cNvSpPr/>
              <p:nvPr/>
            </p:nvSpPr>
            <p:spPr>
              <a:xfrm>
                <a:off x="344658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四角形: 角を丸くする 67">
                <a:extLst>
                  <a:ext uri="{FF2B5EF4-FFF2-40B4-BE49-F238E27FC236}">
                    <a16:creationId xmlns:a16="http://schemas.microsoft.com/office/drawing/2014/main" id="{E3A2EAF8-2920-050F-37C7-56F082CB01C1}"/>
                  </a:ext>
                </a:extLst>
              </p:cNvPr>
              <p:cNvSpPr/>
              <p:nvPr/>
            </p:nvSpPr>
            <p:spPr>
              <a:xfrm>
                <a:off x="1252024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四角形: 角を丸くする 68">
                <a:extLst>
                  <a:ext uri="{FF2B5EF4-FFF2-40B4-BE49-F238E27FC236}">
                    <a16:creationId xmlns:a16="http://schemas.microsoft.com/office/drawing/2014/main" id="{1AF1FBC4-51D6-F6FF-6DD0-F46B0AE6032D}"/>
                  </a:ext>
                </a:extLst>
              </p:cNvPr>
              <p:cNvSpPr/>
              <p:nvPr/>
            </p:nvSpPr>
            <p:spPr>
              <a:xfrm>
                <a:off x="2159390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四角形: 角を丸くする 69">
                <a:extLst>
                  <a:ext uri="{FF2B5EF4-FFF2-40B4-BE49-F238E27FC236}">
                    <a16:creationId xmlns:a16="http://schemas.microsoft.com/office/drawing/2014/main" id="{AF38FE4F-BE19-7A5C-B66C-7EBDFE583E1D}"/>
                  </a:ext>
                </a:extLst>
              </p:cNvPr>
              <p:cNvSpPr/>
              <p:nvPr/>
            </p:nvSpPr>
            <p:spPr>
              <a:xfrm>
                <a:off x="3066756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四角形: 角を丸くする 70">
                <a:extLst>
                  <a:ext uri="{FF2B5EF4-FFF2-40B4-BE49-F238E27FC236}">
                    <a16:creationId xmlns:a16="http://schemas.microsoft.com/office/drawing/2014/main" id="{85C0580B-31B6-9F06-26A9-BF480E6AC317}"/>
                  </a:ext>
                </a:extLst>
              </p:cNvPr>
              <p:cNvSpPr/>
              <p:nvPr/>
            </p:nvSpPr>
            <p:spPr>
              <a:xfrm>
                <a:off x="3988189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四角形: 角を丸くする 71">
                <a:extLst>
                  <a:ext uri="{FF2B5EF4-FFF2-40B4-BE49-F238E27FC236}">
                    <a16:creationId xmlns:a16="http://schemas.microsoft.com/office/drawing/2014/main" id="{EBBFC66C-38DC-09C0-5090-1225FEEEB5E8}"/>
                  </a:ext>
                </a:extLst>
              </p:cNvPr>
              <p:cNvSpPr/>
              <p:nvPr/>
            </p:nvSpPr>
            <p:spPr>
              <a:xfrm>
                <a:off x="344658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3" name="四角形: 角を丸くする 72">
                <a:extLst>
                  <a:ext uri="{FF2B5EF4-FFF2-40B4-BE49-F238E27FC236}">
                    <a16:creationId xmlns:a16="http://schemas.microsoft.com/office/drawing/2014/main" id="{A2F04A7A-6FA3-AD13-3A95-B1565014FC6B}"/>
                  </a:ext>
                </a:extLst>
              </p:cNvPr>
              <p:cNvSpPr/>
              <p:nvPr/>
            </p:nvSpPr>
            <p:spPr>
              <a:xfrm>
                <a:off x="1252024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四角形: 角を丸くする 73">
                <a:extLst>
                  <a:ext uri="{FF2B5EF4-FFF2-40B4-BE49-F238E27FC236}">
                    <a16:creationId xmlns:a16="http://schemas.microsoft.com/office/drawing/2014/main" id="{FC7263F3-4598-4AC0-3AF4-62E7B03DF5A4}"/>
                  </a:ext>
                </a:extLst>
              </p:cNvPr>
              <p:cNvSpPr/>
              <p:nvPr/>
            </p:nvSpPr>
            <p:spPr>
              <a:xfrm>
                <a:off x="2159390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四角形: 角を丸くする 74">
                <a:extLst>
                  <a:ext uri="{FF2B5EF4-FFF2-40B4-BE49-F238E27FC236}">
                    <a16:creationId xmlns:a16="http://schemas.microsoft.com/office/drawing/2014/main" id="{72282E43-E3FC-5193-E818-9EA2D4DFCA4B}"/>
                  </a:ext>
                </a:extLst>
              </p:cNvPr>
              <p:cNvSpPr/>
              <p:nvPr/>
            </p:nvSpPr>
            <p:spPr>
              <a:xfrm>
                <a:off x="3066756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四角形: 角を丸くする 75">
                <a:extLst>
                  <a:ext uri="{FF2B5EF4-FFF2-40B4-BE49-F238E27FC236}">
                    <a16:creationId xmlns:a16="http://schemas.microsoft.com/office/drawing/2014/main" id="{E20F832C-021B-3BE5-6F04-383EC7733F3F}"/>
                  </a:ext>
                </a:extLst>
              </p:cNvPr>
              <p:cNvSpPr/>
              <p:nvPr/>
            </p:nvSpPr>
            <p:spPr>
              <a:xfrm>
                <a:off x="3988189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A88AD364-FDB8-0DAB-EB26-33D89F45FA93}"/>
                </a:ext>
              </a:extLst>
            </p:cNvPr>
            <p:cNvSpPr/>
            <p:nvPr/>
          </p:nvSpPr>
          <p:spPr>
            <a:xfrm>
              <a:off x="370451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8FBF794B-70A5-E72D-1026-3A80B45407EC}"/>
                </a:ext>
              </a:extLst>
            </p:cNvPr>
            <p:cNvSpPr/>
            <p:nvPr/>
          </p:nvSpPr>
          <p:spPr>
            <a:xfrm>
              <a:off x="1277817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61B63131-EA19-C12C-3456-F8D6FAF9A798}"/>
                </a:ext>
              </a:extLst>
            </p:cNvPr>
            <p:cNvSpPr/>
            <p:nvPr/>
          </p:nvSpPr>
          <p:spPr>
            <a:xfrm>
              <a:off x="2185183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四角形: 角を丸くする 44">
              <a:extLst>
                <a:ext uri="{FF2B5EF4-FFF2-40B4-BE49-F238E27FC236}">
                  <a16:creationId xmlns:a16="http://schemas.microsoft.com/office/drawing/2014/main" id="{0D9521A6-5929-328F-52C9-334D5C0D6466}"/>
                </a:ext>
              </a:extLst>
            </p:cNvPr>
            <p:cNvSpPr/>
            <p:nvPr/>
          </p:nvSpPr>
          <p:spPr>
            <a:xfrm>
              <a:off x="3092549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四角形: 角を丸くする 45">
              <a:extLst>
                <a:ext uri="{FF2B5EF4-FFF2-40B4-BE49-F238E27FC236}">
                  <a16:creationId xmlns:a16="http://schemas.microsoft.com/office/drawing/2014/main" id="{F7CB402D-4B1C-75F6-43DF-61C76BD80AB3}"/>
                </a:ext>
              </a:extLst>
            </p:cNvPr>
            <p:cNvSpPr/>
            <p:nvPr/>
          </p:nvSpPr>
          <p:spPr>
            <a:xfrm>
              <a:off x="4013982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0C6D2C17-5204-A727-107E-D7C70D4AD119}"/>
                </a:ext>
              </a:extLst>
            </p:cNvPr>
            <p:cNvSpPr/>
            <p:nvPr/>
          </p:nvSpPr>
          <p:spPr>
            <a:xfrm>
              <a:off x="370451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四角形: 角を丸くする 47">
              <a:extLst>
                <a:ext uri="{FF2B5EF4-FFF2-40B4-BE49-F238E27FC236}">
                  <a16:creationId xmlns:a16="http://schemas.microsoft.com/office/drawing/2014/main" id="{60C01907-FABC-83BD-7047-191A4E81FAC5}"/>
                </a:ext>
              </a:extLst>
            </p:cNvPr>
            <p:cNvSpPr/>
            <p:nvPr/>
          </p:nvSpPr>
          <p:spPr>
            <a:xfrm>
              <a:off x="1277817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四角形: 角を丸くする 48">
              <a:extLst>
                <a:ext uri="{FF2B5EF4-FFF2-40B4-BE49-F238E27FC236}">
                  <a16:creationId xmlns:a16="http://schemas.microsoft.com/office/drawing/2014/main" id="{6AB36E99-BBEC-A5AB-2C92-16D27168C3E6}"/>
                </a:ext>
              </a:extLst>
            </p:cNvPr>
            <p:cNvSpPr/>
            <p:nvPr/>
          </p:nvSpPr>
          <p:spPr>
            <a:xfrm>
              <a:off x="2185183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0A0EEA36-3A0C-2EAC-F89F-635B98BF8D1A}"/>
                </a:ext>
              </a:extLst>
            </p:cNvPr>
            <p:cNvSpPr/>
            <p:nvPr/>
          </p:nvSpPr>
          <p:spPr>
            <a:xfrm>
              <a:off x="3092549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id="{FE8525A5-5AA5-AAB1-4F87-FAD7152018D1}"/>
                </a:ext>
              </a:extLst>
            </p:cNvPr>
            <p:cNvSpPr/>
            <p:nvPr/>
          </p:nvSpPr>
          <p:spPr>
            <a:xfrm>
              <a:off x="4013982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二等辺三角形 83">
            <a:extLst>
              <a:ext uri="{FF2B5EF4-FFF2-40B4-BE49-F238E27FC236}">
                <a16:creationId xmlns:a16="http://schemas.microsoft.com/office/drawing/2014/main" id="{C27AE66C-6DEC-CF03-62C8-D8805DBA664B}"/>
              </a:ext>
            </a:extLst>
          </p:cNvPr>
          <p:cNvSpPr/>
          <p:nvPr/>
        </p:nvSpPr>
        <p:spPr>
          <a:xfrm>
            <a:off x="840544" y="4001294"/>
            <a:ext cx="360000" cy="360000"/>
          </a:xfrm>
          <a:prstGeom prst="triangl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F5279C74-0571-E4AD-4099-BE25760AAFF0}"/>
              </a:ext>
            </a:extLst>
          </p:cNvPr>
          <p:cNvSpPr/>
          <p:nvPr/>
        </p:nvSpPr>
        <p:spPr>
          <a:xfrm>
            <a:off x="840544" y="3368873"/>
            <a:ext cx="360000" cy="360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0C481C8F-E727-F6FA-C51F-A4BBE24EF270}"/>
              </a:ext>
            </a:extLst>
          </p:cNvPr>
          <p:cNvSpPr/>
          <p:nvPr/>
        </p:nvSpPr>
        <p:spPr>
          <a:xfrm>
            <a:off x="7413674" y="3863596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7B46A21A-8284-4ED7-1E62-8106B5F22B28}"/>
              </a:ext>
            </a:extLst>
          </p:cNvPr>
          <p:cNvSpPr txBox="1"/>
          <p:nvPr/>
        </p:nvSpPr>
        <p:spPr>
          <a:xfrm>
            <a:off x="7582490" y="353624"/>
            <a:ext cx="4149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H      A     P      </a:t>
            </a:r>
            <a:r>
              <a:rPr kumimoji="1" lang="en-US" altLang="ja-JP" sz="3200" dirty="0" err="1"/>
              <a:t>P</a:t>
            </a:r>
            <a:r>
              <a:rPr kumimoji="1" lang="en-US" altLang="ja-JP" sz="3200" dirty="0"/>
              <a:t>     Y</a:t>
            </a:r>
            <a:endParaRPr kumimoji="1" lang="ja-JP" altLang="en-US" sz="3200" dirty="0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4F31C8C3-9D89-416B-86E8-3EE49B9E250C}"/>
              </a:ext>
            </a:extLst>
          </p:cNvPr>
          <p:cNvSpPr txBox="1"/>
          <p:nvPr/>
        </p:nvSpPr>
        <p:spPr>
          <a:xfrm>
            <a:off x="7580142" y="1237545"/>
            <a:ext cx="4149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M     O     U      S     E</a:t>
            </a:r>
            <a:endParaRPr kumimoji="1" lang="ja-JP" altLang="en-US" sz="3200" dirty="0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854D15A1-A852-7BAB-6744-5938B55E92AD}"/>
              </a:ext>
            </a:extLst>
          </p:cNvPr>
          <p:cNvSpPr txBox="1"/>
          <p:nvPr/>
        </p:nvSpPr>
        <p:spPr>
          <a:xfrm>
            <a:off x="4234375" y="403498"/>
            <a:ext cx="2748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例：</a:t>
            </a:r>
            <a:r>
              <a:rPr kumimoji="1" lang="en-US" altLang="ja-JP" sz="3200" dirty="0"/>
              <a:t>LUNCH</a:t>
            </a:r>
            <a:endParaRPr kumimoji="1" lang="ja-JP" altLang="en-US" sz="3200" dirty="0"/>
          </a:p>
        </p:txBody>
      </p:sp>
      <p:sp>
        <p:nvSpPr>
          <p:cNvPr id="104" name="二等辺三角形 103">
            <a:extLst>
              <a:ext uri="{FF2B5EF4-FFF2-40B4-BE49-F238E27FC236}">
                <a16:creationId xmlns:a16="http://schemas.microsoft.com/office/drawing/2014/main" id="{CC34D0E7-0750-A8CB-2A17-60FC2FED9FDB}"/>
              </a:ext>
            </a:extLst>
          </p:cNvPr>
          <p:cNvSpPr/>
          <p:nvPr/>
        </p:nvSpPr>
        <p:spPr>
          <a:xfrm>
            <a:off x="9215511" y="1043161"/>
            <a:ext cx="858129" cy="801859"/>
          </a:xfrm>
          <a:prstGeom prst="triangl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B8718440-9E93-8AD8-FDBB-B722957D57DF}"/>
              </a:ext>
            </a:extLst>
          </p:cNvPr>
          <p:cNvSpPr txBox="1"/>
          <p:nvPr/>
        </p:nvSpPr>
        <p:spPr>
          <a:xfrm>
            <a:off x="7591863" y="2177734"/>
            <a:ext cx="4149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B      U     N     </a:t>
            </a:r>
            <a:r>
              <a:rPr lang="en-US" altLang="ja-JP" sz="3200" dirty="0" err="1"/>
              <a:t>N</a:t>
            </a:r>
            <a:r>
              <a:rPr kumimoji="1" lang="en-US" altLang="ja-JP" sz="3200" dirty="0"/>
              <a:t>     Y</a:t>
            </a:r>
            <a:endParaRPr kumimoji="1" lang="ja-JP" altLang="en-US" sz="3200" dirty="0"/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1BC248D7-876B-2570-6A25-27C88C3628C3}"/>
              </a:ext>
            </a:extLst>
          </p:cNvPr>
          <p:cNvSpPr/>
          <p:nvPr/>
        </p:nvSpPr>
        <p:spPr>
          <a:xfrm>
            <a:off x="8352694" y="2010305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>
            <a:extLst>
              <a:ext uri="{FF2B5EF4-FFF2-40B4-BE49-F238E27FC236}">
                <a16:creationId xmlns:a16="http://schemas.microsoft.com/office/drawing/2014/main" id="{438E8B5A-DF83-461D-FC57-E063A3E45311}"/>
              </a:ext>
            </a:extLst>
          </p:cNvPr>
          <p:cNvSpPr/>
          <p:nvPr/>
        </p:nvSpPr>
        <p:spPr>
          <a:xfrm>
            <a:off x="9242473" y="2039320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B0B91BAC-DF7D-ACEE-82CC-BF969AFEC0E3}"/>
              </a:ext>
            </a:extLst>
          </p:cNvPr>
          <p:cNvSpPr txBox="1"/>
          <p:nvPr/>
        </p:nvSpPr>
        <p:spPr>
          <a:xfrm>
            <a:off x="7569592" y="3076485"/>
            <a:ext cx="4149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T</a:t>
            </a:r>
            <a:r>
              <a:rPr kumimoji="1" lang="en-US" altLang="ja-JP" sz="3200" dirty="0"/>
              <a:t>      O     U     C     H</a:t>
            </a:r>
            <a:endParaRPr kumimoji="1" lang="ja-JP" altLang="en-US" sz="3200" dirty="0"/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54BA778A-7774-E6CC-66E2-A3F1DDA9BD1D}"/>
              </a:ext>
            </a:extLst>
          </p:cNvPr>
          <p:cNvSpPr txBox="1"/>
          <p:nvPr/>
        </p:nvSpPr>
        <p:spPr>
          <a:xfrm>
            <a:off x="7569591" y="3988540"/>
            <a:ext cx="4149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L      U     N     C     H</a:t>
            </a:r>
            <a:endParaRPr kumimoji="1" lang="ja-JP" altLang="en-US" sz="3200" dirty="0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1B4DABB8-6138-BA78-0D65-0F892EB18285}"/>
              </a:ext>
            </a:extLst>
          </p:cNvPr>
          <p:cNvSpPr/>
          <p:nvPr/>
        </p:nvSpPr>
        <p:spPr>
          <a:xfrm>
            <a:off x="10149840" y="2945055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B80DE000-0491-E12F-8041-53267FEF8D52}"/>
              </a:ext>
            </a:extLst>
          </p:cNvPr>
          <p:cNvSpPr/>
          <p:nvPr/>
        </p:nvSpPr>
        <p:spPr>
          <a:xfrm>
            <a:off x="11065408" y="2969599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F46E420D-ECBF-5E13-9131-F41354ECCB49}"/>
              </a:ext>
            </a:extLst>
          </p:cNvPr>
          <p:cNvSpPr/>
          <p:nvPr/>
        </p:nvSpPr>
        <p:spPr>
          <a:xfrm>
            <a:off x="8346830" y="3859153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DC1B3787-1059-9143-AC9B-5A0B0645A216}"/>
              </a:ext>
            </a:extLst>
          </p:cNvPr>
          <p:cNvSpPr/>
          <p:nvPr/>
        </p:nvSpPr>
        <p:spPr>
          <a:xfrm>
            <a:off x="9276465" y="3867634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9B0C02EF-3FEB-30F2-83D8-5085D2256959}"/>
              </a:ext>
            </a:extLst>
          </p:cNvPr>
          <p:cNvSpPr/>
          <p:nvPr/>
        </p:nvSpPr>
        <p:spPr>
          <a:xfrm>
            <a:off x="10175628" y="3857108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楕円 116">
            <a:extLst>
              <a:ext uri="{FF2B5EF4-FFF2-40B4-BE49-F238E27FC236}">
                <a16:creationId xmlns:a16="http://schemas.microsoft.com/office/drawing/2014/main" id="{0A66CBB1-FB21-40F3-4F68-2A3AEBE16ABC}"/>
              </a:ext>
            </a:extLst>
          </p:cNvPr>
          <p:cNvSpPr/>
          <p:nvPr/>
        </p:nvSpPr>
        <p:spPr>
          <a:xfrm>
            <a:off x="11091196" y="3881652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E54F8685-1C4D-B544-7CE7-C180875AB34C}"/>
              </a:ext>
            </a:extLst>
          </p:cNvPr>
          <p:cNvSpPr/>
          <p:nvPr/>
        </p:nvSpPr>
        <p:spPr>
          <a:xfrm>
            <a:off x="9241299" y="2911827"/>
            <a:ext cx="858129" cy="801859"/>
          </a:xfrm>
          <a:prstGeom prst="triangl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101" grpId="0"/>
      <p:bldP spid="102" grpId="0"/>
      <p:bldP spid="104" grpId="0" animBg="1"/>
      <p:bldP spid="105" grpId="0"/>
      <p:bldP spid="106" grpId="0" animBg="1"/>
      <p:bldP spid="107" grpId="0" animBg="1"/>
      <p:bldP spid="108" grpId="0"/>
      <p:bldP spid="109" grpId="0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EB821BE9-D88D-C2CF-D3FA-475BFFF7C87B}"/>
              </a:ext>
            </a:extLst>
          </p:cNvPr>
          <p:cNvGrpSpPr/>
          <p:nvPr/>
        </p:nvGrpSpPr>
        <p:grpSpPr>
          <a:xfrm>
            <a:off x="6412523" y="2997590"/>
            <a:ext cx="4501660" cy="801858"/>
            <a:chOff x="6412523" y="2997590"/>
            <a:chExt cx="4501660" cy="801858"/>
          </a:xfrm>
        </p:grpSpPr>
        <p:sp>
          <p:nvSpPr>
            <p:cNvPr id="67" name="四角形: 角を丸くする 66">
              <a:extLst>
                <a:ext uri="{FF2B5EF4-FFF2-40B4-BE49-F238E27FC236}">
                  <a16:creationId xmlns:a16="http://schemas.microsoft.com/office/drawing/2014/main" id="{EE907340-28DE-66E6-CBCC-BC8EC257EF9F}"/>
                </a:ext>
              </a:extLst>
            </p:cNvPr>
            <p:cNvSpPr/>
            <p:nvPr/>
          </p:nvSpPr>
          <p:spPr>
            <a:xfrm>
              <a:off x="6412523" y="299759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1F1E64A9-9AC8-6E6F-DA84-8CFD7B36A3D7}"/>
                </a:ext>
              </a:extLst>
            </p:cNvPr>
            <p:cNvSpPr/>
            <p:nvPr/>
          </p:nvSpPr>
          <p:spPr>
            <a:xfrm>
              <a:off x="7319889" y="299759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78652E4A-C67C-EBEB-48D5-C958891750EA}"/>
                </a:ext>
              </a:extLst>
            </p:cNvPr>
            <p:cNvSpPr/>
            <p:nvPr/>
          </p:nvSpPr>
          <p:spPr>
            <a:xfrm>
              <a:off x="8227255" y="299759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四角形: 角を丸くする 69">
              <a:extLst>
                <a:ext uri="{FF2B5EF4-FFF2-40B4-BE49-F238E27FC236}">
                  <a16:creationId xmlns:a16="http://schemas.microsoft.com/office/drawing/2014/main" id="{2D193B15-B150-7BC7-7731-8D39AA561AB6}"/>
                </a:ext>
              </a:extLst>
            </p:cNvPr>
            <p:cNvSpPr/>
            <p:nvPr/>
          </p:nvSpPr>
          <p:spPr>
            <a:xfrm>
              <a:off x="9134621" y="299759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03AB459C-8167-3A5D-9597-14060CF8B705}"/>
                </a:ext>
              </a:extLst>
            </p:cNvPr>
            <p:cNvSpPr/>
            <p:nvPr/>
          </p:nvSpPr>
          <p:spPr>
            <a:xfrm>
              <a:off x="10056054" y="299759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3260951A-8402-AAEF-0884-55A9570BFCE9}"/>
              </a:ext>
            </a:extLst>
          </p:cNvPr>
          <p:cNvGrpSpPr/>
          <p:nvPr/>
        </p:nvGrpSpPr>
        <p:grpSpPr>
          <a:xfrm>
            <a:off x="370452" y="291906"/>
            <a:ext cx="4501660" cy="6274188"/>
            <a:chOff x="370451" y="403275"/>
            <a:chExt cx="4501660" cy="6274188"/>
          </a:xfrm>
        </p:grpSpPr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B076F9F7-0BBB-EADA-C32A-1F99934C2802}"/>
                </a:ext>
              </a:extLst>
            </p:cNvPr>
            <p:cNvGrpSpPr/>
            <p:nvPr/>
          </p:nvGrpSpPr>
          <p:grpSpPr>
            <a:xfrm>
              <a:off x="370451" y="403275"/>
              <a:ext cx="4501660" cy="4450078"/>
              <a:chOff x="344658" y="1315330"/>
              <a:chExt cx="4501660" cy="4450078"/>
            </a:xfrm>
          </p:grpSpPr>
          <p:sp>
            <p:nvSpPr>
              <p:cNvPr id="2" name="四角形: 角を丸くする 1">
                <a:extLst>
                  <a:ext uri="{FF2B5EF4-FFF2-40B4-BE49-F238E27FC236}">
                    <a16:creationId xmlns:a16="http://schemas.microsoft.com/office/drawing/2014/main" id="{3E031902-E20B-A440-55BD-806C75BD3130}"/>
                  </a:ext>
                </a:extLst>
              </p:cNvPr>
              <p:cNvSpPr/>
              <p:nvPr/>
            </p:nvSpPr>
            <p:spPr>
              <a:xfrm>
                <a:off x="344658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四角形: 角を丸くする 2">
                <a:extLst>
                  <a:ext uri="{FF2B5EF4-FFF2-40B4-BE49-F238E27FC236}">
                    <a16:creationId xmlns:a16="http://schemas.microsoft.com/office/drawing/2014/main" id="{FBF48756-BCA2-BCC4-0D7C-215B89EF5F8C}"/>
                  </a:ext>
                </a:extLst>
              </p:cNvPr>
              <p:cNvSpPr/>
              <p:nvPr/>
            </p:nvSpPr>
            <p:spPr>
              <a:xfrm>
                <a:off x="1252024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612D31B2-3BAD-E153-10FE-8B33DEF76BF5}"/>
                  </a:ext>
                </a:extLst>
              </p:cNvPr>
              <p:cNvSpPr/>
              <p:nvPr/>
            </p:nvSpPr>
            <p:spPr>
              <a:xfrm>
                <a:off x="2159390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AA5EFAF1-60D0-6400-C0AA-A3580597F8BF}"/>
                  </a:ext>
                </a:extLst>
              </p:cNvPr>
              <p:cNvSpPr/>
              <p:nvPr/>
            </p:nvSpPr>
            <p:spPr>
              <a:xfrm>
                <a:off x="3066756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D90755A4-F85D-2C0A-6A67-A6110F9911FB}"/>
                  </a:ext>
                </a:extLst>
              </p:cNvPr>
              <p:cNvSpPr/>
              <p:nvPr/>
            </p:nvSpPr>
            <p:spPr>
              <a:xfrm>
                <a:off x="3988189" y="131533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77B74732-DAF1-1033-7C43-355235068130}"/>
                  </a:ext>
                </a:extLst>
              </p:cNvPr>
              <p:cNvSpPr/>
              <p:nvPr/>
            </p:nvSpPr>
            <p:spPr>
              <a:xfrm>
                <a:off x="344658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48002202-0A6D-BA1C-E0EE-CAE789B75A2B}"/>
                  </a:ext>
                </a:extLst>
              </p:cNvPr>
              <p:cNvSpPr/>
              <p:nvPr/>
            </p:nvSpPr>
            <p:spPr>
              <a:xfrm>
                <a:off x="1252024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四角形: 角を丸くする 8">
                <a:extLst>
                  <a:ext uri="{FF2B5EF4-FFF2-40B4-BE49-F238E27FC236}">
                    <a16:creationId xmlns:a16="http://schemas.microsoft.com/office/drawing/2014/main" id="{17DDBE17-7DE2-C42F-E01F-29921EB6A884}"/>
                  </a:ext>
                </a:extLst>
              </p:cNvPr>
              <p:cNvSpPr/>
              <p:nvPr/>
            </p:nvSpPr>
            <p:spPr>
              <a:xfrm>
                <a:off x="2159390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A6AB8EDA-F56B-2624-1781-B7724ADA3AC0}"/>
                  </a:ext>
                </a:extLst>
              </p:cNvPr>
              <p:cNvSpPr/>
              <p:nvPr/>
            </p:nvSpPr>
            <p:spPr>
              <a:xfrm>
                <a:off x="3066756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四角形: 角を丸くする 10">
                <a:extLst>
                  <a:ext uri="{FF2B5EF4-FFF2-40B4-BE49-F238E27FC236}">
                    <a16:creationId xmlns:a16="http://schemas.microsoft.com/office/drawing/2014/main" id="{D2899F75-0A09-401B-4AA7-71B63BF45774}"/>
                  </a:ext>
                </a:extLst>
              </p:cNvPr>
              <p:cNvSpPr/>
              <p:nvPr/>
            </p:nvSpPr>
            <p:spPr>
              <a:xfrm>
                <a:off x="3988189" y="222738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四角形: 角を丸くする 11">
                <a:extLst>
                  <a:ext uri="{FF2B5EF4-FFF2-40B4-BE49-F238E27FC236}">
                    <a16:creationId xmlns:a16="http://schemas.microsoft.com/office/drawing/2014/main" id="{EEB88F19-2891-05A2-5E94-B9F556583E1C}"/>
                  </a:ext>
                </a:extLst>
              </p:cNvPr>
              <p:cNvSpPr/>
              <p:nvPr/>
            </p:nvSpPr>
            <p:spPr>
              <a:xfrm>
                <a:off x="344658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7E11D8F2-A8B2-17E3-FC86-1D82110416A4}"/>
                  </a:ext>
                </a:extLst>
              </p:cNvPr>
              <p:cNvSpPr/>
              <p:nvPr/>
            </p:nvSpPr>
            <p:spPr>
              <a:xfrm>
                <a:off x="1252024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61035FF3-7E22-2465-E65D-9BE1A1553C0F}"/>
                  </a:ext>
                </a:extLst>
              </p:cNvPr>
              <p:cNvSpPr/>
              <p:nvPr/>
            </p:nvSpPr>
            <p:spPr>
              <a:xfrm>
                <a:off x="2159390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四角形: 角を丸くする 14">
                <a:extLst>
                  <a:ext uri="{FF2B5EF4-FFF2-40B4-BE49-F238E27FC236}">
                    <a16:creationId xmlns:a16="http://schemas.microsoft.com/office/drawing/2014/main" id="{D0A5BFCE-B495-E8EF-CEF9-EFA62283BEE5}"/>
                  </a:ext>
                </a:extLst>
              </p:cNvPr>
              <p:cNvSpPr/>
              <p:nvPr/>
            </p:nvSpPr>
            <p:spPr>
              <a:xfrm>
                <a:off x="3066756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2F7A8341-2630-680F-39B5-BDA085B50501}"/>
                  </a:ext>
                </a:extLst>
              </p:cNvPr>
              <p:cNvSpPr/>
              <p:nvPr/>
            </p:nvSpPr>
            <p:spPr>
              <a:xfrm>
                <a:off x="3988189" y="313944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8AF091DF-197C-1BBD-6745-C766C122CB42}"/>
                  </a:ext>
                </a:extLst>
              </p:cNvPr>
              <p:cNvSpPr/>
              <p:nvPr/>
            </p:nvSpPr>
            <p:spPr>
              <a:xfrm>
                <a:off x="344658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四角形: 角を丸くする 17">
                <a:extLst>
                  <a:ext uri="{FF2B5EF4-FFF2-40B4-BE49-F238E27FC236}">
                    <a16:creationId xmlns:a16="http://schemas.microsoft.com/office/drawing/2014/main" id="{384F3A92-4018-6F53-7456-32533F5A0215}"/>
                  </a:ext>
                </a:extLst>
              </p:cNvPr>
              <p:cNvSpPr/>
              <p:nvPr/>
            </p:nvSpPr>
            <p:spPr>
              <a:xfrm>
                <a:off x="1252024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四角形: 角を丸くする 18">
                <a:extLst>
                  <a:ext uri="{FF2B5EF4-FFF2-40B4-BE49-F238E27FC236}">
                    <a16:creationId xmlns:a16="http://schemas.microsoft.com/office/drawing/2014/main" id="{E8CC7D18-8394-160A-5D1D-AACA93473D53}"/>
                  </a:ext>
                </a:extLst>
              </p:cNvPr>
              <p:cNvSpPr/>
              <p:nvPr/>
            </p:nvSpPr>
            <p:spPr>
              <a:xfrm>
                <a:off x="2159390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四角形: 角を丸くする 19">
                <a:extLst>
                  <a:ext uri="{FF2B5EF4-FFF2-40B4-BE49-F238E27FC236}">
                    <a16:creationId xmlns:a16="http://schemas.microsoft.com/office/drawing/2014/main" id="{5AE083FC-DD4E-5E1E-BC16-A5DE95504EE5}"/>
                  </a:ext>
                </a:extLst>
              </p:cNvPr>
              <p:cNvSpPr/>
              <p:nvPr/>
            </p:nvSpPr>
            <p:spPr>
              <a:xfrm>
                <a:off x="3066756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四角形: 角を丸くする 20">
                <a:extLst>
                  <a:ext uri="{FF2B5EF4-FFF2-40B4-BE49-F238E27FC236}">
                    <a16:creationId xmlns:a16="http://schemas.microsoft.com/office/drawing/2014/main" id="{EA4B45D1-23B9-3353-C04A-312C64A4E996}"/>
                  </a:ext>
                </a:extLst>
              </p:cNvPr>
              <p:cNvSpPr/>
              <p:nvPr/>
            </p:nvSpPr>
            <p:spPr>
              <a:xfrm>
                <a:off x="3988189" y="4051495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四角形: 角を丸くする 21">
                <a:extLst>
                  <a:ext uri="{FF2B5EF4-FFF2-40B4-BE49-F238E27FC236}">
                    <a16:creationId xmlns:a16="http://schemas.microsoft.com/office/drawing/2014/main" id="{21B0E200-9FFE-61CF-A5D3-F55BF0ED07C7}"/>
                  </a:ext>
                </a:extLst>
              </p:cNvPr>
              <p:cNvSpPr/>
              <p:nvPr/>
            </p:nvSpPr>
            <p:spPr>
              <a:xfrm>
                <a:off x="344658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" name="四角形: 角を丸くする 22">
                <a:extLst>
                  <a:ext uri="{FF2B5EF4-FFF2-40B4-BE49-F238E27FC236}">
                    <a16:creationId xmlns:a16="http://schemas.microsoft.com/office/drawing/2014/main" id="{951B1E37-4158-B00A-59A1-FCD2D9481EB2}"/>
                  </a:ext>
                </a:extLst>
              </p:cNvPr>
              <p:cNvSpPr/>
              <p:nvPr/>
            </p:nvSpPr>
            <p:spPr>
              <a:xfrm>
                <a:off x="1252024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四角形: 角を丸くする 23">
                <a:extLst>
                  <a:ext uri="{FF2B5EF4-FFF2-40B4-BE49-F238E27FC236}">
                    <a16:creationId xmlns:a16="http://schemas.microsoft.com/office/drawing/2014/main" id="{3FAF9A70-C97C-7CDD-39B0-46AE8D28C1D3}"/>
                  </a:ext>
                </a:extLst>
              </p:cNvPr>
              <p:cNvSpPr/>
              <p:nvPr/>
            </p:nvSpPr>
            <p:spPr>
              <a:xfrm>
                <a:off x="2159390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四角形: 角を丸くする 24">
                <a:extLst>
                  <a:ext uri="{FF2B5EF4-FFF2-40B4-BE49-F238E27FC236}">
                    <a16:creationId xmlns:a16="http://schemas.microsoft.com/office/drawing/2014/main" id="{80BF2D03-CA53-526E-B464-8996FEE7465F}"/>
                  </a:ext>
                </a:extLst>
              </p:cNvPr>
              <p:cNvSpPr/>
              <p:nvPr/>
            </p:nvSpPr>
            <p:spPr>
              <a:xfrm>
                <a:off x="3066756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四角形: 角を丸くする 25">
                <a:extLst>
                  <a:ext uri="{FF2B5EF4-FFF2-40B4-BE49-F238E27FC236}">
                    <a16:creationId xmlns:a16="http://schemas.microsoft.com/office/drawing/2014/main" id="{111B9CB3-BA2D-9C7D-8218-81A7393CF0C2}"/>
                  </a:ext>
                </a:extLst>
              </p:cNvPr>
              <p:cNvSpPr/>
              <p:nvPr/>
            </p:nvSpPr>
            <p:spPr>
              <a:xfrm>
                <a:off x="3988189" y="4963550"/>
                <a:ext cx="858129" cy="801858"/>
              </a:xfrm>
              <a:prstGeom prst="round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四角形: 角を丸くする 51">
              <a:extLst>
                <a:ext uri="{FF2B5EF4-FFF2-40B4-BE49-F238E27FC236}">
                  <a16:creationId xmlns:a16="http://schemas.microsoft.com/office/drawing/2014/main" id="{7F8512DF-A545-72FD-1594-9DE5772A14A8}"/>
                </a:ext>
              </a:extLst>
            </p:cNvPr>
            <p:cNvSpPr/>
            <p:nvPr/>
          </p:nvSpPr>
          <p:spPr>
            <a:xfrm>
              <a:off x="370451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79BF0C3F-6BB0-01F9-7B8E-814D904D1248}"/>
                </a:ext>
              </a:extLst>
            </p:cNvPr>
            <p:cNvSpPr/>
            <p:nvPr/>
          </p:nvSpPr>
          <p:spPr>
            <a:xfrm>
              <a:off x="1277817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2C7DA693-91E9-F5A7-B699-314BADE22A1D}"/>
                </a:ext>
              </a:extLst>
            </p:cNvPr>
            <p:cNvSpPr/>
            <p:nvPr/>
          </p:nvSpPr>
          <p:spPr>
            <a:xfrm>
              <a:off x="2185183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四角形: 角を丸くする 54">
              <a:extLst>
                <a:ext uri="{FF2B5EF4-FFF2-40B4-BE49-F238E27FC236}">
                  <a16:creationId xmlns:a16="http://schemas.microsoft.com/office/drawing/2014/main" id="{265B4424-396A-45E9-D144-5DA98BB1E61A}"/>
                </a:ext>
              </a:extLst>
            </p:cNvPr>
            <p:cNvSpPr/>
            <p:nvPr/>
          </p:nvSpPr>
          <p:spPr>
            <a:xfrm>
              <a:off x="3092549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EE791A44-3A78-4500-5346-A53B1819A565}"/>
                </a:ext>
              </a:extLst>
            </p:cNvPr>
            <p:cNvSpPr/>
            <p:nvPr/>
          </p:nvSpPr>
          <p:spPr>
            <a:xfrm>
              <a:off x="4013982" y="5875605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四角形: 角を丸くする 71">
              <a:extLst>
                <a:ext uri="{FF2B5EF4-FFF2-40B4-BE49-F238E27FC236}">
                  <a16:creationId xmlns:a16="http://schemas.microsoft.com/office/drawing/2014/main" id="{79581F73-7B30-E848-281C-369254582722}"/>
                </a:ext>
              </a:extLst>
            </p:cNvPr>
            <p:cNvSpPr/>
            <p:nvPr/>
          </p:nvSpPr>
          <p:spPr>
            <a:xfrm>
              <a:off x="370451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787C8876-C14D-6B2F-910F-8CEC3AAC87D7}"/>
                </a:ext>
              </a:extLst>
            </p:cNvPr>
            <p:cNvSpPr/>
            <p:nvPr/>
          </p:nvSpPr>
          <p:spPr>
            <a:xfrm>
              <a:off x="1277817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683BFCFC-6E61-8D68-CE8E-8FD24214645F}"/>
                </a:ext>
              </a:extLst>
            </p:cNvPr>
            <p:cNvSpPr/>
            <p:nvPr/>
          </p:nvSpPr>
          <p:spPr>
            <a:xfrm>
              <a:off x="2185183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4C31A4F-1EBF-B2BF-379F-EA09878BC13F}"/>
                </a:ext>
              </a:extLst>
            </p:cNvPr>
            <p:cNvSpPr/>
            <p:nvPr/>
          </p:nvSpPr>
          <p:spPr>
            <a:xfrm>
              <a:off x="3092549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四角形: 角を丸くする 75">
              <a:extLst>
                <a:ext uri="{FF2B5EF4-FFF2-40B4-BE49-F238E27FC236}">
                  <a16:creationId xmlns:a16="http://schemas.microsoft.com/office/drawing/2014/main" id="{E53056B3-6F56-7834-51AD-0270850219D1}"/>
                </a:ext>
              </a:extLst>
            </p:cNvPr>
            <p:cNvSpPr/>
            <p:nvPr/>
          </p:nvSpPr>
          <p:spPr>
            <a:xfrm>
              <a:off x="4013982" y="4963550"/>
              <a:ext cx="858129" cy="801858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A8ED5B2-8ADE-CC81-1205-E4EA1429CAF2}"/>
              </a:ext>
            </a:extLst>
          </p:cNvPr>
          <p:cNvSpPr txBox="1"/>
          <p:nvPr/>
        </p:nvSpPr>
        <p:spPr>
          <a:xfrm>
            <a:off x="5766580" y="4198452"/>
            <a:ext cx="5779477" cy="235885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	B	C	D	E	F</a:t>
            </a:r>
          </a:p>
          <a:p>
            <a:pPr algn="ctr">
              <a:lnSpc>
                <a:spcPct val="150000"/>
              </a:lnSpc>
            </a:pPr>
            <a:r>
              <a:rPr lang="en-US" altLang="ja-JP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G	H	I	J	K	L</a:t>
            </a:r>
            <a:endParaRPr kumimoji="1" lang="en-US" altLang="ja-JP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M	N	O	P	Q	R</a:t>
            </a:r>
            <a:endParaRPr lang="en-US" altLang="ja-JP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S	T	U	V	W	X</a:t>
            </a:r>
            <a:endParaRPr kumimoji="1" lang="en-US" altLang="ja-JP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Y		Z</a:t>
            </a:r>
            <a:endParaRPr kumimoji="1" lang="ja-JP" altLang="en-US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3B7DEC0-4082-E857-DD90-DF9B0FE0EF5C}"/>
              </a:ext>
            </a:extLst>
          </p:cNvPr>
          <p:cNvSpPr txBox="1"/>
          <p:nvPr/>
        </p:nvSpPr>
        <p:spPr>
          <a:xfrm>
            <a:off x="5880294" y="2456209"/>
            <a:ext cx="1439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Answer:</a:t>
            </a:r>
            <a:endParaRPr kumimoji="1" lang="ja-JP" altLang="en-US" sz="2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34985123-A548-523B-F0B3-BB9052EBB114}"/>
              </a:ext>
            </a:extLst>
          </p:cNvPr>
          <p:cNvSpPr/>
          <p:nvPr/>
        </p:nvSpPr>
        <p:spPr>
          <a:xfrm>
            <a:off x="6412523" y="271978"/>
            <a:ext cx="858128" cy="801858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19E51B-27C3-B52A-CCE1-D7713B5D0658}"/>
              </a:ext>
            </a:extLst>
          </p:cNvPr>
          <p:cNvSpPr/>
          <p:nvPr/>
        </p:nvSpPr>
        <p:spPr>
          <a:xfrm>
            <a:off x="6412522" y="1268468"/>
            <a:ext cx="858129" cy="801859"/>
          </a:xfrm>
          <a:prstGeom prst="triangl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8D2A83F-1090-2AD9-0E29-9E9BD6449221}"/>
              </a:ext>
            </a:extLst>
          </p:cNvPr>
          <p:cNvSpPr txBox="1"/>
          <p:nvPr/>
        </p:nvSpPr>
        <p:spPr>
          <a:xfrm>
            <a:off x="7333956" y="442074"/>
            <a:ext cx="4804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= Correct letter + correct place</a:t>
            </a:r>
            <a:endParaRPr kumimoji="1" lang="ja-JP" altLang="en-US" sz="24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8A851AC-6DD4-7038-CA9B-673948396F85}"/>
              </a:ext>
            </a:extLst>
          </p:cNvPr>
          <p:cNvSpPr txBox="1"/>
          <p:nvPr/>
        </p:nvSpPr>
        <p:spPr>
          <a:xfrm>
            <a:off x="7270651" y="1414324"/>
            <a:ext cx="486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= Correct letter + incorrect place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623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B4E509-7F95-EAB1-DCBA-99BF12463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51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Word List – </a:t>
            </a:r>
            <a:r>
              <a:rPr kumimoji="1" lang="en-US" altLang="ja-JP" sz="3600" dirty="0"/>
              <a:t>Sunshine English 1 (p.141-144)</a:t>
            </a: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902BCA0-F970-BC97-B20D-C5408E8A9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30460"/>
              </p:ext>
            </p:extLst>
          </p:nvPr>
        </p:nvGraphicFramePr>
        <p:xfrm>
          <a:off x="838199" y="1338643"/>
          <a:ext cx="10515600" cy="515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79466397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33120973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6939972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3202628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9961402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1221049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51983464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3969878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34562098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815599347"/>
                    </a:ext>
                  </a:extLst>
                </a:gridCol>
              </a:tblGrid>
              <a:tr h="6442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dirty="0"/>
                        <a:t>TEACH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BRING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LEARN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ENJOY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GREET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STAND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SPEAK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TOUCH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WATCH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STUDY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1603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WRITE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CLEAN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CLOSE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DRINK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CLOCK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THANK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PLEASE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LUNCH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SEVEN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FIFTY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26160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TOOTH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THREE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MUSIC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BREAK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CATCH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FREEZE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SLEEP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DANCE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THINK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495323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VISIT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SHORT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SMALL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SWEET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HAPPY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GREAT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SORRY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TIRED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CURRY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PIZZA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9354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SALAD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STEAK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APPLE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LEMON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MELON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PEACH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JUICE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WATER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FORTY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456078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SIXTY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FIRST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THIRD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CLASS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STORE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HOUSE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JAPAN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CHAIR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TABLE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GLOVE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7299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PIANO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SPORT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COLOR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BLACK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GREEN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BROWN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WHITE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MARCH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APRIL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HORSE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61455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PANDA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SHEEP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SNAKE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TIGER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BEACH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ROVER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RAINY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SUNNY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CLOUD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DREAM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37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26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163CA56D-F37D-5A9A-DCFB-B6C6D03D8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FEE772-ACE7-6132-A06B-939C4FBC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51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Word List – </a:t>
            </a:r>
            <a:r>
              <a:rPr kumimoji="1" lang="en-US" altLang="ja-JP" sz="3600" dirty="0"/>
              <a:t>Sunshine English 1 (p.145-155)</a:t>
            </a: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CED604B-2D53-7CBF-99CD-4D5CFD802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30587"/>
              </p:ext>
            </p:extLst>
          </p:nvPr>
        </p:nvGraphicFramePr>
        <p:xfrm>
          <a:off x="838199" y="1338643"/>
          <a:ext cx="10515600" cy="515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79466397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33120973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6939972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3202628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9961402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1221049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51983464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3969878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34562098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815599347"/>
                    </a:ext>
                  </a:extLst>
                </a:gridCol>
              </a:tblGrid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ADULT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AFTER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ANGEL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PROUD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BEAST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CANDY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CHECK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CHEER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1603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CHILD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CLEAR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CLIMB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COMIC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COUCH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CRANE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COURT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DRONE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EARLY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EVENT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26160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EVERY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FAIRY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FLOOR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FRESH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FRONT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FUNNY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KOALA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LARGE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LUCKY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495323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MANGO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MONTH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MOVIE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OFTEN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OTHER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PAPER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KNIFE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PARTY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PLANE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9354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POINT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QUIET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REACH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RELAX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ROBOT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ROUND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SHARE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SKATE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SLEEP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SMART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456078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SMILE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SNACK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SOUND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SPEED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STAFF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START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STICK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STILL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TASTY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7299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TOPIC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TOWEL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TRAIN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UNCLE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UNTIL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VIDEO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YOUNG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MOUSE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61455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HELLO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37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08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29C2B78-E29D-EEE6-341C-46D70347E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741F19-FE6D-D59B-FFF1-DB68D224C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51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Word List – </a:t>
            </a:r>
            <a:r>
              <a:rPr kumimoji="1" lang="en-US" altLang="ja-JP" sz="3600" dirty="0"/>
              <a:t>Sunshine English 2 (p.140-155)</a:t>
            </a: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C8994C5-6476-63CA-E18C-6C8887DF0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68774"/>
              </p:ext>
            </p:extLst>
          </p:nvPr>
        </p:nvGraphicFramePr>
        <p:xfrm>
          <a:off x="351692" y="1338642"/>
          <a:ext cx="11244772" cy="515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4477">
                  <a:extLst>
                    <a:ext uri="{9D8B030D-6E8A-4147-A177-3AD203B41FA5}">
                      <a16:colId xmlns:a16="http://schemas.microsoft.com/office/drawing/2014/main" val="794663971"/>
                    </a:ext>
                  </a:extLst>
                </a:gridCol>
                <a:gridCol w="1124477">
                  <a:extLst>
                    <a:ext uri="{9D8B030D-6E8A-4147-A177-3AD203B41FA5}">
                      <a16:colId xmlns:a16="http://schemas.microsoft.com/office/drawing/2014/main" val="3331209737"/>
                    </a:ext>
                  </a:extLst>
                </a:gridCol>
                <a:gridCol w="1124477">
                  <a:extLst>
                    <a:ext uri="{9D8B030D-6E8A-4147-A177-3AD203B41FA5}">
                      <a16:colId xmlns:a16="http://schemas.microsoft.com/office/drawing/2014/main" val="1769399729"/>
                    </a:ext>
                  </a:extLst>
                </a:gridCol>
                <a:gridCol w="1124477">
                  <a:extLst>
                    <a:ext uri="{9D8B030D-6E8A-4147-A177-3AD203B41FA5}">
                      <a16:colId xmlns:a16="http://schemas.microsoft.com/office/drawing/2014/main" val="2032026289"/>
                    </a:ext>
                  </a:extLst>
                </a:gridCol>
                <a:gridCol w="1124477">
                  <a:extLst>
                    <a:ext uri="{9D8B030D-6E8A-4147-A177-3AD203B41FA5}">
                      <a16:colId xmlns:a16="http://schemas.microsoft.com/office/drawing/2014/main" val="99614027"/>
                    </a:ext>
                  </a:extLst>
                </a:gridCol>
                <a:gridCol w="1124477">
                  <a:extLst>
                    <a:ext uri="{9D8B030D-6E8A-4147-A177-3AD203B41FA5}">
                      <a16:colId xmlns:a16="http://schemas.microsoft.com/office/drawing/2014/main" val="4122104901"/>
                    </a:ext>
                  </a:extLst>
                </a:gridCol>
                <a:gridCol w="1124477">
                  <a:extLst>
                    <a:ext uri="{9D8B030D-6E8A-4147-A177-3AD203B41FA5}">
                      <a16:colId xmlns:a16="http://schemas.microsoft.com/office/drawing/2014/main" val="2519834645"/>
                    </a:ext>
                  </a:extLst>
                </a:gridCol>
                <a:gridCol w="1124477">
                  <a:extLst>
                    <a:ext uri="{9D8B030D-6E8A-4147-A177-3AD203B41FA5}">
                      <a16:colId xmlns:a16="http://schemas.microsoft.com/office/drawing/2014/main" val="1639698784"/>
                    </a:ext>
                  </a:extLst>
                </a:gridCol>
                <a:gridCol w="1172293">
                  <a:extLst>
                    <a:ext uri="{9D8B030D-6E8A-4147-A177-3AD203B41FA5}">
                      <a16:colId xmlns:a16="http://schemas.microsoft.com/office/drawing/2014/main" val="2345620983"/>
                    </a:ext>
                  </a:extLst>
                </a:gridCol>
                <a:gridCol w="1076663">
                  <a:extLst>
                    <a:ext uri="{9D8B030D-6E8A-4147-A177-3AD203B41FA5}">
                      <a16:colId xmlns:a16="http://schemas.microsoft.com/office/drawing/2014/main" val="1815599347"/>
                    </a:ext>
                  </a:extLst>
                </a:gridCol>
              </a:tblGrid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PIECE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ABOVE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ACTOR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AGREE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ALONE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ALONG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AMONG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AWARD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BACON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BELOW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1603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BLAME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BORED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BRING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BUILD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CARRY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CHEAP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CLOTH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COAST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COVER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26160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DIRTY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EMPTY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ENTER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ERASE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FLOUR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GUIDE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HEART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HEAVY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495323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HURRY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INNER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ISSUE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LADLE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LATER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LIMIT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LOCAL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LODGE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LOTUS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MAYBE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9354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METER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MINUS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MODEL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MONEY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NOISE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NOVEL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ONION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ORDER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PAINT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PEACE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456078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PLANT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PRIZE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READY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SAUCE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SCALE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SCORE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SHELF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SINCE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SMOKE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7299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SOLVE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SORRY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SPACE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STEAL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STORY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STOVE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SUGAR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SWEAT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TASTE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TEETH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61455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THICK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TOAST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TOWER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TREAT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TRICK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TRUCK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VOICE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WORRY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WRONG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YUMMY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37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37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AA83AD8-AF20-6A55-2AE8-2EC6D73B8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093958-3674-1CC4-312E-F2C7CEB1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51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Word List – </a:t>
            </a:r>
            <a:r>
              <a:rPr kumimoji="1" lang="en-US" altLang="ja-JP" sz="3600" dirty="0"/>
              <a:t>Sunshine English 3 (p.126-145)</a:t>
            </a: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F741226-8A7B-7640-4A05-A62829FD0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85167"/>
              </p:ext>
            </p:extLst>
          </p:nvPr>
        </p:nvGraphicFramePr>
        <p:xfrm>
          <a:off x="838199" y="1338643"/>
          <a:ext cx="10515600" cy="515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79466397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33120973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6939972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3202628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9961402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1221049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51983464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3969878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34562098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815599347"/>
                    </a:ext>
                  </a:extLst>
                </a:gridCol>
              </a:tblGrid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ALLOW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ANGRY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ANKLE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ARENA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BEGIN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BENCH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BLOOD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BRAIN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BREAD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BRUSH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1603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CHEEK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CHEST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COMFY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CROSS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CRUSH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DAILY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DEBUT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DRILL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ELBOW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26160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ENEMY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FENCE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FEVER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FINAL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FLOAT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FORCE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GIANT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GLASS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GROUP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HABIT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495323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THROW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IMAGE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LAUGH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LEVEL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LOWER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MAGIC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MATCH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NORTH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9354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SOUTH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OCEAN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PAUSE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PHOTO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POWER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QUICK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RADIO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RAISE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RUGBY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456078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SCENE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SERVE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SHAKE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SHAPE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SHEET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SHIRT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SKIRT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SMELL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SOLID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SPELL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72997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SPEND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SPICE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STAIN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SUPER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THIGH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THUMB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THROW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TITLE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614552"/>
                  </a:ext>
                </a:extLst>
              </a:tr>
              <a:tr h="64427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TRASH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TRUST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WORSE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WRIST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37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6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517</Words>
  <Application>Microsoft Office PowerPoint</Application>
  <PresentationFormat>ワイド画面</PresentationFormat>
  <Paragraphs>333</Paragraphs>
  <Slides>7</Slides>
  <Notes>1</Notes>
  <HiddenSlides>4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UD デジタル 教科書体 NP-R</vt:lpstr>
      <vt:lpstr>游ゴシック</vt:lpstr>
      <vt:lpstr>游ゴシック Light</vt:lpstr>
      <vt:lpstr>Arial</vt:lpstr>
      <vt:lpstr>Office テーマ</vt:lpstr>
      <vt:lpstr>Let’s play Wordle</vt:lpstr>
      <vt:lpstr>Rules</vt:lpstr>
      <vt:lpstr>PowerPoint プレゼンテーション</vt:lpstr>
      <vt:lpstr>Word List – Sunshine English 1 (p.141-144)</vt:lpstr>
      <vt:lpstr>Word List – Sunshine English 1 (p.145-155)</vt:lpstr>
      <vt:lpstr>Word List – Sunshine English 2 (p.140-155)</vt:lpstr>
      <vt:lpstr>Word List – Sunshine English 3 (p.126-145)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Wordle</dc:title>
  <dc:creator>Mitchell Ward</dc:creator>
  <cp:lastModifiedBy>Mitchell Ward</cp:lastModifiedBy>
  <cp:revision>18</cp:revision>
  <dcterms:created xsi:type="dcterms:W3CDTF">2024-02-13T03:19:41Z</dcterms:created>
  <dcterms:modified xsi:type="dcterms:W3CDTF">2024-02-13T06:18:33Z</dcterms:modified>
</cp:coreProperties>
</file>