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6" r:id="rId4"/>
    <p:sldId id="267" r:id="rId5"/>
    <p:sldId id="281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996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02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88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3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87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28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11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95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906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743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48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C54CD-0071-4909-8220-120CD83974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88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Past Tense</a:t>
            </a:r>
            <a:endParaRPr kumimoji="1" lang="ja-JP" altLang="en-US" sz="8800" cap="none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D482F2-5378-4D3B-8AA2-9CCAFED738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sz="2800" dirty="0"/>
              <a:t>Let’s practice some sentences!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2283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4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(go) to a festival during summer vacation.</a:t>
            </a:r>
          </a:p>
          <a:p>
            <a:pPr marL="0" indent="0">
              <a:buNone/>
            </a:pPr>
            <a:endParaRPr kumimoji="1" lang="en-US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went</a:t>
            </a:r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to a festival during summer vacation.</a:t>
            </a:r>
            <a:endParaRPr kumimoji="1" lang="ja-JP" altLang="en-US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346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5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(come) to school by bike today.</a:t>
            </a: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came 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to school by bike today.</a:t>
            </a:r>
          </a:p>
        </p:txBody>
      </p:sp>
    </p:spTree>
    <p:extLst>
      <p:ext uri="{BB962C8B-B14F-4D97-AF65-F5344CB8AC3E}">
        <p14:creationId xmlns:p14="http://schemas.microsoft.com/office/powerpoint/2010/main" val="333824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C54CD-0071-4909-8220-120CD8397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250290"/>
            <a:ext cx="9068586" cy="2590800"/>
          </a:xfrm>
        </p:spPr>
        <p:txBody>
          <a:bodyPr/>
          <a:lstStyle/>
          <a:p>
            <a:r>
              <a:rPr kumimoji="1" lang="en-IE" altLang="ja-JP" sz="80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Asking a question!</a:t>
            </a:r>
            <a:endParaRPr kumimoji="1" lang="ja-JP" altLang="en-US" sz="8000" cap="none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7974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Questions in the Past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First, let’s review the present tense (</a:t>
            </a:r>
            <a:r>
              <a:rPr kumimoji="1"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現在形）</a:t>
            </a:r>
            <a:endParaRPr kumimoji="1" lang="en-IE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IE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How can we ask questions in the present tense?</a:t>
            </a:r>
          </a:p>
          <a:p>
            <a:endParaRPr lang="en-US" altLang="ja-JP" sz="5400" dirty="0">
              <a:solidFill>
                <a:srgbClr val="00B05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60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Questions in the Present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96" y="1826895"/>
            <a:ext cx="11330608" cy="4488180"/>
          </a:xfrm>
        </p:spPr>
        <p:txBody>
          <a:bodyPr>
            <a:normAutofit/>
          </a:bodyPr>
          <a:lstStyle/>
          <a:p>
            <a:r>
              <a:rPr kumimoji="1"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Yes/No Questions:</a:t>
            </a:r>
          </a:p>
          <a:p>
            <a:pPr lvl="1"/>
            <a:r>
              <a:rPr lang="en-US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Do …</a:t>
            </a:r>
          </a:p>
          <a:p>
            <a:pPr lvl="2"/>
            <a:r>
              <a:rPr kumimoji="1" lang="en-US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Do you like cats?</a:t>
            </a:r>
          </a:p>
          <a:p>
            <a:pPr lvl="3"/>
            <a:r>
              <a:rPr lang="en-US" altLang="ja-JP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Yes, I do. / No, I don’t.</a:t>
            </a:r>
            <a:endParaRPr kumimoji="1" lang="en-US" altLang="ja-JP" sz="54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5400" dirty="0">
              <a:solidFill>
                <a:srgbClr val="00B05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386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Questions in the Present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96" y="1826895"/>
            <a:ext cx="11330608" cy="4488180"/>
          </a:xfrm>
        </p:spPr>
        <p:txBody>
          <a:bodyPr>
            <a:normAutofit/>
          </a:bodyPr>
          <a:lstStyle/>
          <a:p>
            <a:r>
              <a:rPr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Other </a:t>
            </a:r>
            <a:r>
              <a:rPr kumimoji="1"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Questions:</a:t>
            </a:r>
          </a:p>
          <a:p>
            <a:pPr lvl="1"/>
            <a:r>
              <a:rPr lang="en-US" altLang="ja-JP" sz="5400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Question word (</a:t>
            </a:r>
            <a:r>
              <a:rPr lang="ja-JP" altLang="en-US" sz="5400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疑問詞）</a:t>
            </a:r>
            <a:r>
              <a:rPr lang="en-US" altLang="ja-JP" sz="5400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</a:t>
            </a:r>
          </a:p>
          <a:p>
            <a:pPr lvl="2"/>
            <a:r>
              <a:rPr lang="en-US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What animal do you like</a:t>
            </a:r>
            <a:r>
              <a:rPr kumimoji="1" lang="en-US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?</a:t>
            </a:r>
          </a:p>
          <a:p>
            <a:pPr lvl="3"/>
            <a:r>
              <a:rPr lang="en-US" altLang="ja-JP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like …</a:t>
            </a:r>
            <a:endParaRPr kumimoji="1" lang="en-US" altLang="ja-JP" sz="54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5400" dirty="0">
              <a:solidFill>
                <a:srgbClr val="00B05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86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Questions in the Past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In the Past Tense</a:t>
            </a:r>
            <a:r>
              <a:rPr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（過去形） </a:t>
            </a:r>
            <a:r>
              <a:rPr lang="en-IE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we can do the same!</a:t>
            </a:r>
          </a:p>
          <a:p>
            <a:endParaRPr kumimoji="1" lang="en-IE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IE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In the past tense, we use </a:t>
            </a:r>
            <a:r>
              <a:rPr lang="en-IE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“Did…”</a:t>
            </a:r>
            <a:endParaRPr kumimoji="1" lang="en-US" altLang="ja-JP" sz="4800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5400" dirty="0">
              <a:solidFill>
                <a:srgbClr val="00B05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653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Questions in the Past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96" y="1826895"/>
            <a:ext cx="11330608" cy="4488180"/>
          </a:xfrm>
        </p:spPr>
        <p:txBody>
          <a:bodyPr>
            <a:normAutofit/>
          </a:bodyPr>
          <a:lstStyle/>
          <a:p>
            <a:r>
              <a:rPr kumimoji="1"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Yes/No Questions:</a:t>
            </a:r>
          </a:p>
          <a:p>
            <a:pPr lvl="1"/>
            <a:r>
              <a:rPr lang="en-US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Did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+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主語　</a:t>
            </a:r>
            <a:r>
              <a:rPr lang="en-IE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+ </a:t>
            </a:r>
            <a:r>
              <a:rPr lang="ja-JP" altLang="en-US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動詞（原形）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</a:t>
            </a:r>
          </a:p>
          <a:p>
            <a:pPr lvl="2"/>
            <a:r>
              <a:rPr kumimoji="1" lang="ja-JP" altLang="en-US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Ｄ</a:t>
            </a:r>
            <a:r>
              <a:rPr kumimoji="1" lang="en-US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id </a:t>
            </a:r>
            <a:r>
              <a:rPr kumimoji="1" lang="en-US" altLang="ja-JP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you</a:t>
            </a:r>
            <a:r>
              <a:rPr kumimoji="1" lang="en-US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eat</a:t>
            </a:r>
            <a:r>
              <a:rPr kumimoji="1" lang="en-US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ramen?</a:t>
            </a:r>
          </a:p>
          <a:p>
            <a:pPr lvl="3"/>
            <a:r>
              <a:rPr lang="en-US" altLang="ja-JP" sz="5400" dirty="0">
                <a:solidFill>
                  <a:srgbClr val="FF66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Yes, I did. / No, I didn’t.</a:t>
            </a:r>
          </a:p>
        </p:txBody>
      </p:sp>
    </p:spTree>
    <p:extLst>
      <p:ext uri="{BB962C8B-B14F-4D97-AF65-F5344CB8AC3E}">
        <p14:creationId xmlns:p14="http://schemas.microsoft.com/office/powerpoint/2010/main" val="152242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Questions in the Past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743" y="1826895"/>
            <a:ext cx="11698514" cy="4488180"/>
          </a:xfrm>
        </p:spPr>
        <p:txBody>
          <a:bodyPr>
            <a:normAutofit fontScale="92500"/>
          </a:bodyPr>
          <a:lstStyle/>
          <a:p>
            <a:r>
              <a:rPr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Other </a:t>
            </a:r>
            <a:r>
              <a:rPr kumimoji="1"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Questions:</a:t>
            </a:r>
          </a:p>
          <a:p>
            <a:pPr lvl="1"/>
            <a:r>
              <a:rPr lang="ja-JP" altLang="en-US" sz="5400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疑問詞 </a:t>
            </a:r>
            <a:r>
              <a:rPr lang="en-IE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+ </a:t>
            </a:r>
            <a:r>
              <a:rPr lang="en-IE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did</a:t>
            </a:r>
            <a:r>
              <a:rPr lang="en-IE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+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主語　</a:t>
            </a:r>
            <a:r>
              <a:rPr lang="ja-JP" altLang="en-US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　</a:t>
            </a:r>
            <a:r>
              <a:rPr lang="ja-JP" altLang="en-US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動詞（原形）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…</a:t>
            </a:r>
          </a:p>
          <a:p>
            <a:pPr lvl="2"/>
            <a:r>
              <a:rPr kumimoji="1" lang="en-IE" altLang="ja-JP" sz="5400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Where</a:t>
            </a:r>
            <a:r>
              <a:rPr kumimoji="1" lang="en-IE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IE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did</a:t>
            </a:r>
            <a:r>
              <a:rPr kumimoji="1" lang="en-IE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IE" altLang="ja-JP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you</a:t>
            </a:r>
            <a:r>
              <a:rPr kumimoji="1" lang="en-IE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IE" altLang="ja-JP" sz="5400" b="1" u="sng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go</a:t>
            </a:r>
            <a:r>
              <a:rPr kumimoji="1" lang="en-IE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IE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yesterday?</a:t>
            </a:r>
            <a:endParaRPr kumimoji="1"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lvl="3"/>
            <a:r>
              <a:rPr lang="en-US" altLang="ja-JP" sz="5400" dirty="0">
                <a:solidFill>
                  <a:srgbClr val="FF66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b="1" u="sng" dirty="0">
                <a:solidFill>
                  <a:srgbClr val="FF66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went</a:t>
            </a:r>
            <a:r>
              <a:rPr lang="en-US" altLang="ja-JP" sz="5400" dirty="0">
                <a:solidFill>
                  <a:srgbClr val="FF66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to …</a:t>
            </a:r>
            <a:r>
              <a:rPr lang="en-IE" altLang="ja-JP" sz="5400" dirty="0">
                <a:solidFill>
                  <a:srgbClr val="FF66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IE" altLang="ja-JP" sz="54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54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答えの動詞は過去形）</a:t>
            </a:r>
            <a:endParaRPr kumimoji="1" lang="en-US" altLang="ja-JP" sz="5400" dirty="0">
              <a:solidFill>
                <a:srgbClr val="FF0066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5400" dirty="0">
              <a:solidFill>
                <a:srgbClr val="00B05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14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C54CD-0071-4909-8220-120CD8397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250290"/>
            <a:ext cx="9068586" cy="2590800"/>
          </a:xfrm>
        </p:spPr>
        <p:txBody>
          <a:bodyPr/>
          <a:lstStyle/>
          <a:p>
            <a:r>
              <a:rPr kumimoji="1" lang="en-US" altLang="ja-JP" sz="80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Let’s try some </a:t>
            </a:r>
            <a:r>
              <a:rPr kumimoji="1" lang="en-IE" altLang="ja-JP" sz="80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questions</a:t>
            </a:r>
            <a:r>
              <a:rPr kumimoji="1" lang="en-US" altLang="ja-JP" sz="80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!</a:t>
            </a:r>
            <a:endParaRPr kumimoji="1" lang="ja-JP" altLang="en-US" sz="8000" cap="none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014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 to make the Past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IE" altLang="ja-JP" sz="60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Verb(</a:t>
            </a:r>
            <a:r>
              <a:rPr lang="ja-JP" altLang="en-US" sz="60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動詞</a:t>
            </a:r>
            <a:r>
              <a:rPr lang="en-IE" altLang="ja-JP" sz="60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60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6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+ </a:t>
            </a:r>
            <a:r>
              <a:rPr lang="en-US" altLang="ja-JP" sz="60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ed</a:t>
            </a:r>
            <a:r>
              <a:rPr kumimoji="1" lang="en-US" altLang="ja-JP" sz="60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</a:p>
          <a:p>
            <a:endParaRPr lang="en-US" altLang="ja-JP" sz="5400" dirty="0">
              <a:solidFill>
                <a:srgbClr val="00B05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But, there are some</a:t>
            </a:r>
            <a:r>
              <a:rPr lang="en-US" altLang="ja-JP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5400" b="1" u="sng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irregular verbs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! (</a:t>
            </a:r>
            <a:r>
              <a:rPr lang="ja-JP" altLang="en-US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不規則動詞があります）</a:t>
            </a:r>
            <a:endParaRPr kumimoji="1" lang="ja-JP" altLang="en-US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5842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Did you come to school today?</a:t>
            </a: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Yes, I did.</a:t>
            </a:r>
          </a:p>
        </p:txBody>
      </p:sp>
    </p:spTree>
    <p:extLst>
      <p:ext uri="{BB962C8B-B14F-4D97-AF65-F5344CB8AC3E}">
        <p14:creationId xmlns:p14="http://schemas.microsoft.com/office/powerpoint/2010/main" val="329982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How did you come to school today?</a:t>
            </a: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came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to school by bike/on foot.</a:t>
            </a:r>
          </a:p>
        </p:txBody>
      </p:sp>
    </p:spTree>
    <p:extLst>
      <p:ext uri="{BB962C8B-B14F-4D97-AF65-F5344CB8AC3E}">
        <p14:creationId xmlns:p14="http://schemas.microsoft.com/office/powerpoint/2010/main" val="288823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3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ate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Takoyaki yesterday.</a:t>
            </a: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What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did you 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eat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yesterday?</a:t>
            </a:r>
          </a:p>
        </p:txBody>
      </p:sp>
    </p:spTree>
    <p:extLst>
      <p:ext uri="{BB962C8B-B14F-4D97-AF65-F5344CB8AC3E}">
        <p14:creationId xmlns:p14="http://schemas.microsoft.com/office/powerpoint/2010/main" val="26623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4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went 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to Tokyo yesterday.</a:t>
            </a: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Where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did you 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go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yesterday?</a:t>
            </a:r>
          </a:p>
        </p:txBody>
      </p:sp>
    </p:spTree>
    <p:extLst>
      <p:ext uri="{BB962C8B-B14F-4D97-AF65-F5344CB8AC3E}">
        <p14:creationId xmlns:p14="http://schemas.microsoft.com/office/powerpoint/2010/main" val="151162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5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Did you go shopping yesterday?</a:t>
            </a: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Yes, I did. / No, I didn’t.</a:t>
            </a:r>
          </a:p>
        </p:txBody>
      </p:sp>
    </p:spTree>
    <p:extLst>
      <p:ext uri="{BB962C8B-B14F-4D97-AF65-F5344CB8AC3E}">
        <p14:creationId xmlns:p14="http://schemas.microsoft.com/office/powerpoint/2010/main" val="164510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9B7A1CD-D5EB-34C5-2D62-5C45276A6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05080"/>
              </p:ext>
            </p:extLst>
          </p:nvPr>
        </p:nvGraphicFramePr>
        <p:xfrm>
          <a:off x="381000" y="352426"/>
          <a:ext cx="11439939" cy="623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313">
                  <a:extLst>
                    <a:ext uri="{9D8B030D-6E8A-4147-A177-3AD203B41FA5}">
                      <a16:colId xmlns:a16="http://schemas.microsoft.com/office/drawing/2014/main" val="397154941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255211400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3185872321"/>
                    </a:ext>
                  </a:extLst>
                </a:gridCol>
              </a:tblGrid>
              <a:tr h="1599739"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Present Tense (</a:t>
                      </a:r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現在形）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Past Tense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（過去形）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IE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In Japanese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（日本語）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03876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travel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travel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旅行しました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6404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listen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listen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聞きました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7898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look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look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見ました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225182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play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play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しました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281681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enjoy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enjoy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楽しんだ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67750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50B8E80-6858-B379-1F1C-A74CA4692766}"/>
              </a:ext>
            </a:extLst>
          </p:cNvPr>
          <p:cNvSpPr/>
          <p:nvPr/>
        </p:nvSpPr>
        <p:spPr>
          <a:xfrm>
            <a:off x="4224334" y="2014000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FA4D9F-B0A0-1FFC-3AED-B5B445B4FDBA}"/>
              </a:ext>
            </a:extLst>
          </p:cNvPr>
          <p:cNvSpPr/>
          <p:nvPr/>
        </p:nvSpPr>
        <p:spPr>
          <a:xfrm>
            <a:off x="8087345" y="19716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F6632C-6853-AEA6-37D5-9B55BB028946}"/>
              </a:ext>
            </a:extLst>
          </p:cNvPr>
          <p:cNvSpPr/>
          <p:nvPr/>
        </p:nvSpPr>
        <p:spPr>
          <a:xfrm>
            <a:off x="4224335" y="2921923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442F11-EFDF-A133-F736-27BC51D301AC}"/>
              </a:ext>
            </a:extLst>
          </p:cNvPr>
          <p:cNvSpPr/>
          <p:nvPr/>
        </p:nvSpPr>
        <p:spPr>
          <a:xfrm>
            <a:off x="8087345" y="2901501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FE4EE9-7B5C-8FF7-1D60-CE3026F8E300}"/>
              </a:ext>
            </a:extLst>
          </p:cNvPr>
          <p:cNvSpPr/>
          <p:nvPr/>
        </p:nvSpPr>
        <p:spPr>
          <a:xfrm>
            <a:off x="4224334" y="382984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5E1CDE-AB52-D91B-EF6E-6E050A5E79D6}"/>
              </a:ext>
            </a:extLst>
          </p:cNvPr>
          <p:cNvSpPr/>
          <p:nvPr/>
        </p:nvSpPr>
        <p:spPr>
          <a:xfrm>
            <a:off x="8067674" y="3812277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FDCD37-57F2-5448-9BD2-DAA724F8FE97}"/>
              </a:ext>
            </a:extLst>
          </p:cNvPr>
          <p:cNvSpPr/>
          <p:nvPr/>
        </p:nvSpPr>
        <p:spPr>
          <a:xfrm>
            <a:off x="4224334" y="4746769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495C75-25EA-DBF4-551A-B56C2BA5309C}"/>
              </a:ext>
            </a:extLst>
          </p:cNvPr>
          <p:cNvSpPr/>
          <p:nvPr/>
        </p:nvSpPr>
        <p:spPr>
          <a:xfrm>
            <a:off x="8087345" y="4723053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611388-0728-D0F3-126C-A231D9638C9F}"/>
              </a:ext>
            </a:extLst>
          </p:cNvPr>
          <p:cNvSpPr/>
          <p:nvPr/>
        </p:nvSpPr>
        <p:spPr>
          <a:xfrm>
            <a:off x="4224334" y="5705474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37BA86-D52E-BE78-1806-AB4148F7A169}"/>
              </a:ext>
            </a:extLst>
          </p:cNvPr>
          <p:cNvSpPr/>
          <p:nvPr/>
        </p:nvSpPr>
        <p:spPr>
          <a:xfrm>
            <a:off x="8067674" y="5654692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351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9B7A1CD-D5EB-34C5-2D62-5C45276A6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829098"/>
              </p:ext>
            </p:extLst>
          </p:nvPr>
        </p:nvGraphicFramePr>
        <p:xfrm>
          <a:off x="381000" y="352426"/>
          <a:ext cx="11439939" cy="623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313">
                  <a:extLst>
                    <a:ext uri="{9D8B030D-6E8A-4147-A177-3AD203B41FA5}">
                      <a16:colId xmlns:a16="http://schemas.microsoft.com/office/drawing/2014/main" val="397154941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255211400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3185872321"/>
                    </a:ext>
                  </a:extLst>
                </a:gridCol>
              </a:tblGrid>
              <a:tr h="1599739"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Present Tense (</a:t>
                      </a:r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現在形）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Past Tense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（過去形）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IE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In Japanese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（日本語）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03876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see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saw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見ました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6404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eat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ate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食べました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7898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come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came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来ました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225182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go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went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行きました</a:t>
                      </a:r>
                      <a:endParaRPr kumimoji="1" lang="en-IE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281681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have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had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ありました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67750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D5E1899-133C-2325-C573-BA29BE76D6DC}"/>
              </a:ext>
            </a:extLst>
          </p:cNvPr>
          <p:cNvSpPr/>
          <p:nvPr/>
        </p:nvSpPr>
        <p:spPr>
          <a:xfrm>
            <a:off x="4234068" y="19716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A0556B-E002-8F47-10F5-BCD55056FF8F}"/>
              </a:ext>
            </a:extLst>
          </p:cNvPr>
          <p:cNvSpPr/>
          <p:nvPr/>
        </p:nvSpPr>
        <p:spPr>
          <a:xfrm>
            <a:off x="8022638" y="19716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14D043-4774-4416-8E96-2C17347DB2AA}"/>
              </a:ext>
            </a:extLst>
          </p:cNvPr>
          <p:cNvSpPr/>
          <p:nvPr/>
        </p:nvSpPr>
        <p:spPr>
          <a:xfrm>
            <a:off x="4234068" y="29080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BF1325-DFFC-AC37-0FAE-DE1F3B07E5E2}"/>
              </a:ext>
            </a:extLst>
          </p:cNvPr>
          <p:cNvSpPr/>
          <p:nvPr/>
        </p:nvSpPr>
        <p:spPr>
          <a:xfrm>
            <a:off x="8022637" y="29080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019DEC-A2AC-F1EF-F8DF-D56A148A422F}"/>
              </a:ext>
            </a:extLst>
          </p:cNvPr>
          <p:cNvSpPr/>
          <p:nvPr/>
        </p:nvSpPr>
        <p:spPr>
          <a:xfrm>
            <a:off x="4224333" y="3844477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2CA34E-A0CB-9FDB-35C6-F886A26FFF79}"/>
              </a:ext>
            </a:extLst>
          </p:cNvPr>
          <p:cNvSpPr/>
          <p:nvPr/>
        </p:nvSpPr>
        <p:spPr>
          <a:xfrm>
            <a:off x="8022636" y="3844477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1515FF-9501-7AE8-4C03-EADBD33BC773}"/>
              </a:ext>
            </a:extLst>
          </p:cNvPr>
          <p:cNvSpPr/>
          <p:nvPr/>
        </p:nvSpPr>
        <p:spPr>
          <a:xfrm>
            <a:off x="4224331" y="4780877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B4631F-2D82-0BE4-3D14-82EE1E9CF97F}"/>
              </a:ext>
            </a:extLst>
          </p:cNvPr>
          <p:cNvSpPr/>
          <p:nvPr/>
        </p:nvSpPr>
        <p:spPr>
          <a:xfrm>
            <a:off x="8022635" y="4799929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0F9AA4-CE47-1653-B8C5-86F9EF5D5485}"/>
              </a:ext>
            </a:extLst>
          </p:cNvPr>
          <p:cNvSpPr/>
          <p:nvPr/>
        </p:nvSpPr>
        <p:spPr>
          <a:xfrm>
            <a:off x="4224329" y="5721703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4D8E21-0FFA-ABC1-9972-22687474D246}"/>
              </a:ext>
            </a:extLst>
          </p:cNvPr>
          <p:cNvSpPr/>
          <p:nvPr/>
        </p:nvSpPr>
        <p:spPr>
          <a:xfrm>
            <a:off x="8022634" y="5721703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146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9B7A1CD-D5EB-34C5-2D62-5C45276A6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999644"/>
              </p:ext>
            </p:extLst>
          </p:nvPr>
        </p:nvGraphicFramePr>
        <p:xfrm>
          <a:off x="381000" y="352426"/>
          <a:ext cx="11439939" cy="623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313">
                  <a:extLst>
                    <a:ext uri="{9D8B030D-6E8A-4147-A177-3AD203B41FA5}">
                      <a16:colId xmlns:a16="http://schemas.microsoft.com/office/drawing/2014/main" val="397154941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255211400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3185872321"/>
                    </a:ext>
                  </a:extLst>
                </a:gridCol>
              </a:tblGrid>
              <a:tr h="1599739"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Present Tense (</a:t>
                      </a:r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現在形）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Past Tense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（過去形）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IE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In Japanese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（日本語）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03876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take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took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とりました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6404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spend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spent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過ごしました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7898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stand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stood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立ちました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225182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say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said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言いました</a:t>
                      </a:r>
                      <a:endParaRPr kumimoji="1" lang="en-IE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281681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feel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felt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感じました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67750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D5E1899-133C-2325-C573-BA29BE76D6DC}"/>
              </a:ext>
            </a:extLst>
          </p:cNvPr>
          <p:cNvSpPr/>
          <p:nvPr/>
        </p:nvSpPr>
        <p:spPr>
          <a:xfrm>
            <a:off x="4224330" y="19716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A0556B-E002-8F47-10F5-BCD55056FF8F}"/>
              </a:ext>
            </a:extLst>
          </p:cNvPr>
          <p:cNvSpPr/>
          <p:nvPr/>
        </p:nvSpPr>
        <p:spPr>
          <a:xfrm>
            <a:off x="8022638" y="19716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14D043-4774-4416-8E96-2C17347DB2AA}"/>
              </a:ext>
            </a:extLst>
          </p:cNvPr>
          <p:cNvSpPr/>
          <p:nvPr/>
        </p:nvSpPr>
        <p:spPr>
          <a:xfrm>
            <a:off x="4224335" y="2912502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BF1325-DFFC-AC37-0FAE-DE1F3B07E5E2}"/>
              </a:ext>
            </a:extLst>
          </p:cNvPr>
          <p:cNvSpPr/>
          <p:nvPr/>
        </p:nvSpPr>
        <p:spPr>
          <a:xfrm>
            <a:off x="8022637" y="2912317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019DEC-A2AC-F1EF-F8DF-D56A148A422F}"/>
              </a:ext>
            </a:extLst>
          </p:cNvPr>
          <p:cNvSpPr/>
          <p:nvPr/>
        </p:nvSpPr>
        <p:spPr>
          <a:xfrm>
            <a:off x="4224331" y="3831329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2CA34E-A0CB-9FDB-35C6-F886A26FFF79}"/>
              </a:ext>
            </a:extLst>
          </p:cNvPr>
          <p:cNvSpPr/>
          <p:nvPr/>
        </p:nvSpPr>
        <p:spPr>
          <a:xfrm>
            <a:off x="8035783" y="383102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1515FF-9501-7AE8-4C03-EADBD33BC773}"/>
              </a:ext>
            </a:extLst>
          </p:cNvPr>
          <p:cNvSpPr/>
          <p:nvPr/>
        </p:nvSpPr>
        <p:spPr>
          <a:xfrm>
            <a:off x="4224331" y="474941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B4631F-2D82-0BE4-3D14-82EE1E9CF97F}"/>
              </a:ext>
            </a:extLst>
          </p:cNvPr>
          <p:cNvSpPr/>
          <p:nvPr/>
        </p:nvSpPr>
        <p:spPr>
          <a:xfrm>
            <a:off x="8035783" y="4746311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0F9AA4-CE47-1653-B8C5-86F9EF5D5485}"/>
              </a:ext>
            </a:extLst>
          </p:cNvPr>
          <p:cNvSpPr/>
          <p:nvPr/>
        </p:nvSpPr>
        <p:spPr>
          <a:xfrm>
            <a:off x="4224331" y="5721703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4D8E21-0FFA-ABC1-9972-22687474D246}"/>
              </a:ext>
            </a:extLst>
          </p:cNvPr>
          <p:cNvSpPr/>
          <p:nvPr/>
        </p:nvSpPr>
        <p:spPr>
          <a:xfrm>
            <a:off x="8035783" y="56903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477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C54CD-0071-4909-8220-120CD8397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250290"/>
            <a:ext cx="9068586" cy="2590800"/>
          </a:xfrm>
        </p:spPr>
        <p:txBody>
          <a:bodyPr/>
          <a:lstStyle/>
          <a:p>
            <a:r>
              <a:rPr kumimoji="1" lang="en-US" altLang="ja-JP" sz="80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Let’s try some sentences!</a:t>
            </a:r>
            <a:endParaRPr kumimoji="1" lang="ja-JP" altLang="en-US" sz="8000" cap="none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412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Autofit/>
          </a:bodyPr>
          <a:lstStyle/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(travel) to Okinawa during winter vacation.</a:t>
            </a:r>
          </a:p>
          <a:p>
            <a:pPr marL="0" indent="0">
              <a:buNone/>
            </a:pPr>
            <a:endParaRPr kumimoji="1" lang="en-US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traveled</a:t>
            </a:r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to Okinawa during winter vacation.</a:t>
            </a:r>
            <a:endParaRPr kumimoji="1" lang="ja-JP" altLang="en-US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72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(play) soccer in the park yesterday.</a:t>
            </a:r>
          </a:p>
          <a:p>
            <a:pPr marL="0" indent="0">
              <a:buNone/>
            </a:pPr>
            <a:endParaRPr kumimoji="1" lang="en-US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played</a:t>
            </a:r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soccer in the park yesterday. </a:t>
            </a:r>
            <a:endParaRPr kumimoji="1" lang="ja-JP" altLang="en-US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722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3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(eat) curry for dinner last night.</a:t>
            </a:r>
          </a:p>
          <a:p>
            <a:pPr marL="0" indent="0">
              <a:buNone/>
            </a:pPr>
            <a:endParaRPr kumimoji="1"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ate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curry for dinner last night.</a:t>
            </a:r>
            <a:endParaRPr kumimoji="1" lang="ja-JP" altLang="en-US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60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シャボ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シャボン</Template>
  <TotalTime>548</TotalTime>
  <Words>496</Words>
  <Application>Microsoft Office PowerPoint</Application>
  <PresentationFormat>ワイド画面</PresentationFormat>
  <Paragraphs>137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ＭＳ ゴシック</vt:lpstr>
      <vt:lpstr>UD デジタル 教科書体 NK-R</vt:lpstr>
      <vt:lpstr>Century Gothic</vt:lpstr>
      <vt:lpstr>Garamond</vt:lpstr>
      <vt:lpstr>シャボン</vt:lpstr>
      <vt:lpstr>Past Tense</vt:lpstr>
      <vt:lpstr>How to make the Past Tense</vt:lpstr>
      <vt:lpstr>PowerPoint プレゼンテーション</vt:lpstr>
      <vt:lpstr>PowerPoint プレゼンテーション</vt:lpstr>
      <vt:lpstr>PowerPoint プレゼンテーション</vt:lpstr>
      <vt:lpstr>Let’s try some sentences!</vt:lpstr>
      <vt:lpstr>Question 1</vt:lpstr>
      <vt:lpstr>Question 2</vt:lpstr>
      <vt:lpstr>Question 3</vt:lpstr>
      <vt:lpstr>Question 4</vt:lpstr>
      <vt:lpstr>Question 5</vt:lpstr>
      <vt:lpstr>Asking a question!</vt:lpstr>
      <vt:lpstr>Questions in the Past Tense</vt:lpstr>
      <vt:lpstr>Questions in the Present Tense</vt:lpstr>
      <vt:lpstr>Questions in the Present Tense</vt:lpstr>
      <vt:lpstr>Questions in the Past Tense</vt:lpstr>
      <vt:lpstr>Questions in the Past Tense</vt:lpstr>
      <vt:lpstr>Questions in the Past Tense</vt:lpstr>
      <vt:lpstr>Let’s try some questions!</vt:lpstr>
      <vt:lpstr>Question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先生16</dc:creator>
  <cp:lastModifiedBy>Windows ユーザー</cp:lastModifiedBy>
  <cp:revision>13</cp:revision>
  <dcterms:created xsi:type="dcterms:W3CDTF">2023-01-18T06:09:35Z</dcterms:created>
  <dcterms:modified xsi:type="dcterms:W3CDTF">2024-01-17T04:09:21Z</dcterms:modified>
</cp:coreProperties>
</file>