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hFNWdIotXSzK5PocA/NFFjRmcO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 amt="30000"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idx="1" type="subTitle"/>
          </p:nvPr>
        </p:nvSpPr>
        <p:spPr>
          <a:xfrm>
            <a:off x="348887" y="1979992"/>
            <a:ext cx="6232476" cy="2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仲間と一緒に、富士山への旅行を計画しています。どのコースで行くのか、いつ行くのか、何を持って行くのかを決めてください。なぜこのような決定をしたのか説明してください。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In a group, you and your friends are planning a trip to Mt. Fuji. Decide which trail to take, when during the year you will go, and what you will bring. Explain why you made these decisions.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1480736" y="1119674"/>
            <a:ext cx="4216100" cy="659512"/>
          </a:xfrm>
          <a:prstGeom prst="rect">
            <a:avLst/>
          </a:prstGeom>
          <a:noFill/>
          <a:ln>
            <a:noFill/>
          </a:ln>
        </p:spPr>
        <p:txBody>
          <a:bodyPr anchorCtr="0" anchor="t" bIns="32650" lIns="65300" spcFirstLastPara="1" rIns="65300" wrap="square" tIns="326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5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Climb Mt. Fuji!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1460617" y="633086"/>
            <a:ext cx="5091458" cy="312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2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Class:______ No.: ______ Name: __________________________ 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348887" y="4447490"/>
            <a:ext cx="6203188" cy="5274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2022-01-20T10:21:32Z</dcterms:created>
  <dc:creator>Nathan Clemente</dc:creator>
</cp:coreProperties>
</file>