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9" r:id="rId4"/>
    <p:sldId id="257" r:id="rId5"/>
    <p:sldId id="258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50F26-7EE8-48CA-9C27-4B21634D3F14}" type="datetimeFigureOut">
              <a:rPr kumimoji="1" lang="ja-JP" altLang="en-US" smtClean="0"/>
              <a:t>2022/2/4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4DB7F-0FCA-4F3B-A122-D1AA9D78C7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441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4000">
        <p:fade/>
      </p:transition>
    </mc:Choice>
    <mc:Fallback xmlns="">
      <p:transition spd="med" advTm="400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50F26-7EE8-48CA-9C27-4B21634D3F14}" type="datetimeFigureOut">
              <a:rPr kumimoji="1" lang="ja-JP" altLang="en-US" smtClean="0"/>
              <a:t>2022/2/4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4DB7F-0FCA-4F3B-A122-D1AA9D78C7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26327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4000">
        <p:fade/>
      </p:transition>
    </mc:Choice>
    <mc:Fallback xmlns="">
      <p:transition spd="med" advTm="400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50F26-7EE8-48CA-9C27-4B21634D3F14}" type="datetimeFigureOut">
              <a:rPr kumimoji="1" lang="ja-JP" altLang="en-US" smtClean="0"/>
              <a:t>2022/2/4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4DB7F-0FCA-4F3B-A122-D1AA9D78C7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1073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4000">
        <p:fade/>
      </p:transition>
    </mc:Choice>
    <mc:Fallback xmlns="">
      <p:transition spd="med" advTm="4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50F26-7EE8-48CA-9C27-4B21634D3F14}" type="datetimeFigureOut">
              <a:rPr kumimoji="1" lang="ja-JP" altLang="en-US" smtClean="0"/>
              <a:t>2022/2/4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4DB7F-0FCA-4F3B-A122-D1AA9D78C7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3957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4000">
        <p:fade/>
      </p:transition>
    </mc:Choice>
    <mc:Fallback xmlns="">
      <p:transition spd="med" advTm="40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50F26-7EE8-48CA-9C27-4B21634D3F14}" type="datetimeFigureOut">
              <a:rPr kumimoji="1" lang="ja-JP" altLang="en-US" smtClean="0"/>
              <a:t>2022/2/4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4DB7F-0FCA-4F3B-A122-D1AA9D78C7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98273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4000">
        <p:fade/>
      </p:transition>
    </mc:Choice>
    <mc:Fallback xmlns="">
      <p:transition spd="med" advTm="4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50F26-7EE8-48CA-9C27-4B21634D3F14}" type="datetimeFigureOut">
              <a:rPr kumimoji="1" lang="ja-JP" altLang="en-US" smtClean="0"/>
              <a:t>2022/2/4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4DB7F-0FCA-4F3B-A122-D1AA9D78C7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70165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4000">
        <p:fade/>
      </p:transition>
    </mc:Choice>
    <mc:Fallback xmlns="">
      <p:transition spd="med" advTm="4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50F26-7EE8-48CA-9C27-4B21634D3F14}" type="datetimeFigureOut">
              <a:rPr kumimoji="1" lang="ja-JP" altLang="en-US" smtClean="0"/>
              <a:t>2022/2/4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4DB7F-0FCA-4F3B-A122-D1AA9D78C7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3756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4000">
        <p:fade/>
      </p:transition>
    </mc:Choice>
    <mc:Fallback xmlns="">
      <p:transition spd="med" advTm="400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50F26-7EE8-48CA-9C27-4B21634D3F14}" type="datetimeFigureOut">
              <a:rPr kumimoji="1" lang="ja-JP" altLang="en-US" smtClean="0"/>
              <a:t>2022/2/4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4DB7F-0FCA-4F3B-A122-D1AA9D78C7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2933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4000">
        <p:fade/>
      </p:transition>
    </mc:Choice>
    <mc:Fallback xmlns="">
      <p:transition spd="med" advTm="400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50F26-7EE8-48CA-9C27-4B21634D3F14}" type="datetimeFigureOut">
              <a:rPr kumimoji="1" lang="ja-JP" altLang="en-US" smtClean="0"/>
              <a:t>2022/2/4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4DB7F-0FCA-4F3B-A122-D1AA9D78C7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8231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4000">
        <p:fade/>
      </p:transition>
    </mc:Choice>
    <mc:Fallback xmlns="">
      <p:transition spd="med" advTm="40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50F26-7EE8-48CA-9C27-4B21634D3F14}" type="datetimeFigureOut">
              <a:rPr kumimoji="1" lang="ja-JP" altLang="en-US" smtClean="0"/>
              <a:t>2022/2/4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4DB7F-0FCA-4F3B-A122-D1AA9D78C7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33742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4000">
        <p:fade/>
      </p:transition>
    </mc:Choice>
    <mc:Fallback xmlns="">
      <p:transition spd="med" advTm="400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50F26-7EE8-48CA-9C27-4B21634D3F14}" type="datetimeFigureOut">
              <a:rPr kumimoji="1" lang="ja-JP" altLang="en-US" smtClean="0"/>
              <a:t>2022/2/4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4DB7F-0FCA-4F3B-A122-D1AA9D78C7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89104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4000">
        <p:fade/>
      </p:transition>
    </mc:Choice>
    <mc:Fallback xmlns="">
      <p:transition spd="med" advTm="4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150F26-7EE8-48CA-9C27-4B21634D3F14}" type="datetimeFigureOut">
              <a:rPr kumimoji="1" lang="ja-JP" altLang="en-US" smtClean="0"/>
              <a:t>2022/2/4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94DB7F-0FCA-4F3B-A122-D1AA9D78C7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0153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 advTm="4000">
        <p:fade/>
      </p:transition>
    </mc:Choice>
    <mc:Fallback xmlns="">
      <p:transition spd="med" advTm="4000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タイトル 7"/>
          <p:cNvSpPr>
            <a:spLocks noGrp="1"/>
          </p:cNvSpPr>
          <p:nvPr>
            <p:ph type="title"/>
          </p:nvPr>
        </p:nvSpPr>
        <p:spPr>
          <a:xfrm>
            <a:off x="831850" y="2148841"/>
            <a:ext cx="10918190" cy="2491740"/>
          </a:xfrm>
        </p:spPr>
        <p:txBody>
          <a:bodyPr>
            <a:normAutofit/>
          </a:bodyPr>
          <a:lstStyle/>
          <a:p>
            <a:r>
              <a:rPr kumimoji="1" lang="en-US" altLang="ja-JP" sz="9600" dirty="0" smtClean="0">
                <a:latin typeface="Gill Sans MT" panose="020B0502020104020203" pitchFamily="34" charset="0"/>
              </a:rPr>
              <a:t>Rod is in the stadium</a:t>
            </a:r>
            <a:endParaRPr kumimoji="1" lang="ja-JP" altLang="en-US" sz="9600" dirty="0">
              <a:latin typeface="Gill Sans MT" panose="020B0502020104020203" pitchFamily="34" charset="0"/>
            </a:endParaRPr>
          </a:p>
        </p:txBody>
      </p:sp>
      <p:pic>
        <p:nvPicPr>
          <p:cNvPr id="10" name="図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0" y="274027"/>
            <a:ext cx="3048000" cy="171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9982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4000">
        <p:fade/>
      </p:transition>
    </mc:Choice>
    <mc:Fallback xmlns="">
      <p:transition spd="med" advTm="4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タイトル 7"/>
          <p:cNvSpPr>
            <a:spLocks noGrp="1"/>
          </p:cNvSpPr>
          <p:nvPr>
            <p:ph type="title"/>
          </p:nvPr>
        </p:nvSpPr>
        <p:spPr>
          <a:xfrm>
            <a:off x="831850" y="2148841"/>
            <a:ext cx="10515600" cy="2011680"/>
          </a:xfrm>
        </p:spPr>
        <p:txBody>
          <a:bodyPr>
            <a:normAutofit/>
          </a:bodyPr>
          <a:lstStyle/>
          <a:p>
            <a:r>
              <a:rPr kumimoji="1" lang="en-US" altLang="ja-JP" sz="9600" dirty="0" smtClean="0">
                <a:latin typeface="Gill Sans MT" panose="020B0502020104020203" pitchFamily="34" charset="0"/>
              </a:rPr>
              <a:t>Rod is eating cake.</a:t>
            </a:r>
            <a:endParaRPr kumimoji="1" lang="ja-JP" altLang="en-US" sz="9600" dirty="0">
              <a:latin typeface="Gill Sans MT" panose="020B0502020104020203" pitchFamily="34" charset="0"/>
            </a:endParaRPr>
          </a:p>
        </p:txBody>
      </p:sp>
      <p:pic>
        <p:nvPicPr>
          <p:cNvPr id="10" name="図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0" y="274027"/>
            <a:ext cx="3048000" cy="171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85065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4000">
        <p:fade/>
      </p:transition>
    </mc:Choice>
    <mc:Fallback xmlns="">
      <p:transition spd="med" advTm="4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タイトル 7"/>
          <p:cNvSpPr>
            <a:spLocks noGrp="1"/>
          </p:cNvSpPr>
          <p:nvPr>
            <p:ph type="title"/>
          </p:nvPr>
        </p:nvSpPr>
        <p:spPr>
          <a:xfrm>
            <a:off x="831850" y="1051560"/>
            <a:ext cx="10515600" cy="3909060"/>
          </a:xfrm>
        </p:spPr>
        <p:txBody>
          <a:bodyPr>
            <a:normAutofit/>
          </a:bodyPr>
          <a:lstStyle/>
          <a:p>
            <a:r>
              <a:rPr kumimoji="1" lang="en-US" altLang="ja-JP" sz="9600" dirty="0" smtClean="0">
                <a:latin typeface="Gill Sans MT" panose="020B0502020104020203" pitchFamily="34" charset="0"/>
              </a:rPr>
              <a:t>John isn’t buying </a:t>
            </a:r>
            <a:r>
              <a:rPr kumimoji="1" lang="en-US" altLang="ja-JP" sz="9600" dirty="0" err="1" smtClean="0">
                <a:latin typeface="Gill Sans MT" panose="020B0502020104020203" pitchFamily="34" charset="0"/>
              </a:rPr>
              <a:t>showbags</a:t>
            </a:r>
            <a:r>
              <a:rPr kumimoji="1" lang="en-US" altLang="ja-JP" sz="9600" dirty="0" smtClean="0">
                <a:latin typeface="Gill Sans MT" panose="020B0502020104020203" pitchFamily="34" charset="0"/>
              </a:rPr>
              <a:t>.</a:t>
            </a:r>
            <a:endParaRPr kumimoji="1" lang="ja-JP" altLang="en-US" sz="9600" dirty="0">
              <a:latin typeface="Gill Sans MT" panose="020B0502020104020203" pitchFamily="34" charset="0"/>
            </a:endParaRPr>
          </a:p>
        </p:txBody>
      </p:sp>
      <p:pic>
        <p:nvPicPr>
          <p:cNvPr id="10" name="図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0" y="274027"/>
            <a:ext cx="3048000" cy="171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83825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4000">
        <p:fade/>
      </p:transition>
    </mc:Choice>
    <mc:Fallback xmlns="">
      <p:transition spd="med" advTm="4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タイトル 7"/>
          <p:cNvSpPr>
            <a:spLocks noGrp="1"/>
          </p:cNvSpPr>
          <p:nvPr>
            <p:ph type="title"/>
          </p:nvPr>
        </p:nvSpPr>
        <p:spPr>
          <a:xfrm>
            <a:off x="831850" y="1051560"/>
            <a:ext cx="10515600" cy="4000500"/>
          </a:xfrm>
        </p:spPr>
        <p:txBody>
          <a:bodyPr>
            <a:normAutofit/>
          </a:bodyPr>
          <a:lstStyle/>
          <a:p>
            <a:r>
              <a:rPr kumimoji="1" lang="en-US" altLang="ja-JP" sz="9600" dirty="0" smtClean="0">
                <a:latin typeface="Gill Sans MT" panose="020B0502020104020203" pitchFamily="34" charset="0"/>
              </a:rPr>
              <a:t>Mary isn’t in the café or the stadium.</a:t>
            </a:r>
            <a:endParaRPr kumimoji="1" lang="ja-JP" altLang="en-US" sz="9600" dirty="0">
              <a:latin typeface="Gill Sans MT" panose="020B0502020104020203" pitchFamily="34" charset="0"/>
            </a:endParaRPr>
          </a:p>
        </p:txBody>
      </p:sp>
      <p:pic>
        <p:nvPicPr>
          <p:cNvPr id="10" name="図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0" y="274027"/>
            <a:ext cx="3048000" cy="171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08569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4000">
        <p:fade/>
      </p:transition>
    </mc:Choice>
    <mc:Fallback xmlns="">
      <p:transition spd="med" advTm="4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タイトル 7"/>
          <p:cNvSpPr>
            <a:spLocks noGrp="1"/>
          </p:cNvSpPr>
          <p:nvPr>
            <p:ph type="title"/>
          </p:nvPr>
        </p:nvSpPr>
        <p:spPr>
          <a:xfrm>
            <a:off x="831850" y="2148840"/>
            <a:ext cx="10515600" cy="2880359"/>
          </a:xfrm>
        </p:spPr>
        <p:txBody>
          <a:bodyPr>
            <a:normAutofit/>
          </a:bodyPr>
          <a:lstStyle/>
          <a:p>
            <a:r>
              <a:rPr kumimoji="1" lang="en-US" altLang="ja-JP" sz="9600" dirty="0" smtClean="0">
                <a:latin typeface="Gill Sans MT" panose="020B0502020104020203" pitchFamily="34" charset="0"/>
              </a:rPr>
              <a:t>The thief is drinking wine. </a:t>
            </a:r>
            <a:endParaRPr kumimoji="1" lang="ja-JP" altLang="en-US" sz="9600" dirty="0">
              <a:latin typeface="Gill Sans MT" panose="020B0502020104020203" pitchFamily="34" charset="0"/>
            </a:endParaRPr>
          </a:p>
        </p:txBody>
      </p:sp>
      <p:pic>
        <p:nvPicPr>
          <p:cNvPr id="10" name="図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0" y="274027"/>
            <a:ext cx="3048000" cy="1714500"/>
          </a:xfrm>
          <a:prstGeom prst="rect">
            <a:avLst/>
          </a:prstGeom>
        </p:spPr>
      </p:pic>
      <p:pic>
        <p:nvPicPr>
          <p:cNvPr id="1026" name="Picture 2" descr="https://4.bp.blogspot.com/-CDUf9whH1aw/W-0gpsby0GI/AAAAAAABQL4/2azn97mRBn8HUZIVkg_jFYuMOiBYhV9agCLcBGAs/s800/hanzai_okibiki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9137" y="3200400"/>
            <a:ext cx="3891237" cy="34826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927361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4000">
        <p:fade/>
      </p:transition>
    </mc:Choice>
    <mc:Fallback xmlns="">
      <p:transition spd="med" advTm="4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タイトル 7"/>
          <p:cNvSpPr>
            <a:spLocks noGrp="1"/>
          </p:cNvSpPr>
          <p:nvPr>
            <p:ph type="title"/>
          </p:nvPr>
        </p:nvSpPr>
        <p:spPr>
          <a:xfrm>
            <a:off x="831850" y="1051560"/>
            <a:ext cx="10515600" cy="4000500"/>
          </a:xfrm>
        </p:spPr>
        <p:txBody>
          <a:bodyPr>
            <a:normAutofit/>
          </a:bodyPr>
          <a:lstStyle/>
          <a:p>
            <a:r>
              <a:rPr kumimoji="1" lang="en-US" altLang="ja-JP" sz="9600" dirty="0" smtClean="0">
                <a:latin typeface="Gill Sans MT" panose="020B0502020104020203" pitchFamily="34" charset="0"/>
              </a:rPr>
              <a:t>Mary isn’t watching </a:t>
            </a:r>
            <a:r>
              <a:rPr kumimoji="1" lang="en-US" altLang="ja-JP" sz="9600" dirty="0" err="1" smtClean="0">
                <a:latin typeface="Gill Sans MT" panose="020B0502020104020203" pitchFamily="34" charset="0"/>
              </a:rPr>
              <a:t>woodchopping</a:t>
            </a:r>
            <a:r>
              <a:rPr kumimoji="1" lang="en-US" altLang="ja-JP" sz="9600" dirty="0" smtClean="0">
                <a:latin typeface="Gill Sans MT" panose="020B0502020104020203" pitchFamily="34" charset="0"/>
              </a:rPr>
              <a:t>.</a:t>
            </a:r>
            <a:endParaRPr kumimoji="1" lang="ja-JP" altLang="en-US" sz="9600" dirty="0">
              <a:latin typeface="Gill Sans MT" panose="020B0502020104020203" pitchFamily="34" charset="0"/>
            </a:endParaRPr>
          </a:p>
        </p:txBody>
      </p:sp>
      <p:pic>
        <p:nvPicPr>
          <p:cNvPr id="10" name="図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0" y="274027"/>
            <a:ext cx="3048000" cy="171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36926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4000">
        <p:fade/>
      </p:transition>
    </mc:Choice>
    <mc:Fallback xmlns="">
      <p:transition spd="med" advTm="4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タイトル 7"/>
          <p:cNvSpPr>
            <a:spLocks noGrp="1"/>
          </p:cNvSpPr>
          <p:nvPr>
            <p:ph type="title"/>
          </p:nvPr>
        </p:nvSpPr>
        <p:spPr>
          <a:xfrm>
            <a:off x="831850" y="1051560"/>
            <a:ext cx="10515600" cy="4000500"/>
          </a:xfrm>
        </p:spPr>
        <p:txBody>
          <a:bodyPr>
            <a:normAutofit/>
          </a:bodyPr>
          <a:lstStyle/>
          <a:p>
            <a:r>
              <a:rPr kumimoji="1" lang="en-US" altLang="ja-JP" sz="9600" dirty="0" smtClean="0">
                <a:latin typeface="Gill Sans MT" panose="020B0502020104020203" pitchFamily="34" charset="0"/>
              </a:rPr>
              <a:t>John isn’t in the garden.</a:t>
            </a:r>
            <a:endParaRPr kumimoji="1" lang="ja-JP" altLang="en-US" sz="9600" dirty="0">
              <a:latin typeface="Gill Sans MT" panose="020B0502020104020203" pitchFamily="34" charset="0"/>
            </a:endParaRPr>
          </a:p>
        </p:txBody>
      </p:sp>
      <p:pic>
        <p:nvPicPr>
          <p:cNvPr id="10" name="図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0" y="274027"/>
            <a:ext cx="3048000" cy="171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08126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4000">
        <p:fade/>
      </p:transition>
    </mc:Choice>
    <mc:Fallback xmlns="">
      <p:transition spd="med" advTm="4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タイトル 7"/>
          <p:cNvSpPr>
            <a:spLocks noGrp="1"/>
          </p:cNvSpPr>
          <p:nvPr>
            <p:ph type="title"/>
          </p:nvPr>
        </p:nvSpPr>
        <p:spPr>
          <a:xfrm>
            <a:off x="831850" y="2148841"/>
            <a:ext cx="10918190" cy="2971800"/>
          </a:xfrm>
        </p:spPr>
        <p:txBody>
          <a:bodyPr>
            <a:normAutofit/>
          </a:bodyPr>
          <a:lstStyle/>
          <a:p>
            <a:r>
              <a:rPr lang="en-US" altLang="ja-JP" sz="9600" dirty="0" err="1" smtClean="0">
                <a:latin typeface="Gill Sans MT" panose="020B0502020104020203" pitchFamily="34" charset="0"/>
              </a:rPr>
              <a:t>Bec</a:t>
            </a:r>
            <a:r>
              <a:rPr lang="en-US" altLang="ja-JP" sz="9600" dirty="0" smtClean="0">
                <a:latin typeface="Gill Sans MT" panose="020B0502020104020203" pitchFamily="34" charset="0"/>
              </a:rPr>
              <a:t> </a:t>
            </a:r>
            <a:r>
              <a:rPr kumimoji="1" lang="en-US" altLang="ja-JP" sz="9600" dirty="0" smtClean="0">
                <a:latin typeface="Gill Sans MT" panose="020B0502020104020203" pitchFamily="34" charset="0"/>
              </a:rPr>
              <a:t>is buying </a:t>
            </a:r>
            <a:r>
              <a:rPr kumimoji="1" lang="en-US" altLang="ja-JP" sz="9600" dirty="0" err="1" smtClean="0">
                <a:latin typeface="Gill Sans MT" panose="020B0502020104020203" pitchFamily="34" charset="0"/>
              </a:rPr>
              <a:t>showbags</a:t>
            </a:r>
            <a:r>
              <a:rPr kumimoji="1" lang="en-US" altLang="ja-JP" sz="9600" dirty="0" smtClean="0">
                <a:latin typeface="Gill Sans MT" panose="020B0502020104020203" pitchFamily="34" charset="0"/>
              </a:rPr>
              <a:t>.</a:t>
            </a:r>
            <a:endParaRPr kumimoji="1" lang="ja-JP" altLang="en-US" sz="9600" dirty="0">
              <a:latin typeface="Gill Sans MT" panose="020B0502020104020203" pitchFamily="34" charset="0"/>
            </a:endParaRPr>
          </a:p>
        </p:txBody>
      </p:sp>
      <p:pic>
        <p:nvPicPr>
          <p:cNvPr id="10" name="図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0" y="274027"/>
            <a:ext cx="3048000" cy="171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6219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4000">
        <p:fade/>
      </p:transition>
    </mc:Choice>
    <mc:Fallback xmlns="">
      <p:transition spd="med" advTm="4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タイトル 7"/>
          <p:cNvSpPr>
            <a:spLocks noGrp="1"/>
          </p:cNvSpPr>
          <p:nvPr>
            <p:ph type="title"/>
          </p:nvPr>
        </p:nvSpPr>
        <p:spPr>
          <a:xfrm>
            <a:off x="831850" y="2148840"/>
            <a:ext cx="10515600" cy="2880359"/>
          </a:xfrm>
        </p:spPr>
        <p:txBody>
          <a:bodyPr>
            <a:normAutofit/>
          </a:bodyPr>
          <a:lstStyle/>
          <a:p>
            <a:r>
              <a:rPr kumimoji="1" lang="en-US" altLang="ja-JP" sz="9600" dirty="0" smtClean="0">
                <a:latin typeface="Gill Sans MT" panose="020B0502020104020203" pitchFamily="34" charset="0"/>
              </a:rPr>
              <a:t>Keith isn’t riding a roller coaster.</a:t>
            </a:r>
            <a:endParaRPr kumimoji="1" lang="ja-JP" altLang="en-US" sz="9600" dirty="0">
              <a:latin typeface="Gill Sans MT" panose="020B0502020104020203" pitchFamily="34" charset="0"/>
            </a:endParaRPr>
          </a:p>
        </p:txBody>
      </p:sp>
      <p:pic>
        <p:nvPicPr>
          <p:cNvPr id="10" name="図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0" y="274027"/>
            <a:ext cx="3048000" cy="171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4900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4000">
        <p:fade/>
      </p:transition>
    </mc:Choice>
    <mc:Fallback xmlns="">
      <p:transition spd="med" advTm="4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タイトル 7"/>
          <p:cNvSpPr>
            <a:spLocks noGrp="1"/>
          </p:cNvSpPr>
          <p:nvPr>
            <p:ph type="title"/>
          </p:nvPr>
        </p:nvSpPr>
        <p:spPr>
          <a:xfrm>
            <a:off x="831850" y="1531620"/>
            <a:ext cx="10941050" cy="3520440"/>
          </a:xfrm>
        </p:spPr>
        <p:txBody>
          <a:bodyPr>
            <a:noAutofit/>
          </a:bodyPr>
          <a:lstStyle/>
          <a:p>
            <a:r>
              <a:rPr lang="en-US" altLang="ja-JP" sz="9600" dirty="0" smtClean="0">
                <a:latin typeface="Gill Sans MT" panose="020B0502020104020203" pitchFamily="34" charset="0"/>
              </a:rPr>
              <a:t>Jacob</a:t>
            </a:r>
            <a:r>
              <a:rPr kumimoji="1" lang="en-US" altLang="ja-JP" sz="9600" dirty="0" smtClean="0">
                <a:latin typeface="Gill Sans MT" panose="020B0502020104020203" pitchFamily="34" charset="0"/>
              </a:rPr>
              <a:t> is riding a </a:t>
            </a:r>
            <a:r>
              <a:rPr lang="en-US" altLang="ja-JP" sz="9600" dirty="0" smtClean="0">
                <a:latin typeface="Gill Sans MT" panose="020B0502020104020203" pitchFamily="34" charset="0"/>
              </a:rPr>
              <a:t>ho</a:t>
            </a:r>
            <a:r>
              <a:rPr kumimoji="1" lang="en-US" altLang="ja-JP" sz="9600" dirty="0" smtClean="0">
                <a:latin typeface="Gill Sans MT" panose="020B0502020104020203" pitchFamily="34" charset="0"/>
              </a:rPr>
              <a:t>rse in the paddock.</a:t>
            </a:r>
            <a:endParaRPr kumimoji="1" lang="ja-JP" altLang="en-US" sz="9600" dirty="0">
              <a:latin typeface="Gill Sans MT" panose="020B0502020104020203" pitchFamily="34" charset="0"/>
            </a:endParaRPr>
          </a:p>
        </p:txBody>
      </p:sp>
      <p:pic>
        <p:nvPicPr>
          <p:cNvPr id="10" name="図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0" y="274027"/>
            <a:ext cx="3048000" cy="171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5584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4000">
        <p:fade/>
      </p:transition>
    </mc:Choice>
    <mc:Fallback xmlns="">
      <p:transition spd="med" advTm="4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タイトル 7"/>
          <p:cNvSpPr>
            <a:spLocks noGrp="1"/>
          </p:cNvSpPr>
          <p:nvPr>
            <p:ph type="title"/>
          </p:nvPr>
        </p:nvSpPr>
        <p:spPr>
          <a:xfrm>
            <a:off x="831850" y="2148840"/>
            <a:ext cx="10515600" cy="2880359"/>
          </a:xfrm>
        </p:spPr>
        <p:txBody>
          <a:bodyPr>
            <a:normAutofit/>
          </a:bodyPr>
          <a:lstStyle/>
          <a:p>
            <a:r>
              <a:rPr kumimoji="1" lang="en-US" altLang="ja-JP" sz="9600" dirty="0" smtClean="0">
                <a:latin typeface="Gill Sans MT" panose="020B0502020104020203" pitchFamily="34" charset="0"/>
              </a:rPr>
              <a:t>Mary isn’t eating cake.</a:t>
            </a:r>
            <a:endParaRPr kumimoji="1" lang="ja-JP" altLang="en-US" sz="9600" dirty="0">
              <a:latin typeface="Gill Sans MT" panose="020B0502020104020203" pitchFamily="34" charset="0"/>
            </a:endParaRPr>
          </a:p>
        </p:txBody>
      </p:sp>
      <p:pic>
        <p:nvPicPr>
          <p:cNvPr id="10" name="図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0" y="274027"/>
            <a:ext cx="3048000" cy="171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0218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4000">
        <p:fade/>
      </p:transition>
    </mc:Choice>
    <mc:Fallback xmlns="">
      <p:transition spd="med" advTm="4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タイトル 7"/>
          <p:cNvSpPr>
            <a:spLocks noGrp="1"/>
          </p:cNvSpPr>
          <p:nvPr>
            <p:ph type="title"/>
          </p:nvPr>
        </p:nvSpPr>
        <p:spPr>
          <a:xfrm>
            <a:off x="831850" y="2148840"/>
            <a:ext cx="10515600" cy="2880359"/>
          </a:xfrm>
        </p:spPr>
        <p:txBody>
          <a:bodyPr>
            <a:normAutofit/>
          </a:bodyPr>
          <a:lstStyle/>
          <a:p>
            <a:r>
              <a:rPr kumimoji="1" lang="en-US" altLang="ja-JP" sz="9600" dirty="0" smtClean="0">
                <a:latin typeface="Gill Sans MT" panose="020B0502020104020203" pitchFamily="34" charset="0"/>
              </a:rPr>
              <a:t>Keith and Mary </a:t>
            </a:r>
            <a:r>
              <a:rPr lang="en-US" altLang="ja-JP" sz="9600" dirty="0" smtClean="0">
                <a:latin typeface="Gill Sans MT" panose="020B0502020104020203" pitchFamily="34" charset="0"/>
              </a:rPr>
              <a:t>are</a:t>
            </a:r>
            <a:r>
              <a:rPr kumimoji="1" lang="en-US" altLang="ja-JP" sz="9600" dirty="0" smtClean="0">
                <a:latin typeface="Gill Sans MT" panose="020B0502020104020203" pitchFamily="34" charset="0"/>
              </a:rPr>
              <a:t>n’t drinking </a:t>
            </a:r>
            <a:r>
              <a:rPr lang="en-US" altLang="ja-JP" sz="9600" dirty="0" smtClean="0">
                <a:latin typeface="Gill Sans MT" panose="020B0502020104020203" pitchFamily="34" charset="0"/>
              </a:rPr>
              <a:t>win</a:t>
            </a:r>
            <a:r>
              <a:rPr kumimoji="1" lang="en-US" altLang="ja-JP" sz="9600" dirty="0" smtClean="0">
                <a:latin typeface="Gill Sans MT" panose="020B0502020104020203" pitchFamily="34" charset="0"/>
              </a:rPr>
              <a:t>e.</a:t>
            </a:r>
            <a:endParaRPr kumimoji="1" lang="ja-JP" altLang="en-US" sz="9600" dirty="0">
              <a:latin typeface="Gill Sans MT" panose="020B0502020104020203" pitchFamily="34" charset="0"/>
            </a:endParaRPr>
          </a:p>
        </p:txBody>
      </p:sp>
      <p:pic>
        <p:nvPicPr>
          <p:cNvPr id="10" name="図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0" y="274027"/>
            <a:ext cx="3048000" cy="171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74925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4000">
        <p:fade/>
      </p:transition>
    </mc:Choice>
    <mc:Fallback xmlns="">
      <p:transition spd="med" advTm="4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タイトル 7"/>
          <p:cNvSpPr>
            <a:spLocks noGrp="1"/>
          </p:cNvSpPr>
          <p:nvPr>
            <p:ph type="title"/>
          </p:nvPr>
        </p:nvSpPr>
        <p:spPr>
          <a:xfrm>
            <a:off x="831850" y="2148840"/>
            <a:ext cx="10515600" cy="2880359"/>
          </a:xfrm>
        </p:spPr>
        <p:txBody>
          <a:bodyPr>
            <a:normAutofit/>
          </a:bodyPr>
          <a:lstStyle/>
          <a:p>
            <a:r>
              <a:rPr kumimoji="1" lang="en-US" altLang="ja-JP" sz="9600" dirty="0" smtClean="0">
                <a:latin typeface="Gill Sans MT" panose="020B0502020104020203" pitchFamily="34" charset="0"/>
              </a:rPr>
              <a:t>Keith is in the garden.</a:t>
            </a:r>
            <a:endParaRPr kumimoji="1" lang="ja-JP" altLang="en-US" sz="9600" dirty="0">
              <a:latin typeface="Gill Sans MT" panose="020B0502020104020203" pitchFamily="34" charset="0"/>
            </a:endParaRPr>
          </a:p>
        </p:txBody>
      </p:sp>
      <p:pic>
        <p:nvPicPr>
          <p:cNvPr id="10" name="図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0" y="274027"/>
            <a:ext cx="3048000" cy="171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6258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4000">
        <p:fade/>
      </p:transition>
    </mc:Choice>
    <mc:Fallback xmlns="">
      <p:transition spd="med" advTm="4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タイトル 7"/>
          <p:cNvSpPr>
            <a:spLocks noGrp="1"/>
          </p:cNvSpPr>
          <p:nvPr>
            <p:ph type="title"/>
          </p:nvPr>
        </p:nvSpPr>
        <p:spPr>
          <a:xfrm>
            <a:off x="831850" y="2148840"/>
            <a:ext cx="10515600" cy="2880359"/>
          </a:xfrm>
        </p:spPr>
        <p:txBody>
          <a:bodyPr>
            <a:normAutofit/>
          </a:bodyPr>
          <a:lstStyle/>
          <a:p>
            <a:r>
              <a:rPr kumimoji="1" lang="en-US" altLang="ja-JP" sz="9600" dirty="0" smtClean="0">
                <a:latin typeface="Gill Sans MT" panose="020B0502020104020203" pitchFamily="34" charset="0"/>
              </a:rPr>
              <a:t>The thief is in the café. </a:t>
            </a:r>
            <a:endParaRPr kumimoji="1" lang="ja-JP" altLang="en-US" sz="9600" dirty="0">
              <a:latin typeface="Gill Sans MT" panose="020B0502020104020203" pitchFamily="34" charset="0"/>
            </a:endParaRPr>
          </a:p>
        </p:txBody>
      </p:sp>
      <p:pic>
        <p:nvPicPr>
          <p:cNvPr id="10" name="図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0" y="274027"/>
            <a:ext cx="3048000" cy="1714500"/>
          </a:xfrm>
          <a:prstGeom prst="rect">
            <a:avLst/>
          </a:prstGeom>
        </p:spPr>
      </p:pic>
      <p:pic>
        <p:nvPicPr>
          <p:cNvPr id="1026" name="Picture 2" descr="https://4.bp.blogspot.com/-CDUf9whH1aw/W-0gpsby0GI/AAAAAAABQL4/2azn97mRBn8HUZIVkg_jFYuMOiBYhV9agCLcBGAs/s800/hanzai_okibiki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9137" y="3200400"/>
            <a:ext cx="3891237" cy="34826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31155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4000">
        <p:fade/>
      </p:transition>
    </mc:Choice>
    <mc:Fallback xmlns="">
      <p:transition spd="med" advTm="4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タイトル 7"/>
          <p:cNvSpPr>
            <a:spLocks noGrp="1"/>
          </p:cNvSpPr>
          <p:nvPr>
            <p:ph type="title"/>
          </p:nvPr>
        </p:nvSpPr>
        <p:spPr>
          <a:xfrm>
            <a:off x="831850" y="2148841"/>
            <a:ext cx="10515600" cy="1988820"/>
          </a:xfrm>
        </p:spPr>
        <p:txBody>
          <a:bodyPr>
            <a:normAutofit/>
          </a:bodyPr>
          <a:lstStyle/>
          <a:p>
            <a:r>
              <a:rPr kumimoji="1" lang="en-US" altLang="ja-JP" sz="9600" dirty="0" err="1" smtClean="0">
                <a:latin typeface="Gill Sans MT" panose="020B0502020104020203" pitchFamily="34" charset="0"/>
              </a:rPr>
              <a:t>Bec</a:t>
            </a:r>
            <a:r>
              <a:rPr kumimoji="1" lang="en-US" altLang="ja-JP" sz="9600" dirty="0" smtClean="0">
                <a:latin typeface="Gill Sans MT" panose="020B0502020104020203" pitchFamily="34" charset="0"/>
              </a:rPr>
              <a:t> is in the pavilion.</a:t>
            </a:r>
            <a:endParaRPr kumimoji="1" lang="ja-JP" altLang="en-US" sz="9600" dirty="0">
              <a:latin typeface="Gill Sans MT" panose="020B0502020104020203" pitchFamily="34" charset="0"/>
            </a:endParaRPr>
          </a:p>
        </p:txBody>
      </p:sp>
      <p:pic>
        <p:nvPicPr>
          <p:cNvPr id="10" name="図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0" y="274027"/>
            <a:ext cx="3048000" cy="171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5140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4000">
        <p:fade/>
      </p:transition>
    </mc:Choice>
    <mc:Fallback xmlns="">
      <p:transition spd="med" advTm="4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93</Words>
  <Application>Microsoft Office PowerPoint</Application>
  <PresentationFormat>ワイド画面</PresentationFormat>
  <Paragraphs>15</Paragraphs>
  <Slides>15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15</vt:i4>
      </vt:variant>
    </vt:vector>
  </HeadingPairs>
  <TitlesOfParts>
    <vt:vector size="20" baseType="lpstr">
      <vt:lpstr>游ゴシック</vt:lpstr>
      <vt:lpstr>游ゴシック Light</vt:lpstr>
      <vt:lpstr>Arial</vt:lpstr>
      <vt:lpstr>Gill Sans MT</vt:lpstr>
      <vt:lpstr>Office テーマ</vt:lpstr>
      <vt:lpstr>Rod is in the stadium</vt:lpstr>
      <vt:lpstr>Bec is buying showbags.</vt:lpstr>
      <vt:lpstr>Keith isn’t riding a roller coaster.</vt:lpstr>
      <vt:lpstr>Jacob is riding a horse in the paddock.</vt:lpstr>
      <vt:lpstr>Mary isn’t eating cake.</vt:lpstr>
      <vt:lpstr>Keith and Mary aren’t drinking wine.</vt:lpstr>
      <vt:lpstr>Keith is in the garden.</vt:lpstr>
      <vt:lpstr>The thief is in the café. </vt:lpstr>
      <vt:lpstr>Bec is in the pavilion.</vt:lpstr>
      <vt:lpstr>Rod is eating cake.</vt:lpstr>
      <vt:lpstr>John isn’t buying showbags.</vt:lpstr>
      <vt:lpstr>Mary isn’t in the café or the stadium.</vt:lpstr>
      <vt:lpstr>The thief is drinking wine. </vt:lpstr>
      <vt:lpstr>Mary isn’t watching woodchopping.</vt:lpstr>
      <vt:lpstr>John isn’t in the garden.</vt:lpstr>
    </vt:vector>
  </TitlesOfParts>
  <Company>宮崎市教育委員会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宮崎市教育委員会</dc:creator>
  <cp:lastModifiedBy>宮崎市教育委員会</cp:lastModifiedBy>
  <cp:revision>7</cp:revision>
  <dcterms:created xsi:type="dcterms:W3CDTF">2022-02-04T04:11:18Z</dcterms:created>
  <dcterms:modified xsi:type="dcterms:W3CDTF">2022-02-04T05:41:29Z</dcterms:modified>
</cp:coreProperties>
</file>