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6" r:id="rId4"/>
    <p:sldId id="260" r:id="rId5"/>
    <p:sldId id="261" r:id="rId6"/>
    <p:sldId id="262" r:id="rId7"/>
    <p:sldId id="263" r:id="rId8"/>
    <p:sldId id="264" r:id="rId9"/>
    <p:sldId id="267" r:id="rId10"/>
    <p:sldId id="265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E7FF3AB6-0F42-41F6-AA5A-6383B3D1E8B9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9966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3AB6-0F42-41F6-AA5A-6383B3D1E8B9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2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3AB6-0F42-41F6-AA5A-6383B3D1E8B9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02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3AB6-0F42-41F6-AA5A-6383B3D1E8B9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88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7FF3AB6-0F42-41F6-AA5A-6383B3D1E8B9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63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3AB6-0F42-41F6-AA5A-6383B3D1E8B9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87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3AB6-0F42-41F6-AA5A-6383B3D1E8B9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28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3AB6-0F42-41F6-AA5A-6383B3D1E8B9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113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3AB6-0F42-41F6-AA5A-6383B3D1E8B9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95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3AB6-0F42-41F6-AA5A-6383B3D1E8B9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kumimoji="1" lang="ja-JP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4906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FF3AB6-0F42-41F6-AA5A-6383B3D1E8B9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743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7FF3AB6-0F42-41F6-AA5A-6383B3D1E8B9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48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5C54CD-0071-4909-8220-120CD83974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8800" cap="none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Past Tense</a:t>
            </a:r>
            <a:endParaRPr kumimoji="1" lang="ja-JP" altLang="en-US" sz="8800" cap="none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6D482F2-5378-4D3B-8AA2-9CCAFED738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sz="2800" dirty="0"/>
              <a:t>Let’s practice some sentences!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2283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Question </a:t>
            </a:r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rmAutofit/>
          </a:bodyPr>
          <a:lstStyle/>
          <a:p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</a:t>
            </a:r>
            <a:r>
              <a:rPr lang="en-US" altLang="ja-JP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(study) English last Monday.</a:t>
            </a:r>
            <a:endParaRPr lang="en-US" altLang="ja-JP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>
              <a:buNone/>
            </a:pPr>
            <a:endParaRPr lang="en-US" altLang="ja-JP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</a:t>
            </a:r>
            <a:r>
              <a:rPr lang="en-US" altLang="ja-JP" sz="5400" b="1" u="sng" dirty="0" smtClean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studied</a:t>
            </a:r>
            <a:r>
              <a:rPr lang="en-US" altLang="ja-JP" sz="5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English last Monday.</a:t>
            </a:r>
            <a:endParaRPr lang="en-US" altLang="ja-JP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824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Question </a:t>
            </a:r>
            <a:r>
              <a:rPr kumimoji="1" lang="en-US" altLang="ja-JP" dirty="0" smtClean="0"/>
              <a:t>7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696" y="1870503"/>
            <a:ext cx="11330608" cy="4112286"/>
          </a:xfrm>
        </p:spPr>
        <p:txBody>
          <a:bodyPr>
            <a:normAutofit lnSpcReduction="10000"/>
          </a:bodyPr>
          <a:lstStyle/>
          <a:p>
            <a:r>
              <a:rPr lang="en-US" altLang="ja-JP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Sh</a:t>
            </a:r>
            <a:r>
              <a:rPr lang="en-US" altLang="ja-JP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e (start) the lesson last Friday.</a:t>
            </a:r>
            <a:endParaRPr lang="en-US" altLang="ja-JP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>
              <a:buNone/>
            </a:pPr>
            <a:endParaRPr lang="en-US" altLang="ja-JP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She</a:t>
            </a:r>
            <a:r>
              <a:rPr lang="en-US" altLang="ja-JP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5400" b="1" u="sng" dirty="0" smtClean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started</a:t>
            </a:r>
            <a:r>
              <a:rPr lang="en-US" altLang="ja-JP" sz="5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the lesson last Friday.</a:t>
            </a:r>
            <a:endParaRPr lang="en-US" altLang="ja-JP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936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Question </a:t>
            </a:r>
            <a:r>
              <a:rPr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696" y="1870503"/>
            <a:ext cx="11330608" cy="4112286"/>
          </a:xfrm>
        </p:spPr>
        <p:txBody>
          <a:bodyPr>
            <a:normAutofit/>
          </a:bodyPr>
          <a:lstStyle/>
          <a:p>
            <a:r>
              <a:rPr lang="en-US" altLang="ja-JP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He</a:t>
            </a:r>
            <a:r>
              <a:rPr lang="en-US" altLang="ja-JP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(stop) smoking last month.</a:t>
            </a:r>
            <a:br>
              <a:rPr lang="en-US" altLang="ja-JP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endParaRPr lang="en-US" altLang="ja-JP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He</a:t>
            </a:r>
            <a:r>
              <a:rPr lang="en-US" altLang="ja-JP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5400" b="1" u="sng" dirty="0" smtClean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stopped</a:t>
            </a:r>
            <a:r>
              <a:rPr lang="en-US" altLang="ja-JP" sz="5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smoking last month.</a:t>
            </a:r>
            <a:endParaRPr lang="en-US" altLang="ja-JP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192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869" y="1334926"/>
            <a:ext cx="10058400" cy="1371600"/>
          </a:xfrm>
        </p:spPr>
        <p:txBody>
          <a:bodyPr/>
          <a:lstStyle/>
          <a:p>
            <a:r>
              <a:rPr kumimoji="1" lang="en-US" altLang="ja-JP" dirty="0"/>
              <a:t>How to make the Past Tense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696" y="1894114"/>
            <a:ext cx="11330608" cy="3041132"/>
          </a:xfrm>
        </p:spPr>
        <p:txBody>
          <a:bodyPr>
            <a:normAutofit lnSpcReduction="10000"/>
          </a:bodyPr>
          <a:lstStyle/>
          <a:p>
            <a:endParaRPr lang="en-IE" altLang="ja-JP" sz="9600" dirty="0" smtClean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IE" altLang="ja-JP" sz="9600" dirty="0" smtClean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Verb</a:t>
            </a:r>
            <a:r>
              <a:rPr lang="en-IE" altLang="ja-JP" sz="96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</a:t>
            </a:r>
            <a:r>
              <a:rPr lang="ja-JP" altLang="en-US" sz="96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動詞</a:t>
            </a:r>
            <a:r>
              <a:rPr lang="en-IE" altLang="ja-JP" sz="96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r>
              <a:rPr lang="ja-JP" altLang="en-US" sz="96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9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+ </a:t>
            </a:r>
            <a:r>
              <a:rPr lang="en-US" altLang="ja-JP" sz="9600" dirty="0" err="1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ed</a:t>
            </a:r>
            <a:r>
              <a:rPr kumimoji="1" lang="en-US" altLang="ja-JP" sz="9600" dirty="0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584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99B7A1CD-D5EB-34C5-2D62-5C45276A6E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205080"/>
              </p:ext>
            </p:extLst>
          </p:nvPr>
        </p:nvGraphicFramePr>
        <p:xfrm>
          <a:off x="381000" y="352426"/>
          <a:ext cx="11439939" cy="6233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3313">
                  <a:extLst>
                    <a:ext uri="{9D8B030D-6E8A-4147-A177-3AD203B41FA5}">
                      <a16:colId xmlns:a16="http://schemas.microsoft.com/office/drawing/2014/main" val="397154941"/>
                    </a:ext>
                  </a:extLst>
                </a:gridCol>
                <a:gridCol w="3813313">
                  <a:extLst>
                    <a:ext uri="{9D8B030D-6E8A-4147-A177-3AD203B41FA5}">
                      <a16:colId xmlns:a16="http://schemas.microsoft.com/office/drawing/2014/main" val="255211400"/>
                    </a:ext>
                  </a:extLst>
                </a:gridCol>
                <a:gridCol w="3813313">
                  <a:extLst>
                    <a:ext uri="{9D8B030D-6E8A-4147-A177-3AD203B41FA5}">
                      <a16:colId xmlns:a16="http://schemas.microsoft.com/office/drawing/2014/main" val="3185872321"/>
                    </a:ext>
                  </a:extLst>
                </a:gridCol>
              </a:tblGrid>
              <a:tr h="1599739">
                <a:tc>
                  <a:txBody>
                    <a:bodyPr/>
                    <a:lstStyle/>
                    <a:p>
                      <a:r>
                        <a:rPr kumimoji="1" lang="en-US" altLang="ja-JP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Present Tense (</a:t>
                      </a:r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現在形）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Past Tense</a:t>
                      </a:r>
                    </a:p>
                    <a:p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（過去形）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IE" altLang="ja-JP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In Japanese</a:t>
                      </a:r>
                    </a:p>
                    <a:p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（日本語）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038760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IE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travel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travel</a:t>
                      </a:r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ed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旅行しました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464040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listen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listen</a:t>
                      </a:r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ed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聞きました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78980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look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look</a:t>
                      </a:r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ed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見ました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225182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play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play</a:t>
                      </a:r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ed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しました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281681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IE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enjoy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enjoy</a:t>
                      </a:r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ed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楽しんだ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677505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50B8E80-6858-B379-1F1C-A74CA4692766}"/>
              </a:ext>
            </a:extLst>
          </p:cNvPr>
          <p:cNvSpPr/>
          <p:nvPr/>
        </p:nvSpPr>
        <p:spPr>
          <a:xfrm>
            <a:off x="4224334" y="2014000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FA4D9F-B0A0-1FFC-3AED-B5B445B4FDBA}"/>
              </a:ext>
            </a:extLst>
          </p:cNvPr>
          <p:cNvSpPr/>
          <p:nvPr/>
        </p:nvSpPr>
        <p:spPr>
          <a:xfrm>
            <a:off x="8087345" y="2014000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F6632C-6853-AEA6-37D5-9B55BB028946}"/>
              </a:ext>
            </a:extLst>
          </p:cNvPr>
          <p:cNvSpPr/>
          <p:nvPr/>
        </p:nvSpPr>
        <p:spPr>
          <a:xfrm>
            <a:off x="4224335" y="2921923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442F11-EFDF-A133-F736-27BC51D301AC}"/>
              </a:ext>
            </a:extLst>
          </p:cNvPr>
          <p:cNvSpPr/>
          <p:nvPr/>
        </p:nvSpPr>
        <p:spPr>
          <a:xfrm>
            <a:off x="8077614" y="2921923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FE4EE9-7B5C-8FF7-1D60-CE3026F8E300}"/>
              </a:ext>
            </a:extLst>
          </p:cNvPr>
          <p:cNvSpPr/>
          <p:nvPr/>
        </p:nvSpPr>
        <p:spPr>
          <a:xfrm>
            <a:off x="4224334" y="3829846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5E1CDE-AB52-D91B-EF6E-6E050A5E79D6}"/>
              </a:ext>
            </a:extLst>
          </p:cNvPr>
          <p:cNvSpPr/>
          <p:nvPr/>
        </p:nvSpPr>
        <p:spPr>
          <a:xfrm>
            <a:off x="8051733" y="3829846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FDCD37-57F2-5448-9BD2-DAA724F8FE97}"/>
              </a:ext>
            </a:extLst>
          </p:cNvPr>
          <p:cNvSpPr/>
          <p:nvPr/>
        </p:nvSpPr>
        <p:spPr>
          <a:xfrm>
            <a:off x="4224334" y="4746769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495C75-25EA-DBF4-551A-B56C2BA5309C}"/>
              </a:ext>
            </a:extLst>
          </p:cNvPr>
          <p:cNvSpPr/>
          <p:nvPr/>
        </p:nvSpPr>
        <p:spPr>
          <a:xfrm>
            <a:off x="8087345" y="4746769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611388-0728-D0F3-126C-A231D9638C9F}"/>
              </a:ext>
            </a:extLst>
          </p:cNvPr>
          <p:cNvSpPr/>
          <p:nvPr/>
        </p:nvSpPr>
        <p:spPr>
          <a:xfrm>
            <a:off x="4224334" y="5705474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37BA86-D52E-BE78-1806-AB4148F7A169}"/>
              </a:ext>
            </a:extLst>
          </p:cNvPr>
          <p:cNvSpPr/>
          <p:nvPr/>
        </p:nvSpPr>
        <p:spPr>
          <a:xfrm>
            <a:off x="8067674" y="5705474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351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5C54CD-0071-4909-8220-120CD8397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250290"/>
            <a:ext cx="9068586" cy="2590800"/>
          </a:xfrm>
        </p:spPr>
        <p:txBody>
          <a:bodyPr/>
          <a:lstStyle/>
          <a:p>
            <a:r>
              <a:rPr kumimoji="1" lang="en-US" altLang="ja-JP" sz="8000" cap="none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Let’s try some sentences!</a:t>
            </a:r>
            <a:endParaRPr kumimoji="1" lang="ja-JP" altLang="en-US" sz="8000" cap="none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412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Question 1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Autofit/>
          </a:bodyPr>
          <a:lstStyle/>
          <a:p>
            <a:r>
              <a:rPr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(travel) to Okinawa during winter vacation.</a:t>
            </a:r>
          </a:p>
          <a:p>
            <a:pPr marL="0" indent="0">
              <a:buNone/>
            </a:pPr>
            <a:endParaRPr kumimoji="1" lang="en-US" altLang="ja-JP" sz="4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</a:t>
            </a:r>
            <a:r>
              <a:rPr lang="en-US" altLang="ja-JP" sz="4800" b="1" u="sng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traveled</a:t>
            </a:r>
            <a:r>
              <a:rPr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to Okinawa during winter vacation.</a:t>
            </a:r>
            <a:endParaRPr kumimoji="1" lang="ja-JP" altLang="en-US" sz="4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720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Question 2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rmAutofit/>
          </a:bodyPr>
          <a:lstStyle/>
          <a:p>
            <a:r>
              <a:rPr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(play) soccer in the park yesterday.</a:t>
            </a:r>
          </a:p>
          <a:p>
            <a:pPr marL="0" indent="0">
              <a:buNone/>
            </a:pPr>
            <a:endParaRPr kumimoji="1" lang="en-US" altLang="ja-JP" sz="4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</a:t>
            </a:r>
            <a:r>
              <a:rPr lang="en-US" altLang="ja-JP" sz="4800" b="1" u="sng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played</a:t>
            </a:r>
            <a:r>
              <a:rPr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soccer in the park yesterday. </a:t>
            </a:r>
            <a:endParaRPr kumimoji="1" lang="ja-JP" altLang="en-US" sz="4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722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Question 3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rmAutofit lnSpcReduction="10000"/>
          </a:bodyPr>
          <a:lstStyle/>
          <a:p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</a:t>
            </a:r>
            <a:r>
              <a:rPr lang="en-US" altLang="ja-JP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(enjoy) our winter vacation last week.</a:t>
            </a:r>
            <a:endParaRPr lang="en-US" altLang="ja-JP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>
              <a:buNone/>
            </a:pPr>
            <a:endParaRPr kumimoji="1" lang="en-US" altLang="ja-JP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</a:t>
            </a:r>
            <a:r>
              <a:rPr lang="en-US" altLang="ja-JP" sz="5400" b="1" u="sng" dirty="0" smtClean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enjoyed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our winter vacation last week.</a:t>
            </a:r>
            <a:endParaRPr lang="en-US" altLang="ja-JP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860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Question 4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rmAutofit/>
          </a:bodyPr>
          <a:lstStyle/>
          <a:p>
            <a:r>
              <a:rPr lang="en-US" altLang="ja-JP" sz="48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They</a:t>
            </a:r>
            <a:r>
              <a:rPr lang="en-US" altLang="ja-JP" sz="48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(</a:t>
            </a:r>
            <a:r>
              <a:rPr lang="en-US" altLang="ja-JP" sz="48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listen</a:t>
            </a:r>
            <a:r>
              <a:rPr lang="en-US" altLang="ja-JP" sz="48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 </a:t>
            </a:r>
            <a:r>
              <a:rPr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to a </a:t>
            </a:r>
            <a:r>
              <a:rPr lang="en-US" altLang="ja-JP" sz="48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song last night.</a:t>
            </a:r>
            <a:endParaRPr lang="en-US" altLang="ja-JP" sz="4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>
              <a:buNone/>
            </a:pPr>
            <a:endParaRPr kumimoji="1" lang="en-US" altLang="ja-JP" sz="4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48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They</a:t>
            </a:r>
            <a:r>
              <a:rPr lang="en-US" altLang="ja-JP" sz="48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4800" b="1" u="sng" dirty="0" smtClean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listened</a:t>
            </a:r>
            <a:r>
              <a:rPr lang="en-US" altLang="ja-JP" sz="48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to a </a:t>
            </a:r>
            <a:r>
              <a:rPr lang="en-US" altLang="ja-JP" sz="48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song last night. </a:t>
            </a:r>
            <a:endParaRPr kumimoji="1" lang="ja-JP" altLang="en-US" sz="4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346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Question 5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rmAutofit/>
          </a:bodyPr>
          <a:lstStyle/>
          <a:p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</a:t>
            </a:r>
            <a:r>
              <a:rPr lang="en-US" altLang="ja-JP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(visit) my mother yesterday.</a:t>
            </a:r>
            <a:endParaRPr lang="en-US" altLang="ja-JP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>
              <a:buNone/>
            </a:pPr>
            <a:endParaRPr lang="en-US" altLang="ja-JP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</a:t>
            </a:r>
            <a:r>
              <a:rPr lang="en-US" altLang="ja-JP" sz="5400" b="1" u="sng" dirty="0" smtClean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visited</a:t>
            </a:r>
            <a:r>
              <a:rPr lang="en-US" altLang="ja-JP" sz="5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my mother yesterday</a:t>
            </a:r>
            <a:r>
              <a:rPr lang="en-US" altLang="ja-JP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.</a:t>
            </a:r>
            <a:endParaRPr lang="en-US" altLang="ja-JP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938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シャボン">
  <a:themeElements>
    <a:clrScheme name="シャボン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シャボン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シャボン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シャボン</Template>
  <TotalTime>624</TotalTime>
  <Words>202</Words>
  <Application>Microsoft Office PowerPoint</Application>
  <PresentationFormat>ワイド画面</PresentationFormat>
  <Paragraphs>57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ＭＳ ゴシック</vt:lpstr>
      <vt:lpstr>UD デジタル 教科書体 NK-R</vt:lpstr>
      <vt:lpstr>Century Gothic</vt:lpstr>
      <vt:lpstr>Garamond</vt:lpstr>
      <vt:lpstr>シャボン</vt:lpstr>
      <vt:lpstr>Past Tense</vt:lpstr>
      <vt:lpstr>How to make the Past Tense</vt:lpstr>
      <vt:lpstr>PowerPoint プレゼンテーション</vt:lpstr>
      <vt:lpstr>Let’s try some sentences!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Voice</dc:title>
  <dc:creator>先生16</dc:creator>
  <cp:lastModifiedBy>Windows ユーザー</cp:lastModifiedBy>
  <cp:revision>18</cp:revision>
  <dcterms:created xsi:type="dcterms:W3CDTF">2023-01-18T06:09:35Z</dcterms:created>
  <dcterms:modified xsi:type="dcterms:W3CDTF">2024-01-17T05:25:49Z</dcterms:modified>
</cp:coreProperties>
</file>