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16"/>
  </p:notesMasterIdLst>
  <p:sldIdLst>
    <p:sldId id="256" r:id="rId2"/>
    <p:sldId id="257" r:id="rId3"/>
    <p:sldId id="278" r:id="rId4"/>
    <p:sldId id="25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8" r:id="rId15"/>
  </p:sldIdLst>
  <p:sldSz cx="9144000" cy="5143500" type="screen16x9"/>
  <p:notesSz cx="6858000" cy="9144000"/>
  <p:embeddedFontLst>
    <p:embeddedFont>
      <p:font typeface="Open Sans" panose="020B0600070205080204" charset="0"/>
      <p:regular r:id="rId17"/>
      <p:bold r:id="rId18"/>
      <p:italic r:id="rId19"/>
      <p:boldItalic r:id="rId20"/>
    </p:embeddedFont>
    <p:embeddedFont>
      <p:font typeface="Chewy" panose="020B0600070205080204" charset="0"/>
      <p:regular r:id="rId21"/>
    </p:embeddedFont>
    <p:embeddedFont>
      <p:font typeface="Open Sans Medium" panose="020B0600070205080204" charset="0"/>
      <p:regular r:id="rId22"/>
      <p:bold r:id="rId23"/>
      <p:italic r:id="rId24"/>
      <p:boldItalic r:id="rId25"/>
    </p:embeddedFont>
    <p:embeddedFont>
      <p:font typeface="Patrick Hand" panose="020B0600070205080204" charset="0"/>
      <p:regular r:id="rId26"/>
    </p:embeddedFont>
    <p:embeddedFont>
      <p:font typeface="Nunito Light" panose="020B0600070205080204" charset="0"/>
      <p:regular r:id="rId27"/>
      <p:italic r:id="rId28"/>
    </p:embeddedFont>
    <p:embeddedFont>
      <p:font typeface="Nunito" panose="020B060007020508020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6B6A801-C327-4DA0-83FC-50594381B662}">
          <p14:sldIdLst>
            <p14:sldId id="256"/>
            <p14:sldId id="257"/>
            <p14:sldId id="278"/>
          </p14:sldIdLst>
        </p14:section>
        <p14:section name="タイトルなしのセクション" id="{8FCA8142-5BC0-45BF-BDBD-B92803912B05}">
          <p14:sldIdLst>
            <p14:sldId id="25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9" autoAdjust="0"/>
    <p:restoredTop sz="94238" autoAdjust="0"/>
  </p:normalViewPr>
  <p:slideViewPr>
    <p:cSldViewPr snapToGrid="0">
      <p:cViewPr varScale="1">
        <p:scale>
          <a:sx n="91" d="100"/>
          <a:sy n="91" d="100"/>
        </p:scale>
        <p:origin x="822" y="84"/>
      </p:cViewPr>
      <p:guideLst/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font" Target="fonts/font1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206a3654759_0_7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206a3654759_0_7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0106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3484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1458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2682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g298fa86e3f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6" name="Google Shape;766;g298fa86e3f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Google Shape;668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Tab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Google Shape;668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Tab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702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1396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8404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0680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9511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54dda1946d_6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54dda1946d_6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647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"/>
          <p:cNvSpPr/>
          <p:nvPr/>
        </p:nvSpPr>
        <p:spPr>
          <a:xfrm>
            <a:off x="-1517451" y="3459451"/>
            <a:ext cx="3161425" cy="3006586"/>
          </a:xfrm>
          <a:custGeom>
            <a:avLst/>
            <a:gdLst/>
            <a:ahLst/>
            <a:cxnLst/>
            <a:rect l="l" t="t" r="r" b="b"/>
            <a:pathLst>
              <a:path w="24501" h="23301" extrusionOk="0">
                <a:moveTo>
                  <a:pt x="11932" y="0"/>
                </a:moveTo>
                <a:cubicBezTo>
                  <a:pt x="11783" y="339"/>
                  <a:pt x="11610" y="662"/>
                  <a:pt x="11486" y="1010"/>
                </a:cubicBezTo>
                <a:cubicBezTo>
                  <a:pt x="11039" y="2226"/>
                  <a:pt x="10898" y="3500"/>
                  <a:pt x="10824" y="4783"/>
                </a:cubicBezTo>
                <a:cubicBezTo>
                  <a:pt x="10766" y="5718"/>
                  <a:pt x="10749" y="6644"/>
                  <a:pt x="10716" y="7579"/>
                </a:cubicBezTo>
                <a:cubicBezTo>
                  <a:pt x="10716" y="7629"/>
                  <a:pt x="10708" y="7679"/>
                  <a:pt x="10691" y="7761"/>
                </a:cubicBezTo>
                <a:cubicBezTo>
                  <a:pt x="10625" y="7679"/>
                  <a:pt x="10575" y="7637"/>
                  <a:pt x="10534" y="7588"/>
                </a:cubicBezTo>
                <a:cubicBezTo>
                  <a:pt x="9938" y="6926"/>
                  <a:pt x="9351" y="6264"/>
                  <a:pt x="8739" y="5618"/>
                </a:cubicBezTo>
                <a:cubicBezTo>
                  <a:pt x="7977" y="4808"/>
                  <a:pt x="7150" y="4071"/>
                  <a:pt x="6190" y="3500"/>
                </a:cubicBezTo>
                <a:cubicBezTo>
                  <a:pt x="6066" y="3434"/>
                  <a:pt x="5942" y="3368"/>
                  <a:pt x="5785" y="3285"/>
                </a:cubicBezTo>
                <a:lnTo>
                  <a:pt x="5785" y="3285"/>
                </a:lnTo>
                <a:cubicBezTo>
                  <a:pt x="5818" y="3508"/>
                  <a:pt x="5843" y="3699"/>
                  <a:pt x="5876" y="3889"/>
                </a:cubicBezTo>
                <a:cubicBezTo>
                  <a:pt x="6041" y="4799"/>
                  <a:pt x="6405" y="5635"/>
                  <a:pt x="6761" y="6479"/>
                </a:cubicBezTo>
                <a:cubicBezTo>
                  <a:pt x="7117" y="7298"/>
                  <a:pt x="7448" y="8134"/>
                  <a:pt x="7787" y="8961"/>
                </a:cubicBezTo>
                <a:cubicBezTo>
                  <a:pt x="7820" y="9036"/>
                  <a:pt x="7837" y="9118"/>
                  <a:pt x="7861" y="9218"/>
                </a:cubicBezTo>
                <a:cubicBezTo>
                  <a:pt x="6554" y="8895"/>
                  <a:pt x="5255" y="8696"/>
                  <a:pt x="3940" y="8589"/>
                </a:cubicBezTo>
                <a:cubicBezTo>
                  <a:pt x="3189" y="8532"/>
                  <a:pt x="2435" y="8494"/>
                  <a:pt x="1680" y="8494"/>
                </a:cubicBezTo>
                <a:cubicBezTo>
                  <a:pt x="1121" y="8494"/>
                  <a:pt x="561" y="8515"/>
                  <a:pt x="1" y="8564"/>
                </a:cubicBezTo>
                <a:cubicBezTo>
                  <a:pt x="133" y="8655"/>
                  <a:pt x="266" y="8738"/>
                  <a:pt x="406" y="8804"/>
                </a:cubicBezTo>
                <a:cubicBezTo>
                  <a:pt x="1515" y="9325"/>
                  <a:pt x="2624" y="9838"/>
                  <a:pt x="3724" y="10359"/>
                </a:cubicBezTo>
                <a:cubicBezTo>
                  <a:pt x="4643" y="10790"/>
                  <a:pt x="5545" y="11261"/>
                  <a:pt x="6347" y="11890"/>
                </a:cubicBezTo>
                <a:cubicBezTo>
                  <a:pt x="6414" y="11940"/>
                  <a:pt x="6480" y="11998"/>
                  <a:pt x="6562" y="12064"/>
                </a:cubicBezTo>
                <a:cubicBezTo>
                  <a:pt x="6463" y="12155"/>
                  <a:pt x="6389" y="12238"/>
                  <a:pt x="6298" y="12312"/>
                </a:cubicBezTo>
                <a:cubicBezTo>
                  <a:pt x="5710" y="12751"/>
                  <a:pt x="5131" y="13198"/>
                  <a:pt x="4535" y="13628"/>
                </a:cubicBezTo>
                <a:cubicBezTo>
                  <a:pt x="3898" y="14091"/>
                  <a:pt x="3236" y="14546"/>
                  <a:pt x="2698" y="15134"/>
                </a:cubicBezTo>
                <a:cubicBezTo>
                  <a:pt x="2624" y="15216"/>
                  <a:pt x="2558" y="15299"/>
                  <a:pt x="2483" y="15390"/>
                </a:cubicBezTo>
                <a:cubicBezTo>
                  <a:pt x="2525" y="15407"/>
                  <a:pt x="2541" y="15415"/>
                  <a:pt x="2566" y="15423"/>
                </a:cubicBezTo>
                <a:cubicBezTo>
                  <a:pt x="2792" y="15490"/>
                  <a:pt x="3018" y="15519"/>
                  <a:pt x="3244" y="15519"/>
                </a:cubicBezTo>
                <a:cubicBezTo>
                  <a:pt x="3523" y="15519"/>
                  <a:pt x="3802" y="15475"/>
                  <a:pt x="4080" y="15407"/>
                </a:cubicBezTo>
                <a:cubicBezTo>
                  <a:pt x="4750" y="15241"/>
                  <a:pt x="5371" y="14927"/>
                  <a:pt x="6000" y="14654"/>
                </a:cubicBezTo>
                <a:cubicBezTo>
                  <a:pt x="6579" y="14406"/>
                  <a:pt x="7166" y="14174"/>
                  <a:pt x="7762" y="13959"/>
                </a:cubicBezTo>
                <a:cubicBezTo>
                  <a:pt x="7936" y="13893"/>
                  <a:pt x="8126" y="13884"/>
                  <a:pt x="8317" y="13851"/>
                </a:cubicBezTo>
                <a:lnTo>
                  <a:pt x="8333" y="13893"/>
                </a:lnTo>
                <a:cubicBezTo>
                  <a:pt x="7051" y="15837"/>
                  <a:pt x="6256" y="17980"/>
                  <a:pt x="5735" y="20280"/>
                </a:cubicBezTo>
                <a:cubicBezTo>
                  <a:pt x="5834" y="20247"/>
                  <a:pt x="5892" y="20231"/>
                  <a:pt x="5942" y="20206"/>
                </a:cubicBezTo>
                <a:cubicBezTo>
                  <a:pt x="6414" y="20032"/>
                  <a:pt x="6819" y="19751"/>
                  <a:pt x="7200" y="19428"/>
                </a:cubicBezTo>
                <a:cubicBezTo>
                  <a:pt x="7812" y="18898"/>
                  <a:pt x="8317" y="18278"/>
                  <a:pt x="8788" y="17641"/>
                </a:cubicBezTo>
                <a:cubicBezTo>
                  <a:pt x="9359" y="16863"/>
                  <a:pt x="9930" y="16093"/>
                  <a:pt x="10493" y="15324"/>
                </a:cubicBezTo>
                <a:cubicBezTo>
                  <a:pt x="10534" y="15266"/>
                  <a:pt x="10584" y="15216"/>
                  <a:pt x="10642" y="15150"/>
                </a:cubicBezTo>
                <a:cubicBezTo>
                  <a:pt x="10666" y="15216"/>
                  <a:pt x="10683" y="15250"/>
                  <a:pt x="10691" y="15283"/>
                </a:cubicBezTo>
                <a:cubicBezTo>
                  <a:pt x="10774" y="15779"/>
                  <a:pt x="10890" y="16276"/>
                  <a:pt x="10948" y="16780"/>
                </a:cubicBezTo>
                <a:cubicBezTo>
                  <a:pt x="11080" y="17955"/>
                  <a:pt x="11221" y="19122"/>
                  <a:pt x="11552" y="20255"/>
                </a:cubicBezTo>
                <a:cubicBezTo>
                  <a:pt x="11775" y="21050"/>
                  <a:pt x="11949" y="21852"/>
                  <a:pt x="12305" y="22597"/>
                </a:cubicBezTo>
                <a:cubicBezTo>
                  <a:pt x="12421" y="22837"/>
                  <a:pt x="12578" y="23069"/>
                  <a:pt x="12710" y="23300"/>
                </a:cubicBezTo>
                <a:lnTo>
                  <a:pt x="12785" y="23300"/>
                </a:lnTo>
                <a:cubicBezTo>
                  <a:pt x="12900" y="23077"/>
                  <a:pt x="13049" y="22870"/>
                  <a:pt x="13116" y="22638"/>
                </a:cubicBezTo>
                <a:cubicBezTo>
                  <a:pt x="13306" y="22018"/>
                  <a:pt x="13488" y="21389"/>
                  <a:pt x="13629" y="20744"/>
                </a:cubicBezTo>
                <a:cubicBezTo>
                  <a:pt x="13778" y="20065"/>
                  <a:pt x="13902" y="19378"/>
                  <a:pt x="13976" y="18683"/>
                </a:cubicBezTo>
                <a:cubicBezTo>
                  <a:pt x="14075" y="17815"/>
                  <a:pt x="14092" y="16946"/>
                  <a:pt x="14158" y="16077"/>
                </a:cubicBezTo>
                <a:cubicBezTo>
                  <a:pt x="14183" y="15729"/>
                  <a:pt x="14241" y="15390"/>
                  <a:pt x="14282" y="15051"/>
                </a:cubicBezTo>
                <a:lnTo>
                  <a:pt x="14332" y="15034"/>
                </a:lnTo>
                <a:cubicBezTo>
                  <a:pt x="14522" y="15250"/>
                  <a:pt x="14713" y="15456"/>
                  <a:pt x="14903" y="15672"/>
                </a:cubicBezTo>
                <a:cubicBezTo>
                  <a:pt x="15590" y="16482"/>
                  <a:pt x="16268" y="17310"/>
                  <a:pt x="16971" y="18096"/>
                </a:cubicBezTo>
                <a:cubicBezTo>
                  <a:pt x="17526" y="18716"/>
                  <a:pt x="18163" y="19254"/>
                  <a:pt x="18924" y="19602"/>
                </a:cubicBezTo>
                <a:cubicBezTo>
                  <a:pt x="19123" y="19693"/>
                  <a:pt x="19321" y="19751"/>
                  <a:pt x="19553" y="19833"/>
                </a:cubicBezTo>
                <a:cubicBezTo>
                  <a:pt x="18874" y="17566"/>
                  <a:pt x="17948" y="15481"/>
                  <a:pt x="16549" y="13620"/>
                </a:cubicBezTo>
                <a:lnTo>
                  <a:pt x="16549" y="13620"/>
                </a:lnTo>
                <a:cubicBezTo>
                  <a:pt x="16607" y="13628"/>
                  <a:pt x="16657" y="13644"/>
                  <a:pt x="16698" y="13661"/>
                </a:cubicBezTo>
                <a:cubicBezTo>
                  <a:pt x="17344" y="13926"/>
                  <a:pt x="17981" y="14207"/>
                  <a:pt x="18626" y="14447"/>
                </a:cubicBezTo>
                <a:cubicBezTo>
                  <a:pt x="19425" y="14746"/>
                  <a:pt x="20236" y="14978"/>
                  <a:pt x="21086" y="14978"/>
                </a:cubicBezTo>
                <a:cubicBezTo>
                  <a:pt x="21222" y="14978"/>
                  <a:pt x="21359" y="14972"/>
                  <a:pt x="21497" y="14960"/>
                </a:cubicBezTo>
                <a:cubicBezTo>
                  <a:pt x="21828" y="14935"/>
                  <a:pt x="22143" y="14869"/>
                  <a:pt x="22465" y="14728"/>
                </a:cubicBezTo>
                <a:cubicBezTo>
                  <a:pt x="22408" y="14679"/>
                  <a:pt x="22366" y="14637"/>
                  <a:pt x="22325" y="14604"/>
                </a:cubicBezTo>
                <a:cubicBezTo>
                  <a:pt x="21746" y="14199"/>
                  <a:pt x="21158" y="13793"/>
                  <a:pt x="20579" y="13388"/>
                </a:cubicBezTo>
                <a:cubicBezTo>
                  <a:pt x="19834" y="12867"/>
                  <a:pt x="19098" y="12345"/>
                  <a:pt x="18361" y="11824"/>
                </a:cubicBezTo>
                <a:cubicBezTo>
                  <a:pt x="18295" y="11783"/>
                  <a:pt x="18246" y="11733"/>
                  <a:pt x="18171" y="11667"/>
                </a:cubicBezTo>
                <a:cubicBezTo>
                  <a:pt x="18370" y="11501"/>
                  <a:pt x="18544" y="11336"/>
                  <a:pt x="18726" y="11187"/>
                </a:cubicBezTo>
                <a:cubicBezTo>
                  <a:pt x="19594" y="10492"/>
                  <a:pt x="20554" y="9962"/>
                  <a:pt x="21522" y="9433"/>
                </a:cubicBezTo>
                <a:cubicBezTo>
                  <a:pt x="22474" y="8912"/>
                  <a:pt x="23417" y="8374"/>
                  <a:pt x="24369" y="7844"/>
                </a:cubicBezTo>
                <a:cubicBezTo>
                  <a:pt x="24410" y="7819"/>
                  <a:pt x="24460" y="7778"/>
                  <a:pt x="24501" y="7745"/>
                </a:cubicBezTo>
                <a:lnTo>
                  <a:pt x="24501" y="7745"/>
                </a:lnTo>
                <a:cubicBezTo>
                  <a:pt x="21845" y="7761"/>
                  <a:pt x="19247" y="8125"/>
                  <a:pt x="16698" y="8920"/>
                </a:cubicBezTo>
                <a:cubicBezTo>
                  <a:pt x="16707" y="8854"/>
                  <a:pt x="16707" y="8812"/>
                  <a:pt x="16723" y="8771"/>
                </a:cubicBezTo>
                <a:cubicBezTo>
                  <a:pt x="16930" y="8117"/>
                  <a:pt x="17129" y="7455"/>
                  <a:pt x="17352" y="6810"/>
                </a:cubicBezTo>
                <a:cubicBezTo>
                  <a:pt x="17700" y="5817"/>
                  <a:pt x="18097" y="4841"/>
                  <a:pt x="18270" y="3798"/>
                </a:cubicBezTo>
                <a:cubicBezTo>
                  <a:pt x="18320" y="3500"/>
                  <a:pt x="18345" y="3202"/>
                  <a:pt x="18378" y="2863"/>
                </a:cubicBezTo>
                <a:lnTo>
                  <a:pt x="18378" y="2863"/>
                </a:lnTo>
                <a:cubicBezTo>
                  <a:pt x="18270" y="2929"/>
                  <a:pt x="18213" y="2954"/>
                  <a:pt x="18163" y="2995"/>
                </a:cubicBezTo>
                <a:cubicBezTo>
                  <a:pt x="17369" y="3492"/>
                  <a:pt x="16674" y="4121"/>
                  <a:pt x="16070" y="4832"/>
                </a:cubicBezTo>
                <a:cubicBezTo>
                  <a:pt x="15333" y="5693"/>
                  <a:pt x="14630" y="6595"/>
                  <a:pt x="13918" y="7472"/>
                </a:cubicBezTo>
                <a:cubicBezTo>
                  <a:pt x="13877" y="7530"/>
                  <a:pt x="13827" y="7579"/>
                  <a:pt x="13761" y="7662"/>
                </a:cubicBezTo>
                <a:cubicBezTo>
                  <a:pt x="13728" y="7315"/>
                  <a:pt x="13687" y="7008"/>
                  <a:pt x="13662" y="6711"/>
                </a:cubicBezTo>
                <a:cubicBezTo>
                  <a:pt x="13554" y="5519"/>
                  <a:pt x="13430" y="4328"/>
                  <a:pt x="13190" y="3153"/>
                </a:cubicBezTo>
                <a:cubicBezTo>
                  <a:pt x="13008" y="2251"/>
                  <a:pt x="12768" y="1365"/>
                  <a:pt x="12330" y="546"/>
                </a:cubicBezTo>
                <a:cubicBezTo>
                  <a:pt x="12230" y="356"/>
                  <a:pt x="12106" y="182"/>
                  <a:pt x="11999" y="9"/>
                </a:cubicBezTo>
                <a:cubicBezTo>
                  <a:pt x="11974" y="0"/>
                  <a:pt x="11949" y="0"/>
                  <a:pt x="119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3"/>
          <p:cNvGrpSpPr/>
          <p:nvPr/>
        </p:nvGrpSpPr>
        <p:grpSpPr>
          <a:xfrm>
            <a:off x="7409852" y="-341070"/>
            <a:ext cx="2395089" cy="1527100"/>
            <a:chOff x="6923501" y="409648"/>
            <a:chExt cx="1585837" cy="1011190"/>
          </a:xfrm>
        </p:grpSpPr>
        <p:sp>
          <p:nvSpPr>
            <p:cNvPr id="53" name="Google Shape;53;p3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Google Shape;55;p3"/>
          <p:cNvSpPr txBox="1">
            <a:spLocks noGrp="1"/>
          </p:cNvSpPr>
          <p:nvPr>
            <p:ph type="title" hasCustomPrompt="1"/>
          </p:nvPr>
        </p:nvSpPr>
        <p:spPr>
          <a:xfrm>
            <a:off x="4013053" y="860684"/>
            <a:ext cx="11178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3"/>
          <p:cNvSpPr txBox="1">
            <a:spLocks noGrp="1"/>
          </p:cNvSpPr>
          <p:nvPr>
            <p:ph type="ctrTitle" idx="2"/>
          </p:nvPr>
        </p:nvSpPr>
        <p:spPr>
          <a:xfrm>
            <a:off x="2452800" y="2324031"/>
            <a:ext cx="4238400" cy="17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10">
    <p:bg>
      <p:bgPr>
        <a:solidFill>
          <a:schemeClr val="lt2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" name="Google Shape;295;p13"/>
          <p:cNvGrpSpPr/>
          <p:nvPr/>
        </p:nvGrpSpPr>
        <p:grpSpPr>
          <a:xfrm>
            <a:off x="-984529" y="3975198"/>
            <a:ext cx="2394455" cy="1526796"/>
            <a:chOff x="6923501" y="409648"/>
            <a:chExt cx="1585837" cy="1011190"/>
          </a:xfrm>
        </p:grpSpPr>
        <p:sp>
          <p:nvSpPr>
            <p:cNvPr id="296" name="Google Shape;296;p13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3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8" name="Google Shape;298;p13"/>
          <p:cNvSpPr/>
          <p:nvPr/>
        </p:nvSpPr>
        <p:spPr>
          <a:xfrm flipH="1">
            <a:off x="7601424" y="-1344089"/>
            <a:ext cx="3161425" cy="3006586"/>
          </a:xfrm>
          <a:custGeom>
            <a:avLst/>
            <a:gdLst/>
            <a:ahLst/>
            <a:cxnLst/>
            <a:rect l="l" t="t" r="r" b="b"/>
            <a:pathLst>
              <a:path w="24501" h="23301" extrusionOk="0">
                <a:moveTo>
                  <a:pt x="11932" y="0"/>
                </a:moveTo>
                <a:cubicBezTo>
                  <a:pt x="11783" y="339"/>
                  <a:pt x="11610" y="662"/>
                  <a:pt x="11486" y="1010"/>
                </a:cubicBezTo>
                <a:cubicBezTo>
                  <a:pt x="11039" y="2226"/>
                  <a:pt x="10898" y="3500"/>
                  <a:pt x="10824" y="4783"/>
                </a:cubicBezTo>
                <a:cubicBezTo>
                  <a:pt x="10766" y="5718"/>
                  <a:pt x="10749" y="6644"/>
                  <a:pt x="10716" y="7579"/>
                </a:cubicBezTo>
                <a:cubicBezTo>
                  <a:pt x="10716" y="7629"/>
                  <a:pt x="10708" y="7679"/>
                  <a:pt x="10691" y="7761"/>
                </a:cubicBezTo>
                <a:cubicBezTo>
                  <a:pt x="10625" y="7679"/>
                  <a:pt x="10575" y="7637"/>
                  <a:pt x="10534" y="7588"/>
                </a:cubicBezTo>
                <a:cubicBezTo>
                  <a:pt x="9938" y="6926"/>
                  <a:pt x="9351" y="6264"/>
                  <a:pt x="8739" y="5618"/>
                </a:cubicBezTo>
                <a:cubicBezTo>
                  <a:pt x="7977" y="4808"/>
                  <a:pt x="7150" y="4071"/>
                  <a:pt x="6190" y="3500"/>
                </a:cubicBezTo>
                <a:cubicBezTo>
                  <a:pt x="6066" y="3434"/>
                  <a:pt x="5942" y="3368"/>
                  <a:pt x="5785" y="3285"/>
                </a:cubicBezTo>
                <a:lnTo>
                  <a:pt x="5785" y="3285"/>
                </a:lnTo>
                <a:cubicBezTo>
                  <a:pt x="5818" y="3508"/>
                  <a:pt x="5843" y="3699"/>
                  <a:pt x="5876" y="3889"/>
                </a:cubicBezTo>
                <a:cubicBezTo>
                  <a:pt x="6041" y="4799"/>
                  <a:pt x="6405" y="5635"/>
                  <a:pt x="6761" y="6479"/>
                </a:cubicBezTo>
                <a:cubicBezTo>
                  <a:pt x="7117" y="7298"/>
                  <a:pt x="7448" y="8134"/>
                  <a:pt x="7787" y="8961"/>
                </a:cubicBezTo>
                <a:cubicBezTo>
                  <a:pt x="7820" y="9036"/>
                  <a:pt x="7837" y="9118"/>
                  <a:pt x="7861" y="9218"/>
                </a:cubicBezTo>
                <a:cubicBezTo>
                  <a:pt x="6554" y="8895"/>
                  <a:pt x="5255" y="8696"/>
                  <a:pt x="3940" y="8589"/>
                </a:cubicBezTo>
                <a:cubicBezTo>
                  <a:pt x="3189" y="8532"/>
                  <a:pt x="2435" y="8494"/>
                  <a:pt x="1680" y="8494"/>
                </a:cubicBezTo>
                <a:cubicBezTo>
                  <a:pt x="1121" y="8494"/>
                  <a:pt x="561" y="8515"/>
                  <a:pt x="1" y="8564"/>
                </a:cubicBezTo>
                <a:cubicBezTo>
                  <a:pt x="133" y="8655"/>
                  <a:pt x="266" y="8738"/>
                  <a:pt x="406" y="8804"/>
                </a:cubicBezTo>
                <a:cubicBezTo>
                  <a:pt x="1515" y="9325"/>
                  <a:pt x="2624" y="9838"/>
                  <a:pt x="3724" y="10359"/>
                </a:cubicBezTo>
                <a:cubicBezTo>
                  <a:pt x="4643" y="10790"/>
                  <a:pt x="5545" y="11261"/>
                  <a:pt x="6347" y="11890"/>
                </a:cubicBezTo>
                <a:cubicBezTo>
                  <a:pt x="6414" y="11940"/>
                  <a:pt x="6480" y="11998"/>
                  <a:pt x="6562" y="12064"/>
                </a:cubicBezTo>
                <a:cubicBezTo>
                  <a:pt x="6463" y="12155"/>
                  <a:pt x="6389" y="12238"/>
                  <a:pt x="6298" y="12312"/>
                </a:cubicBezTo>
                <a:cubicBezTo>
                  <a:pt x="5710" y="12751"/>
                  <a:pt x="5131" y="13198"/>
                  <a:pt x="4535" y="13628"/>
                </a:cubicBezTo>
                <a:cubicBezTo>
                  <a:pt x="3898" y="14091"/>
                  <a:pt x="3236" y="14546"/>
                  <a:pt x="2698" y="15134"/>
                </a:cubicBezTo>
                <a:cubicBezTo>
                  <a:pt x="2624" y="15216"/>
                  <a:pt x="2558" y="15299"/>
                  <a:pt x="2483" y="15390"/>
                </a:cubicBezTo>
                <a:cubicBezTo>
                  <a:pt x="2525" y="15407"/>
                  <a:pt x="2541" y="15415"/>
                  <a:pt x="2566" y="15423"/>
                </a:cubicBezTo>
                <a:cubicBezTo>
                  <a:pt x="2792" y="15490"/>
                  <a:pt x="3018" y="15519"/>
                  <a:pt x="3244" y="15519"/>
                </a:cubicBezTo>
                <a:cubicBezTo>
                  <a:pt x="3523" y="15519"/>
                  <a:pt x="3802" y="15475"/>
                  <a:pt x="4080" y="15407"/>
                </a:cubicBezTo>
                <a:cubicBezTo>
                  <a:pt x="4750" y="15241"/>
                  <a:pt x="5371" y="14927"/>
                  <a:pt x="6000" y="14654"/>
                </a:cubicBezTo>
                <a:cubicBezTo>
                  <a:pt x="6579" y="14406"/>
                  <a:pt x="7166" y="14174"/>
                  <a:pt x="7762" y="13959"/>
                </a:cubicBezTo>
                <a:cubicBezTo>
                  <a:pt x="7936" y="13893"/>
                  <a:pt x="8126" y="13884"/>
                  <a:pt x="8317" y="13851"/>
                </a:cubicBezTo>
                <a:lnTo>
                  <a:pt x="8333" y="13893"/>
                </a:lnTo>
                <a:cubicBezTo>
                  <a:pt x="7051" y="15837"/>
                  <a:pt x="6256" y="17980"/>
                  <a:pt x="5735" y="20280"/>
                </a:cubicBezTo>
                <a:cubicBezTo>
                  <a:pt x="5834" y="20247"/>
                  <a:pt x="5892" y="20231"/>
                  <a:pt x="5942" y="20206"/>
                </a:cubicBezTo>
                <a:cubicBezTo>
                  <a:pt x="6414" y="20032"/>
                  <a:pt x="6819" y="19751"/>
                  <a:pt x="7200" y="19428"/>
                </a:cubicBezTo>
                <a:cubicBezTo>
                  <a:pt x="7812" y="18898"/>
                  <a:pt x="8317" y="18278"/>
                  <a:pt x="8788" y="17641"/>
                </a:cubicBezTo>
                <a:cubicBezTo>
                  <a:pt x="9359" y="16863"/>
                  <a:pt x="9930" y="16093"/>
                  <a:pt x="10493" y="15324"/>
                </a:cubicBezTo>
                <a:cubicBezTo>
                  <a:pt x="10534" y="15266"/>
                  <a:pt x="10584" y="15216"/>
                  <a:pt x="10642" y="15150"/>
                </a:cubicBezTo>
                <a:cubicBezTo>
                  <a:pt x="10666" y="15216"/>
                  <a:pt x="10683" y="15250"/>
                  <a:pt x="10691" y="15283"/>
                </a:cubicBezTo>
                <a:cubicBezTo>
                  <a:pt x="10774" y="15779"/>
                  <a:pt x="10890" y="16276"/>
                  <a:pt x="10948" y="16780"/>
                </a:cubicBezTo>
                <a:cubicBezTo>
                  <a:pt x="11080" y="17955"/>
                  <a:pt x="11221" y="19122"/>
                  <a:pt x="11552" y="20255"/>
                </a:cubicBezTo>
                <a:cubicBezTo>
                  <a:pt x="11775" y="21050"/>
                  <a:pt x="11949" y="21852"/>
                  <a:pt x="12305" y="22597"/>
                </a:cubicBezTo>
                <a:cubicBezTo>
                  <a:pt x="12421" y="22837"/>
                  <a:pt x="12578" y="23069"/>
                  <a:pt x="12710" y="23300"/>
                </a:cubicBezTo>
                <a:lnTo>
                  <a:pt x="12785" y="23300"/>
                </a:lnTo>
                <a:cubicBezTo>
                  <a:pt x="12900" y="23077"/>
                  <a:pt x="13049" y="22870"/>
                  <a:pt x="13116" y="22638"/>
                </a:cubicBezTo>
                <a:cubicBezTo>
                  <a:pt x="13306" y="22018"/>
                  <a:pt x="13488" y="21389"/>
                  <a:pt x="13629" y="20744"/>
                </a:cubicBezTo>
                <a:cubicBezTo>
                  <a:pt x="13778" y="20065"/>
                  <a:pt x="13902" y="19378"/>
                  <a:pt x="13976" y="18683"/>
                </a:cubicBezTo>
                <a:cubicBezTo>
                  <a:pt x="14075" y="17815"/>
                  <a:pt x="14092" y="16946"/>
                  <a:pt x="14158" y="16077"/>
                </a:cubicBezTo>
                <a:cubicBezTo>
                  <a:pt x="14183" y="15729"/>
                  <a:pt x="14241" y="15390"/>
                  <a:pt x="14282" y="15051"/>
                </a:cubicBezTo>
                <a:lnTo>
                  <a:pt x="14332" y="15034"/>
                </a:lnTo>
                <a:cubicBezTo>
                  <a:pt x="14522" y="15250"/>
                  <a:pt x="14713" y="15456"/>
                  <a:pt x="14903" y="15672"/>
                </a:cubicBezTo>
                <a:cubicBezTo>
                  <a:pt x="15590" y="16482"/>
                  <a:pt x="16268" y="17310"/>
                  <a:pt x="16971" y="18096"/>
                </a:cubicBezTo>
                <a:cubicBezTo>
                  <a:pt x="17526" y="18716"/>
                  <a:pt x="18163" y="19254"/>
                  <a:pt x="18924" y="19602"/>
                </a:cubicBezTo>
                <a:cubicBezTo>
                  <a:pt x="19123" y="19693"/>
                  <a:pt x="19321" y="19751"/>
                  <a:pt x="19553" y="19833"/>
                </a:cubicBezTo>
                <a:cubicBezTo>
                  <a:pt x="18874" y="17566"/>
                  <a:pt x="17948" y="15481"/>
                  <a:pt x="16549" y="13620"/>
                </a:cubicBezTo>
                <a:lnTo>
                  <a:pt x="16549" y="13620"/>
                </a:lnTo>
                <a:cubicBezTo>
                  <a:pt x="16607" y="13628"/>
                  <a:pt x="16657" y="13644"/>
                  <a:pt x="16698" y="13661"/>
                </a:cubicBezTo>
                <a:cubicBezTo>
                  <a:pt x="17344" y="13926"/>
                  <a:pt x="17981" y="14207"/>
                  <a:pt x="18626" y="14447"/>
                </a:cubicBezTo>
                <a:cubicBezTo>
                  <a:pt x="19425" y="14746"/>
                  <a:pt x="20236" y="14978"/>
                  <a:pt x="21086" y="14978"/>
                </a:cubicBezTo>
                <a:cubicBezTo>
                  <a:pt x="21222" y="14978"/>
                  <a:pt x="21359" y="14972"/>
                  <a:pt x="21497" y="14960"/>
                </a:cubicBezTo>
                <a:cubicBezTo>
                  <a:pt x="21828" y="14935"/>
                  <a:pt x="22143" y="14869"/>
                  <a:pt x="22465" y="14728"/>
                </a:cubicBezTo>
                <a:cubicBezTo>
                  <a:pt x="22408" y="14679"/>
                  <a:pt x="22366" y="14637"/>
                  <a:pt x="22325" y="14604"/>
                </a:cubicBezTo>
                <a:cubicBezTo>
                  <a:pt x="21746" y="14199"/>
                  <a:pt x="21158" y="13793"/>
                  <a:pt x="20579" y="13388"/>
                </a:cubicBezTo>
                <a:cubicBezTo>
                  <a:pt x="19834" y="12867"/>
                  <a:pt x="19098" y="12345"/>
                  <a:pt x="18361" y="11824"/>
                </a:cubicBezTo>
                <a:cubicBezTo>
                  <a:pt x="18295" y="11783"/>
                  <a:pt x="18246" y="11733"/>
                  <a:pt x="18171" y="11667"/>
                </a:cubicBezTo>
                <a:cubicBezTo>
                  <a:pt x="18370" y="11501"/>
                  <a:pt x="18544" y="11336"/>
                  <a:pt x="18726" y="11187"/>
                </a:cubicBezTo>
                <a:cubicBezTo>
                  <a:pt x="19594" y="10492"/>
                  <a:pt x="20554" y="9962"/>
                  <a:pt x="21522" y="9433"/>
                </a:cubicBezTo>
                <a:cubicBezTo>
                  <a:pt x="22474" y="8912"/>
                  <a:pt x="23417" y="8374"/>
                  <a:pt x="24369" y="7844"/>
                </a:cubicBezTo>
                <a:cubicBezTo>
                  <a:pt x="24410" y="7819"/>
                  <a:pt x="24460" y="7778"/>
                  <a:pt x="24501" y="7745"/>
                </a:cubicBezTo>
                <a:lnTo>
                  <a:pt x="24501" y="7745"/>
                </a:lnTo>
                <a:cubicBezTo>
                  <a:pt x="21845" y="7761"/>
                  <a:pt x="19247" y="8125"/>
                  <a:pt x="16698" y="8920"/>
                </a:cubicBezTo>
                <a:cubicBezTo>
                  <a:pt x="16707" y="8854"/>
                  <a:pt x="16707" y="8812"/>
                  <a:pt x="16723" y="8771"/>
                </a:cubicBezTo>
                <a:cubicBezTo>
                  <a:pt x="16930" y="8117"/>
                  <a:pt x="17129" y="7455"/>
                  <a:pt x="17352" y="6810"/>
                </a:cubicBezTo>
                <a:cubicBezTo>
                  <a:pt x="17700" y="5817"/>
                  <a:pt x="18097" y="4841"/>
                  <a:pt x="18270" y="3798"/>
                </a:cubicBezTo>
                <a:cubicBezTo>
                  <a:pt x="18320" y="3500"/>
                  <a:pt x="18345" y="3202"/>
                  <a:pt x="18378" y="2863"/>
                </a:cubicBezTo>
                <a:lnTo>
                  <a:pt x="18378" y="2863"/>
                </a:lnTo>
                <a:cubicBezTo>
                  <a:pt x="18270" y="2929"/>
                  <a:pt x="18213" y="2954"/>
                  <a:pt x="18163" y="2995"/>
                </a:cubicBezTo>
                <a:cubicBezTo>
                  <a:pt x="17369" y="3492"/>
                  <a:pt x="16674" y="4121"/>
                  <a:pt x="16070" y="4832"/>
                </a:cubicBezTo>
                <a:cubicBezTo>
                  <a:pt x="15333" y="5693"/>
                  <a:pt x="14630" y="6595"/>
                  <a:pt x="13918" y="7472"/>
                </a:cubicBezTo>
                <a:cubicBezTo>
                  <a:pt x="13877" y="7530"/>
                  <a:pt x="13827" y="7579"/>
                  <a:pt x="13761" y="7662"/>
                </a:cubicBezTo>
                <a:cubicBezTo>
                  <a:pt x="13728" y="7315"/>
                  <a:pt x="13687" y="7008"/>
                  <a:pt x="13662" y="6711"/>
                </a:cubicBezTo>
                <a:cubicBezTo>
                  <a:pt x="13554" y="5519"/>
                  <a:pt x="13430" y="4328"/>
                  <a:pt x="13190" y="3153"/>
                </a:cubicBezTo>
                <a:cubicBezTo>
                  <a:pt x="13008" y="2251"/>
                  <a:pt x="12768" y="1365"/>
                  <a:pt x="12330" y="546"/>
                </a:cubicBezTo>
                <a:cubicBezTo>
                  <a:pt x="12230" y="356"/>
                  <a:pt x="12106" y="182"/>
                  <a:pt x="11999" y="9"/>
                </a:cubicBezTo>
                <a:cubicBezTo>
                  <a:pt x="11974" y="0"/>
                  <a:pt x="11949" y="0"/>
                  <a:pt x="119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3"/>
          <p:cNvSpPr txBox="1">
            <a:spLocks noGrp="1"/>
          </p:cNvSpPr>
          <p:nvPr>
            <p:ph type="title" hasCustomPrompt="1"/>
          </p:nvPr>
        </p:nvSpPr>
        <p:spPr>
          <a:xfrm>
            <a:off x="6246148" y="2154890"/>
            <a:ext cx="1201800" cy="904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3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00" name="Google Shape;300;p13"/>
          <p:cNvSpPr txBox="1">
            <a:spLocks noGrp="1"/>
          </p:cNvSpPr>
          <p:nvPr>
            <p:ph type="ctrTitle" idx="2"/>
          </p:nvPr>
        </p:nvSpPr>
        <p:spPr>
          <a:xfrm flipH="1">
            <a:off x="1321133" y="1689000"/>
            <a:ext cx="4444500" cy="17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None/>
              <a:defRPr sz="52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301" name="Google Shape;301;p13"/>
          <p:cNvGrpSpPr/>
          <p:nvPr/>
        </p:nvGrpSpPr>
        <p:grpSpPr>
          <a:xfrm rot="527110" flipH="1">
            <a:off x="8225729" y="3858260"/>
            <a:ext cx="1398601" cy="873721"/>
            <a:chOff x="1599625" y="1377674"/>
            <a:chExt cx="1181462" cy="738072"/>
          </a:xfrm>
        </p:grpSpPr>
        <p:sp>
          <p:nvSpPr>
            <p:cNvPr id="302" name="Google Shape;302;p13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3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bg>
      <p:bgPr>
        <a:solidFill>
          <a:schemeClr val="accent3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" name="Google Shape;315;p15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316" name="Google Shape;316;p15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7" name="Google Shape;317;p15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8" name="Google Shape;318;p15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9" name="Google Shape;319;p15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0" name="Google Shape;320;p15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1" name="Google Shape;321;p15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2" name="Google Shape;322;p15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3" name="Google Shape;323;p15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4" name="Google Shape;324;p15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5" name="Google Shape;325;p15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6" name="Google Shape;326;p15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7" name="Google Shape;327;p15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15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9" name="Google Shape;329;p15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0" name="Google Shape;330;p15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15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2" name="Google Shape;332;p15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3" name="Google Shape;333;p15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4" name="Google Shape;334;p15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5" name="Google Shape;335;p15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6" name="Google Shape;336;p15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7" name="Google Shape;337;p15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8" name="Google Shape;338;p15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9" name="Google Shape;339;p15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0" name="Google Shape;340;p15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1" name="Google Shape;341;p15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2" name="Google Shape;342;p15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3" name="Google Shape;343;p15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4" name="Google Shape;344;p15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5" name="Google Shape;345;p15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6" name="Google Shape;346;p15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7" name="Google Shape;347;p15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8" name="Google Shape;348;p15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9" name="Google Shape;349;p15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0" name="Google Shape;350;p15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1" name="Google Shape;351;p15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2" name="Google Shape;352;p15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3" name="Google Shape;353;p15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4" name="Google Shape;354;p15"/>
          <p:cNvSpPr/>
          <p:nvPr/>
        </p:nvSpPr>
        <p:spPr>
          <a:xfrm rot="-1738031">
            <a:off x="7806277" y="3582301"/>
            <a:ext cx="2678974" cy="2547764"/>
          </a:xfrm>
          <a:custGeom>
            <a:avLst/>
            <a:gdLst/>
            <a:ahLst/>
            <a:cxnLst/>
            <a:rect l="l" t="t" r="r" b="b"/>
            <a:pathLst>
              <a:path w="24501" h="23301" extrusionOk="0">
                <a:moveTo>
                  <a:pt x="11932" y="0"/>
                </a:moveTo>
                <a:cubicBezTo>
                  <a:pt x="11783" y="339"/>
                  <a:pt x="11610" y="662"/>
                  <a:pt x="11486" y="1010"/>
                </a:cubicBezTo>
                <a:cubicBezTo>
                  <a:pt x="11039" y="2226"/>
                  <a:pt x="10898" y="3500"/>
                  <a:pt x="10824" y="4783"/>
                </a:cubicBezTo>
                <a:cubicBezTo>
                  <a:pt x="10766" y="5718"/>
                  <a:pt x="10749" y="6644"/>
                  <a:pt x="10716" y="7579"/>
                </a:cubicBezTo>
                <a:cubicBezTo>
                  <a:pt x="10716" y="7629"/>
                  <a:pt x="10708" y="7679"/>
                  <a:pt x="10691" y="7761"/>
                </a:cubicBezTo>
                <a:cubicBezTo>
                  <a:pt x="10625" y="7679"/>
                  <a:pt x="10575" y="7637"/>
                  <a:pt x="10534" y="7588"/>
                </a:cubicBezTo>
                <a:cubicBezTo>
                  <a:pt x="9938" y="6926"/>
                  <a:pt x="9351" y="6264"/>
                  <a:pt x="8739" y="5618"/>
                </a:cubicBezTo>
                <a:cubicBezTo>
                  <a:pt x="7977" y="4808"/>
                  <a:pt x="7150" y="4071"/>
                  <a:pt x="6190" y="3500"/>
                </a:cubicBezTo>
                <a:cubicBezTo>
                  <a:pt x="6066" y="3434"/>
                  <a:pt x="5942" y="3368"/>
                  <a:pt x="5785" y="3285"/>
                </a:cubicBezTo>
                <a:lnTo>
                  <a:pt x="5785" y="3285"/>
                </a:lnTo>
                <a:cubicBezTo>
                  <a:pt x="5818" y="3508"/>
                  <a:pt x="5843" y="3699"/>
                  <a:pt x="5876" y="3889"/>
                </a:cubicBezTo>
                <a:cubicBezTo>
                  <a:pt x="6041" y="4799"/>
                  <a:pt x="6405" y="5635"/>
                  <a:pt x="6761" y="6479"/>
                </a:cubicBezTo>
                <a:cubicBezTo>
                  <a:pt x="7117" y="7298"/>
                  <a:pt x="7448" y="8134"/>
                  <a:pt x="7787" y="8961"/>
                </a:cubicBezTo>
                <a:cubicBezTo>
                  <a:pt x="7820" y="9036"/>
                  <a:pt x="7837" y="9118"/>
                  <a:pt x="7861" y="9218"/>
                </a:cubicBezTo>
                <a:cubicBezTo>
                  <a:pt x="6554" y="8895"/>
                  <a:pt x="5255" y="8696"/>
                  <a:pt x="3940" y="8589"/>
                </a:cubicBezTo>
                <a:cubicBezTo>
                  <a:pt x="3189" y="8532"/>
                  <a:pt x="2435" y="8494"/>
                  <a:pt x="1680" y="8494"/>
                </a:cubicBezTo>
                <a:cubicBezTo>
                  <a:pt x="1121" y="8494"/>
                  <a:pt x="561" y="8515"/>
                  <a:pt x="1" y="8564"/>
                </a:cubicBezTo>
                <a:cubicBezTo>
                  <a:pt x="133" y="8655"/>
                  <a:pt x="266" y="8738"/>
                  <a:pt x="406" y="8804"/>
                </a:cubicBezTo>
                <a:cubicBezTo>
                  <a:pt x="1515" y="9325"/>
                  <a:pt x="2624" y="9838"/>
                  <a:pt x="3724" y="10359"/>
                </a:cubicBezTo>
                <a:cubicBezTo>
                  <a:pt x="4643" y="10790"/>
                  <a:pt x="5545" y="11261"/>
                  <a:pt x="6347" y="11890"/>
                </a:cubicBezTo>
                <a:cubicBezTo>
                  <a:pt x="6414" y="11940"/>
                  <a:pt x="6480" y="11998"/>
                  <a:pt x="6562" y="12064"/>
                </a:cubicBezTo>
                <a:cubicBezTo>
                  <a:pt x="6463" y="12155"/>
                  <a:pt x="6389" y="12238"/>
                  <a:pt x="6298" y="12312"/>
                </a:cubicBezTo>
                <a:cubicBezTo>
                  <a:pt x="5710" y="12751"/>
                  <a:pt x="5131" y="13198"/>
                  <a:pt x="4535" y="13628"/>
                </a:cubicBezTo>
                <a:cubicBezTo>
                  <a:pt x="3898" y="14091"/>
                  <a:pt x="3236" y="14546"/>
                  <a:pt x="2698" y="15134"/>
                </a:cubicBezTo>
                <a:cubicBezTo>
                  <a:pt x="2624" y="15216"/>
                  <a:pt x="2558" y="15299"/>
                  <a:pt x="2483" y="15390"/>
                </a:cubicBezTo>
                <a:cubicBezTo>
                  <a:pt x="2525" y="15407"/>
                  <a:pt x="2541" y="15415"/>
                  <a:pt x="2566" y="15423"/>
                </a:cubicBezTo>
                <a:cubicBezTo>
                  <a:pt x="2792" y="15490"/>
                  <a:pt x="3018" y="15519"/>
                  <a:pt x="3244" y="15519"/>
                </a:cubicBezTo>
                <a:cubicBezTo>
                  <a:pt x="3523" y="15519"/>
                  <a:pt x="3802" y="15475"/>
                  <a:pt x="4080" y="15407"/>
                </a:cubicBezTo>
                <a:cubicBezTo>
                  <a:pt x="4750" y="15241"/>
                  <a:pt x="5371" y="14927"/>
                  <a:pt x="6000" y="14654"/>
                </a:cubicBezTo>
                <a:cubicBezTo>
                  <a:pt x="6579" y="14406"/>
                  <a:pt x="7166" y="14174"/>
                  <a:pt x="7762" y="13959"/>
                </a:cubicBezTo>
                <a:cubicBezTo>
                  <a:pt x="7936" y="13893"/>
                  <a:pt x="8126" y="13884"/>
                  <a:pt x="8317" y="13851"/>
                </a:cubicBezTo>
                <a:lnTo>
                  <a:pt x="8333" y="13893"/>
                </a:lnTo>
                <a:cubicBezTo>
                  <a:pt x="7051" y="15837"/>
                  <a:pt x="6256" y="17980"/>
                  <a:pt x="5735" y="20280"/>
                </a:cubicBezTo>
                <a:cubicBezTo>
                  <a:pt x="5834" y="20247"/>
                  <a:pt x="5892" y="20231"/>
                  <a:pt x="5942" y="20206"/>
                </a:cubicBezTo>
                <a:cubicBezTo>
                  <a:pt x="6414" y="20032"/>
                  <a:pt x="6819" y="19751"/>
                  <a:pt x="7200" y="19428"/>
                </a:cubicBezTo>
                <a:cubicBezTo>
                  <a:pt x="7812" y="18898"/>
                  <a:pt x="8317" y="18278"/>
                  <a:pt x="8788" y="17641"/>
                </a:cubicBezTo>
                <a:cubicBezTo>
                  <a:pt x="9359" y="16863"/>
                  <a:pt x="9930" y="16093"/>
                  <a:pt x="10493" y="15324"/>
                </a:cubicBezTo>
                <a:cubicBezTo>
                  <a:pt x="10534" y="15266"/>
                  <a:pt x="10584" y="15216"/>
                  <a:pt x="10642" y="15150"/>
                </a:cubicBezTo>
                <a:cubicBezTo>
                  <a:pt x="10666" y="15216"/>
                  <a:pt x="10683" y="15250"/>
                  <a:pt x="10691" y="15283"/>
                </a:cubicBezTo>
                <a:cubicBezTo>
                  <a:pt x="10774" y="15779"/>
                  <a:pt x="10890" y="16276"/>
                  <a:pt x="10948" y="16780"/>
                </a:cubicBezTo>
                <a:cubicBezTo>
                  <a:pt x="11080" y="17955"/>
                  <a:pt x="11221" y="19122"/>
                  <a:pt x="11552" y="20255"/>
                </a:cubicBezTo>
                <a:cubicBezTo>
                  <a:pt x="11775" y="21050"/>
                  <a:pt x="11949" y="21852"/>
                  <a:pt x="12305" y="22597"/>
                </a:cubicBezTo>
                <a:cubicBezTo>
                  <a:pt x="12421" y="22837"/>
                  <a:pt x="12578" y="23069"/>
                  <a:pt x="12710" y="23300"/>
                </a:cubicBezTo>
                <a:lnTo>
                  <a:pt x="12785" y="23300"/>
                </a:lnTo>
                <a:cubicBezTo>
                  <a:pt x="12900" y="23077"/>
                  <a:pt x="13049" y="22870"/>
                  <a:pt x="13116" y="22638"/>
                </a:cubicBezTo>
                <a:cubicBezTo>
                  <a:pt x="13306" y="22018"/>
                  <a:pt x="13488" y="21389"/>
                  <a:pt x="13629" y="20744"/>
                </a:cubicBezTo>
                <a:cubicBezTo>
                  <a:pt x="13778" y="20065"/>
                  <a:pt x="13902" y="19378"/>
                  <a:pt x="13976" y="18683"/>
                </a:cubicBezTo>
                <a:cubicBezTo>
                  <a:pt x="14075" y="17815"/>
                  <a:pt x="14092" y="16946"/>
                  <a:pt x="14158" y="16077"/>
                </a:cubicBezTo>
                <a:cubicBezTo>
                  <a:pt x="14183" y="15729"/>
                  <a:pt x="14241" y="15390"/>
                  <a:pt x="14282" y="15051"/>
                </a:cubicBezTo>
                <a:lnTo>
                  <a:pt x="14332" y="15034"/>
                </a:lnTo>
                <a:cubicBezTo>
                  <a:pt x="14522" y="15250"/>
                  <a:pt x="14713" y="15456"/>
                  <a:pt x="14903" y="15672"/>
                </a:cubicBezTo>
                <a:cubicBezTo>
                  <a:pt x="15590" y="16482"/>
                  <a:pt x="16268" y="17310"/>
                  <a:pt x="16971" y="18096"/>
                </a:cubicBezTo>
                <a:cubicBezTo>
                  <a:pt x="17526" y="18716"/>
                  <a:pt x="18163" y="19254"/>
                  <a:pt x="18924" y="19602"/>
                </a:cubicBezTo>
                <a:cubicBezTo>
                  <a:pt x="19123" y="19693"/>
                  <a:pt x="19321" y="19751"/>
                  <a:pt x="19553" y="19833"/>
                </a:cubicBezTo>
                <a:cubicBezTo>
                  <a:pt x="18874" y="17566"/>
                  <a:pt x="17948" y="15481"/>
                  <a:pt x="16549" y="13620"/>
                </a:cubicBezTo>
                <a:lnTo>
                  <a:pt x="16549" y="13620"/>
                </a:lnTo>
                <a:cubicBezTo>
                  <a:pt x="16607" y="13628"/>
                  <a:pt x="16657" y="13644"/>
                  <a:pt x="16698" y="13661"/>
                </a:cubicBezTo>
                <a:cubicBezTo>
                  <a:pt x="17344" y="13926"/>
                  <a:pt x="17981" y="14207"/>
                  <a:pt x="18626" y="14447"/>
                </a:cubicBezTo>
                <a:cubicBezTo>
                  <a:pt x="19425" y="14746"/>
                  <a:pt x="20236" y="14978"/>
                  <a:pt x="21086" y="14978"/>
                </a:cubicBezTo>
                <a:cubicBezTo>
                  <a:pt x="21222" y="14978"/>
                  <a:pt x="21359" y="14972"/>
                  <a:pt x="21497" y="14960"/>
                </a:cubicBezTo>
                <a:cubicBezTo>
                  <a:pt x="21828" y="14935"/>
                  <a:pt x="22143" y="14869"/>
                  <a:pt x="22465" y="14728"/>
                </a:cubicBezTo>
                <a:cubicBezTo>
                  <a:pt x="22408" y="14679"/>
                  <a:pt x="22366" y="14637"/>
                  <a:pt x="22325" y="14604"/>
                </a:cubicBezTo>
                <a:cubicBezTo>
                  <a:pt x="21746" y="14199"/>
                  <a:pt x="21158" y="13793"/>
                  <a:pt x="20579" y="13388"/>
                </a:cubicBezTo>
                <a:cubicBezTo>
                  <a:pt x="19834" y="12867"/>
                  <a:pt x="19098" y="12345"/>
                  <a:pt x="18361" y="11824"/>
                </a:cubicBezTo>
                <a:cubicBezTo>
                  <a:pt x="18295" y="11783"/>
                  <a:pt x="18246" y="11733"/>
                  <a:pt x="18171" y="11667"/>
                </a:cubicBezTo>
                <a:cubicBezTo>
                  <a:pt x="18370" y="11501"/>
                  <a:pt x="18544" y="11336"/>
                  <a:pt x="18726" y="11187"/>
                </a:cubicBezTo>
                <a:cubicBezTo>
                  <a:pt x="19594" y="10492"/>
                  <a:pt x="20554" y="9962"/>
                  <a:pt x="21522" y="9433"/>
                </a:cubicBezTo>
                <a:cubicBezTo>
                  <a:pt x="22474" y="8912"/>
                  <a:pt x="23417" y="8374"/>
                  <a:pt x="24369" y="7844"/>
                </a:cubicBezTo>
                <a:cubicBezTo>
                  <a:pt x="24410" y="7819"/>
                  <a:pt x="24460" y="7778"/>
                  <a:pt x="24501" y="7745"/>
                </a:cubicBezTo>
                <a:lnTo>
                  <a:pt x="24501" y="7745"/>
                </a:lnTo>
                <a:cubicBezTo>
                  <a:pt x="21845" y="7761"/>
                  <a:pt x="19247" y="8125"/>
                  <a:pt x="16698" y="8920"/>
                </a:cubicBezTo>
                <a:cubicBezTo>
                  <a:pt x="16707" y="8854"/>
                  <a:pt x="16707" y="8812"/>
                  <a:pt x="16723" y="8771"/>
                </a:cubicBezTo>
                <a:cubicBezTo>
                  <a:pt x="16930" y="8117"/>
                  <a:pt x="17129" y="7455"/>
                  <a:pt x="17352" y="6810"/>
                </a:cubicBezTo>
                <a:cubicBezTo>
                  <a:pt x="17700" y="5817"/>
                  <a:pt x="18097" y="4841"/>
                  <a:pt x="18270" y="3798"/>
                </a:cubicBezTo>
                <a:cubicBezTo>
                  <a:pt x="18320" y="3500"/>
                  <a:pt x="18345" y="3202"/>
                  <a:pt x="18378" y="2863"/>
                </a:cubicBezTo>
                <a:lnTo>
                  <a:pt x="18378" y="2863"/>
                </a:lnTo>
                <a:cubicBezTo>
                  <a:pt x="18270" y="2929"/>
                  <a:pt x="18213" y="2954"/>
                  <a:pt x="18163" y="2995"/>
                </a:cubicBezTo>
                <a:cubicBezTo>
                  <a:pt x="17369" y="3492"/>
                  <a:pt x="16674" y="4121"/>
                  <a:pt x="16070" y="4832"/>
                </a:cubicBezTo>
                <a:cubicBezTo>
                  <a:pt x="15333" y="5693"/>
                  <a:pt x="14630" y="6595"/>
                  <a:pt x="13918" y="7472"/>
                </a:cubicBezTo>
                <a:cubicBezTo>
                  <a:pt x="13877" y="7530"/>
                  <a:pt x="13827" y="7579"/>
                  <a:pt x="13761" y="7662"/>
                </a:cubicBezTo>
                <a:cubicBezTo>
                  <a:pt x="13728" y="7315"/>
                  <a:pt x="13687" y="7008"/>
                  <a:pt x="13662" y="6711"/>
                </a:cubicBezTo>
                <a:cubicBezTo>
                  <a:pt x="13554" y="5519"/>
                  <a:pt x="13430" y="4328"/>
                  <a:pt x="13190" y="3153"/>
                </a:cubicBezTo>
                <a:cubicBezTo>
                  <a:pt x="13008" y="2251"/>
                  <a:pt x="12768" y="1365"/>
                  <a:pt x="12330" y="546"/>
                </a:cubicBezTo>
                <a:cubicBezTo>
                  <a:pt x="12230" y="356"/>
                  <a:pt x="12106" y="182"/>
                  <a:pt x="11999" y="9"/>
                </a:cubicBezTo>
                <a:cubicBezTo>
                  <a:pt x="11974" y="0"/>
                  <a:pt x="11949" y="0"/>
                  <a:pt x="1193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5" name="Google Shape;355;p15"/>
          <p:cNvGrpSpPr/>
          <p:nvPr/>
        </p:nvGrpSpPr>
        <p:grpSpPr>
          <a:xfrm flipH="1">
            <a:off x="-1011804" y="-405552"/>
            <a:ext cx="2394455" cy="1526796"/>
            <a:chOff x="6923501" y="409648"/>
            <a:chExt cx="1585837" cy="1011190"/>
          </a:xfrm>
        </p:grpSpPr>
        <p:sp>
          <p:nvSpPr>
            <p:cNvPr id="356" name="Google Shape;356;p15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5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8" name="Google Shape;358;p15"/>
          <p:cNvSpPr txBox="1">
            <a:spLocks noGrp="1"/>
          </p:cNvSpPr>
          <p:nvPr>
            <p:ph type="title" hasCustomPrompt="1"/>
          </p:nvPr>
        </p:nvSpPr>
        <p:spPr>
          <a:xfrm>
            <a:off x="1792713" y="2285738"/>
            <a:ext cx="1091700" cy="543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5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59" name="Google Shape;359;p15"/>
          <p:cNvSpPr txBox="1">
            <a:spLocks noGrp="1"/>
          </p:cNvSpPr>
          <p:nvPr>
            <p:ph type="subTitle" idx="1"/>
          </p:nvPr>
        </p:nvSpPr>
        <p:spPr>
          <a:xfrm>
            <a:off x="1273413" y="3068825"/>
            <a:ext cx="2130300" cy="9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60" name="Google Shape;360;p15"/>
          <p:cNvSpPr txBox="1">
            <a:spLocks noGrp="1"/>
          </p:cNvSpPr>
          <p:nvPr>
            <p:ph type="ctrTitle" idx="2"/>
          </p:nvPr>
        </p:nvSpPr>
        <p:spPr>
          <a:xfrm>
            <a:off x="713100" y="3871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61" name="Google Shape;361;p15"/>
          <p:cNvSpPr txBox="1">
            <a:spLocks noGrp="1"/>
          </p:cNvSpPr>
          <p:nvPr>
            <p:ph type="title" idx="3" hasCustomPrompt="1"/>
          </p:nvPr>
        </p:nvSpPr>
        <p:spPr>
          <a:xfrm>
            <a:off x="4026150" y="2285738"/>
            <a:ext cx="1091700" cy="543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5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62" name="Google Shape;362;p15"/>
          <p:cNvSpPr txBox="1">
            <a:spLocks noGrp="1"/>
          </p:cNvSpPr>
          <p:nvPr>
            <p:ph type="subTitle" idx="4"/>
          </p:nvPr>
        </p:nvSpPr>
        <p:spPr>
          <a:xfrm>
            <a:off x="3506850" y="3068825"/>
            <a:ext cx="2130300" cy="9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63" name="Google Shape;363;p15"/>
          <p:cNvSpPr txBox="1">
            <a:spLocks noGrp="1"/>
          </p:cNvSpPr>
          <p:nvPr>
            <p:ph type="title" idx="5" hasCustomPrompt="1"/>
          </p:nvPr>
        </p:nvSpPr>
        <p:spPr>
          <a:xfrm>
            <a:off x="6259588" y="2285738"/>
            <a:ext cx="1091700" cy="543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5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64" name="Google Shape;364;p15"/>
          <p:cNvSpPr txBox="1">
            <a:spLocks noGrp="1"/>
          </p:cNvSpPr>
          <p:nvPr>
            <p:ph type="subTitle" idx="6"/>
          </p:nvPr>
        </p:nvSpPr>
        <p:spPr>
          <a:xfrm>
            <a:off x="5740288" y="3068825"/>
            <a:ext cx="2130300" cy="9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bg>
      <p:bgPr>
        <a:solidFill>
          <a:schemeClr val="accent3"/>
        </a:solidFill>
        <a:effectLst/>
      </p:bgPr>
    </p:bg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16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367" name="Google Shape;367;p16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8" name="Google Shape;368;p16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9" name="Google Shape;369;p16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0" name="Google Shape;370;p16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1" name="Google Shape;371;p16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2" name="Google Shape;372;p16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3" name="Google Shape;373;p16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4" name="Google Shape;374;p16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5" name="Google Shape;375;p16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6" name="Google Shape;376;p16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7" name="Google Shape;377;p16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8" name="Google Shape;378;p16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9" name="Google Shape;379;p16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0" name="Google Shape;380;p16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1" name="Google Shape;381;p16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2" name="Google Shape;382;p16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3" name="Google Shape;383;p16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4" name="Google Shape;384;p16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5" name="Google Shape;385;p16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6" name="Google Shape;386;p16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7" name="Google Shape;387;p16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8" name="Google Shape;388;p16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9" name="Google Shape;389;p16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0" name="Google Shape;390;p16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1" name="Google Shape;391;p16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2" name="Google Shape;392;p16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3" name="Google Shape;393;p16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4" name="Google Shape;394;p16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5" name="Google Shape;395;p16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6" name="Google Shape;396;p16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7" name="Google Shape;397;p16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8" name="Google Shape;398;p16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9" name="Google Shape;399;p16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0" name="Google Shape;400;p16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1" name="Google Shape;401;p16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2" name="Google Shape;402;p16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3" name="Google Shape;403;p16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4" name="Google Shape;404;p16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05" name="Google Shape;405;p16"/>
          <p:cNvSpPr txBox="1">
            <a:spLocks noGrp="1"/>
          </p:cNvSpPr>
          <p:nvPr>
            <p:ph type="subTitle" idx="1"/>
          </p:nvPr>
        </p:nvSpPr>
        <p:spPr>
          <a:xfrm>
            <a:off x="989613" y="2967873"/>
            <a:ext cx="3117000" cy="12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406" name="Google Shape;406;p16"/>
          <p:cNvSpPr txBox="1">
            <a:spLocks noGrp="1"/>
          </p:cNvSpPr>
          <p:nvPr>
            <p:ph type="subTitle" idx="2"/>
          </p:nvPr>
        </p:nvSpPr>
        <p:spPr>
          <a:xfrm>
            <a:off x="989613" y="2587588"/>
            <a:ext cx="3117000" cy="5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07" name="Google Shape;407;p16"/>
          <p:cNvSpPr txBox="1">
            <a:spLocks noGrp="1"/>
          </p:cNvSpPr>
          <p:nvPr>
            <p:ph type="ctrTitle"/>
          </p:nvPr>
        </p:nvSpPr>
        <p:spPr>
          <a:xfrm>
            <a:off x="713100" y="3871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08" name="Google Shape;408;p16"/>
          <p:cNvSpPr>
            <a:spLocks noGrp="1"/>
          </p:cNvSpPr>
          <p:nvPr>
            <p:ph type="pic" idx="3"/>
          </p:nvPr>
        </p:nvSpPr>
        <p:spPr>
          <a:xfrm>
            <a:off x="4760875" y="2307100"/>
            <a:ext cx="3669900" cy="15603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dist="47625" dir="2820000" algn="bl" rotWithShape="0">
              <a:schemeClr val="dk1"/>
            </a:outerShdw>
          </a:effectLst>
        </p:spPr>
      </p:sp>
      <p:grpSp>
        <p:nvGrpSpPr>
          <p:cNvPr id="409" name="Google Shape;409;p16"/>
          <p:cNvGrpSpPr/>
          <p:nvPr/>
        </p:nvGrpSpPr>
        <p:grpSpPr>
          <a:xfrm flipH="1">
            <a:off x="-1011804" y="-405552"/>
            <a:ext cx="2394455" cy="1526796"/>
            <a:chOff x="6923501" y="409648"/>
            <a:chExt cx="1585837" cy="1011190"/>
          </a:xfrm>
        </p:grpSpPr>
        <p:sp>
          <p:nvSpPr>
            <p:cNvPr id="410" name="Google Shape;410;p16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6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bg>
      <p:bgPr>
        <a:solidFill>
          <a:schemeClr val="accent3"/>
        </a:solid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9" name="Google Shape;459;p18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460" name="Google Shape;460;p18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18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2" name="Google Shape;462;p18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3" name="Google Shape;463;p18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4" name="Google Shape;464;p18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5" name="Google Shape;465;p18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6" name="Google Shape;466;p18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18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18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9" name="Google Shape;469;p18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0" name="Google Shape;470;p18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1" name="Google Shape;471;p18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2" name="Google Shape;472;p18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3" name="Google Shape;473;p18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4" name="Google Shape;474;p18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5" name="Google Shape;475;p18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6" name="Google Shape;476;p18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7" name="Google Shape;477;p18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8" name="Google Shape;478;p18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9" name="Google Shape;479;p18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0" name="Google Shape;480;p18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1" name="Google Shape;481;p18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2" name="Google Shape;482;p18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3" name="Google Shape;483;p18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4" name="Google Shape;484;p18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5" name="Google Shape;485;p18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6" name="Google Shape;486;p18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7" name="Google Shape;487;p18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8" name="Google Shape;488;p18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9" name="Google Shape;489;p18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0" name="Google Shape;490;p18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1" name="Google Shape;491;p18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2" name="Google Shape;492;p18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3" name="Google Shape;493;p18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4" name="Google Shape;494;p18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5" name="Google Shape;495;p18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6" name="Google Shape;496;p18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7" name="Google Shape;497;p18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98" name="Google Shape;498;p18"/>
          <p:cNvGrpSpPr/>
          <p:nvPr/>
        </p:nvGrpSpPr>
        <p:grpSpPr>
          <a:xfrm>
            <a:off x="7629846" y="-384477"/>
            <a:ext cx="2394455" cy="1526796"/>
            <a:chOff x="6923501" y="409648"/>
            <a:chExt cx="1585837" cy="1011190"/>
          </a:xfrm>
        </p:grpSpPr>
        <p:sp>
          <p:nvSpPr>
            <p:cNvPr id="499" name="Google Shape;499;p18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1" name="Google Shape;501;p18"/>
          <p:cNvSpPr txBox="1">
            <a:spLocks noGrp="1"/>
          </p:cNvSpPr>
          <p:nvPr>
            <p:ph type="subTitle" idx="1"/>
          </p:nvPr>
        </p:nvSpPr>
        <p:spPr>
          <a:xfrm>
            <a:off x="829413" y="2448736"/>
            <a:ext cx="3549900" cy="8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502" name="Google Shape;502;p18"/>
          <p:cNvSpPr txBox="1">
            <a:spLocks noGrp="1"/>
          </p:cNvSpPr>
          <p:nvPr>
            <p:ph type="subTitle" idx="2"/>
          </p:nvPr>
        </p:nvSpPr>
        <p:spPr>
          <a:xfrm>
            <a:off x="829413" y="1992788"/>
            <a:ext cx="35499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03" name="Google Shape;503;p18"/>
          <p:cNvSpPr txBox="1">
            <a:spLocks noGrp="1"/>
          </p:cNvSpPr>
          <p:nvPr>
            <p:ph type="subTitle" idx="3"/>
          </p:nvPr>
        </p:nvSpPr>
        <p:spPr>
          <a:xfrm>
            <a:off x="4764688" y="2448736"/>
            <a:ext cx="3549900" cy="8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504" name="Google Shape;504;p18"/>
          <p:cNvSpPr txBox="1">
            <a:spLocks noGrp="1"/>
          </p:cNvSpPr>
          <p:nvPr>
            <p:ph type="subTitle" idx="4"/>
          </p:nvPr>
        </p:nvSpPr>
        <p:spPr>
          <a:xfrm>
            <a:off x="4764688" y="1992788"/>
            <a:ext cx="35499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05" name="Google Shape;505;p18"/>
          <p:cNvSpPr txBox="1">
            <a:spLocks noGrp="1"/>
          </p:cNvSpPr>
          <p:nvPr>
            <p:ph type="ctrTitle"/>
          </p:nvPr>
        </p:nvSpPr>
        <p:spPr>
          <a:xfrm>
            <a:off x="713100" y="3871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bg>
      <p:bgPr>
        <a:solidFill>
          <a:schemeClr val="accent3"/>
        </a:solidFill>
        <a:effectLst/>
      </p:bgPr>
    </p:bg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7" name="Google Shape;507;p19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508" name="Google Shape;508;p19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9" name="Google Shape;509;p19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0" name="Google Shape;510;p19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1" name="Google Shape;511;p19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2" name="Google Shape;512;p19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3" name="Google Shape;513;p19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4" name="Google Shape;514;p19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5" name="Google Shape;515;p19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6" name="Google Shape;516;p19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7" name="Google Shape;517;p19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8" name="Google Shape;518;p19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9" name="Google Shape;519;p19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0" name="Google Shape;520;p19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1" name="Google Shape;521;p19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2" name="Google Shape;522;p19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3" name="Google Shape;523;p19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4" name="Google Shape;524;p19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5" name="Google Shape;525;p19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6" name="Google Shape;526;p19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7" name="Google Shape;527;p19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8" name="Google Shape;528;p19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9" name="Google Shape;529;p19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0" name="Google Shape;530;p19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1" name="Google Shape;531;p19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2" name="Google Shape;532;p19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3" name="Google Shape;533;p19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4" name="Google Shape;534;p19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5" name="Google Shape;535;p19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6" name="Google Shape;536;p19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7" name="Google Shape;537;p19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8" name="Google Shape;538;p19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9" name="Google Shape;539;p19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0" name="Google Shape;540;p19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1" name="Google Shape;541;p19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2" name="Google Shape;542;p19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3" name="Google Shape;543;p19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4" name="Google Shape;544;p19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5" name="Google Shape;545;p19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6" name="Google Shape;546;p19"/>
          <p:cNvSpPr txBox="1">
            <a:spLocks noGrp="1"/>
          </p:cNvSpPr>
          <p:nvPr>
            <p:ph type="subTitle" idx="1"/>
          </p:nvPr>
        </p:nvSpPr>
        <p:spPr>
          <a:xfrm>
            <a:off x="973925" y="2001723"/>
            <a:ext cx="3567600" cy="6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547" name="Google Shape;547;p19"/>
          <p:cNvSpPr txBox="1">
            <a:spLocks noGrp="1"/>
          </p:cNvSpPr>
          <p:nvPr>
            <p:ph type="subTitle" idx="2"/>
          </p:nvPr>
        </p:nvSpPr>
        <p:spPr>
          <a:xfrm>
            <a:off x="973925" y="1647375"/>
            <a:ext cx="3567600" cy="48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48" name="Google Shape;548;p19"/>
          <p:cNvSpPr txBox="1">
            <a:spLocks noGrp="1"/>
          </p:cNvSpPr>
          <p:nvPr>
            <p:ph type="subTitle" idx="3"/>
          </p:nvPr>
        </p:nvSpPr>
        <p:spPr>
          <a:xfrm>
            <a:off x="4602475" y="3669223"/>
            <a:ext cx="3567600" cy="6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549" name="Google Shape;549;p19"/>
          <p:cNvSpPr txBox="1">
            <a:spLocks noGrp="1"/>
          </p:cNvSpPr>
          <p:nvPr>
            <p:ph type="subTitle" idx="4"/>
          </p:nvPr>
        </p:nvSpPr>
        <p:spPr>
          <a:xfrm>
            <a:off x="4602475" y="3314925"/>
            <a:ext cx="3567600" cy="48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50" name="Google Shape;550;p19"/>
          <p:cNvSpPr txBox="1">
            <a:spLocks noGrp="1"/>
          </p:cNvSpPr>
          <p:nvPr>
            <p:ph type="ctrTitle"/>
          </p:nvPr>
        </p:nvSpPr>
        <p:spPr>
          <a:xfrm>
            <a:off x="713100" y="3871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551" name="Google Shape;551;p19"/>
          <p:cNvGrpSpPr/>
          <p:nvPr/>
        </p:nvGrpSpPr>
        <p:grpSpPr>
          <a:xfrm flipH="1">
            <a:off x="-1011804" y="-405552"/>
            <a:ext cx="2394455" cy="1526796"/>
            <a:chOff x="6923501" y="409648"/>
            <a:chExt cx="1585837" cy="1011190"/>
          </a:xfrm>
        </p:grpSpPr>
        <p:sp>
          <p:nvSpPr>
            <p:cNvPr id="552" name="Google Shape;552;p19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9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11">
    <p:bg>
      <p:bgPr>
        <a:solidFill>
          <a:schemeClr val="accent3"/>
        </a:solidFill>
        <a:effectLst/>
      </p:bgPr>
    </p:bg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" name="Google Shape;555;p20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556" name="Google Shape;556;p20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7" name="Google Shape;557;p20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8" name="Google Shape;558;p20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9" name="Google Shape;559;p20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0" name="Google Shape;560;p20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1" name="Google Shape;561;p20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2" name="Google Shape;562;p20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3" name="Google Shape;563;p20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4" name="Google Shape;564;p20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5" name="Google Shape;565;p20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6" name="Google Shape;566;p20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7" name="Google Shape;567;p20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8" name="Google Shape;568;p20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9" name="Google Shape;569;p20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0" name="Google Shape;570;p20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1" name="Google Shape;571;p20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2" name="Google Shape;572;p20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3" name="Google Shape;573;p20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4" name="Google Shape;574;p20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5" name="Google Shape;575;p20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6" name="Google Shape;576;p20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7" name="Google Shape;577;p20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8" name="Google Shape;578;p20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9" name="Google Shape;579;p20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0" name="Google Shape;580;p20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1" name="Google Shape;581;p20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2" name="Google Shape;582;p20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3" name="Google Shape;583;p20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4" name="Google Shape;584;p20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5" name="Google Shape;585;p20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6" name="Google Shape;586;p20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7" name="Google Shape;587;p20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8" name="Google Shape;588;p20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9" name="Google Shape;589;p20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0" name="Google Shape;590;p20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1" name="Google Shape;591;p20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2" name="Google Shape;592;p20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3" name="Google Shape;593;p20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94" name="Google Shape;594;p20"/>
          <p:cNvSpPr txBox="1">
            <a:spLocks noGrp="1"/>
          </p:cNvSpPr>
          <p:nvPr>
            <p:ph type="subTitle" idx="1"/>
          </p:nvPr>
        </p:nvSpPr>
        <p:spPr>
          <a:xfrm>
            <a:off x="1078650" y="2439343"/>
            <a:ext cx="6986700" cy="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595" name="Google Shape;595;p20"/>
          <p:cNvSpPr txBox="1">
            <a:spLocks noGrp="1"/>
          </p:cNvSpPr>
          <p:nvPr>
            <p:ph type="subTitle" idx="2"/>
          </p:nvPr>
        </p:nvSpPr>
        <p:spPr>
          <a:xfrm>
            <a:off x="1078650" y="2069156"/>
            <a:ext cx="6986700" cy="48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96" name="Google Shape;596;p20"/>
          <p:cNvSpPr txBox="1">
            <a:spLocks noGrp="1"/>
          </p:cNvSpPr>
          <p:nvPr>
            <p:ph type="subTitle" idx="3"/>
          </p:nvPr>
        </p:nvSpPr>
        <p:spPr>
          <a:xfrm>
            <a:off x="1078650" y="3720109"/>
            <a:ext cx="6986700" cy="6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597" name="Google Shape;597;p20"/>
          <p:cNvSpPr txBox="1">
            <a:spLocks noGrp="1"/>
          </p:cNvSpPr>
          <p:nvPr>
            <p:ph type="subTitle" idx="4"/>
          </p:nvPr>
        </p:nvSpPr>
        <p:spPr>
          <a:xfrm>
            <a:off x="1078650" y="3349973"/>
            <a:ext cx="6986700" cy="48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598" name="Google Shape;598;p20"/>
          <p:cNvSpPr txBox="1">
            <a:spLocks noGrp="1"/>
          </p:cNvSpPr>
          <p:nvPr>
            <p:ph type="ctrTitle"/>
          </p:nvPr>
        </p:nvSpPr>
        <p:spPr>
          <a:xfrm>
            <a:off x="713100" y="3871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599" name="Google Shape;599;p20"/>
          <p:cNvGrpSpPr/>
          <p:nvPr/>
        </p:nvGrpSpPr>
        <p:grpSpPr>
          <a:xfrm>
            <a:off x="7423971" y="1189398"/>
            <a:ext cx="2394455" cy="1526796"/>
            <a:chOff x="6923501" y="409648"/>
            <a:chExt cx="1585837" cy="1011190"/>
          </a:xfrm>
        </p:grpSpPr>
        <p:sp>
          <p:nvSpPr>
            <p:cNvPr id="600" name="Google Shape;600;p20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0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bg>
      <p:bgPr>
        <a:solidFill>
          <a:schemeClr val="accent3"/>
        </a:solidFill>
        <a:effectLst/>
      </p:bgPr>
    </p:bg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1" name="Google Shape;611;p22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612" name="Google Shape;612;p22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3" name="Google Shape;613;p22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4" name="Google Shape;614;p22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5" name="Google Shape;615;p22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6" name="Google Shape;616;p22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7" name="Google Shape;617;p22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8" name="Google Shape;618;p22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9" name="Google Shape;619;p22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0" name="Google Shape;620;p22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1" name="Google Shape;621;p22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2" name="Google Shape;622;p22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3" name="Google Shape;623;p22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4" name="Google Shape;624;p22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5" name="Google Shape;625;p22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6" name="Google Shape;626;p22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7" name="Google Shape;627;p22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8" name="Google Shape;628;p22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9" name="Google Shape;629;p22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0" name="Google Shape;630;p22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1" name="Google Shape;631;p22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2" name="Google Shape;632;p22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3" name="Google Shape;633;p22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4" name="Google Shape;634;p22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5" name="Google Shape;635;p22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6" name="Google Shape;636;p22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7" name="Google Shape;637;p22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8" name="Google Shape;638;p22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9" name="Google Shape;639;p22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0" name="Google Shape;640;p22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1" name="Google Shape;641;p22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2" name="Google Shape;642;p22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3" name="Google Shape;643;p22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4" name="Google Shape;644;p22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5" name="Google Shape;645;p22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6" name="Google Shape;646;p22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7" name="Google Shape;647;p22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8" name="Google Shape;648;p22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9" name="Google Shape;649;p22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50" name="Google Shape;650;p22"/>
          <p:cNvSpPr/>
          <p:nvPr/>
        </p:nvSpPr>
        <p:spPr>
          <a:xfrm rot="-1738024">
            <a:off x="7611145" y="3443018"/>
            <a:ext cx="2885644" cy="2744363"/>
          </a:xfrm>
          <a:custGeom>
            <a:avLst/>
            <a:gdLst/>
            <a:ahLst/>
            <a:cxnLst/>
            <a:rect l="l" t="t" r="r" b="b"/>
            <a:pathLst>
              <a:path w="24501" h="23301" extrusionOk="0">
                <a:moveTo>
                  <a:pt x="11932" y="0"/>
                </a:moveTo>
                <a:cubicBezTo>
                  <a:pt x="11783" y="339"/>
                  <a:pt x="11610" y="662"/>
                  <a:pt x="11486" y="1010"/>
                </a:cubicBezTo>
                <a:cubicBezTo>
                  <a:pt x="11039" y="2226"/>
                  <a:pt x="10898" y="3500"/>
                  <a:pt x="10824" y="4783"/>
                </a:cubicBezTo>
                <a:cubicBezTo>
                  <a:pt x="10766" y="5718"/>
                  <a:pt x="10749" y="6644"/>
                  <a:pt x="10716" y="7579"/>
                </a:cubicBezTo>
                <a:cubicBezTo>
                  <a:pt x="10716" y="7629"/>
                  <a:pt x="10708" y="7679"/>
                  <a:pt x="10691" y="7761"/>
                </a:cubicBezTo>
                <a:cubicBezTo>
                  <a:pt x="10625" y="7679"/>
                  <a:pt x="10575" y="7637"/>
                  <a:pt x="10534" y="7588"/>
                </a:cubicBezTo>
                <a:cubicBezTo>
                  <a:pt x="9938" y="6926"/>
                  <a:pt x="9351" y="6264"/>
                  <a:pt x="8739" y="5618"/>
                </a:cubicBezTo>
                <a:cubicBezTo>
                  <a:pt x="7977" y="4808"/>
                  <a:pt x="7150" y="4071"/>
                  <a:pt x="6190" y="3500"/>
                </a:cubicBezTo>
                <a:cubicBezTo>
                  <a:pt x="6066" y="3434"/>
                  <a:pt x="5942" y="3368"/>
                  <a:pt x="5785" y="3285"/>
                </a:cubicBezTo>
                <a:lnTo>
                  <a:pt x="5785" y="3285"/>
                </a:lnTo>
                <a:cubicBezTo>
                  <a:pt x="5818" y="3508"/>
                  <a:pt x="5843" y="3699"/>
                  <a:pt x="5876" y="3889"/>
                </a:cubicBezTo>
                <a:cubicBezTo>
                  <a:pt x="6041" y="4799"/>
                  <a:pt x="6405" y="5635"/>
                  <a:pt x="6761" y="6479"/>
                </a:cubicBezTo>
                <a:cubicBezTo>
                  <a:pt x="7117" y="7298"/>
                  <a:pt x="7448" y="8134"/>
                  <a:pt x="7787" y="8961"/>
                </a:cubicBezTo>
                <a:cubicBezTo>
                  <a:pt x="7820" y="9036"/>
                  <a:pt x="7837" y="9118"/>
                  <a:pt x="7861" y="9218"/>
                </a:cubicBezTo>
                <a:cubicBezTo>
                  <a:pt x="6554" y="8895"/>
                  <a:pt x="5255" y="8696"/>
                  <a:pt x="3940" y="8589"/>
                </a:cubicBezTo>
                <a:cubicBezTo>
                  <a:pt x="3189" y="8532"/>
                  <a:pt x="2435" y="8494"/>
                  <a:pt x="1680" y="8494"/>
                </a:cubicBezTo>
                <a:cubicBezTo>
                  <a:pt x="1121" y="8494"/>
                  <a:pt x="561" y="8515"/>
                  <a:pt x="1" y="8564"/>
                </a:cubicBezTo>
                <a:cubicBezTo>
                  <a:pt x="133" y="8655"/>
                  <a:pt x="266" y="8738"/>
                  <a:pt x="406" y="8804"/>
                </a:cubicBezTo>
                <a:cubicBezTo>
                  <a:pt x="1515" y="9325"/>
                  <a:pt x="2624" y="9838"/>
                  <a:pt x="3724" y="10359"/>
                </a:cubicBezTo>
                <a:cubicBezTo>
                  <a:pt x="4643" y="10790"/>
                  <a:pt x="5545" y="11261"/>
                  <a:pt x="6347" y="11890"/>
                </a:cubicBezTo>
                <a:cubicBezTo>
                  <a:pt x="6414" y="11940"/>
                  <a:pt x="6480" y="11998"/>
                  <a:pt x="6562" y="12064"/>
                </a:cubicBezTo>
                <a:cubicBezTo>
                  <a:pt x="6463" y="12155"/>
                  <a:pt x="6389" y="12238"/>
                  <a:pt x="6298" y="12312"/>
                </a:cubicBezTo>
                <a:cubicBezTo>
                  <a:pt x="5710" y="12751"/>
                  <a:pt x="5131" y="13198"/>
                  <a:pt x="4535" y="13628"/>
                </a:cubicBezTo>
                <a:cubicBezTo>
                  <a:pt x="3898" y="14091"/>
                  <a:pt x="3236" y="14546"/>
                  <a:pt x="2698" y="15134"/>
                </a:cubicBezTo>
                <a:cubicBezTo>
                  <a:pt x="2624" y="15216"/>
                  <a:pt x="2558" y="15299"/>
                  <a:pt x="2483" y="15390"/>
                </a:cubicBezTo>
                <a:cubicBezTo>
                  <a:pt x="2525" y="15407"/>
                  <a:pt x="2541" y="15415"/>
                  <a:pt x="2566" y="15423"/>
                </a:cubicBezTo>
                <a:cubicBezTo>
                  <a:pt x="2792" y="15490"/>
                  <a:pt x="3018" y="15519"/>
                  <a:pt x="3244" y="15519"/>
                </a:cubicBezTo>
                <a:cubicBezTo>
                  <a:pt x="3523" y="15519"/>
                  <a:pt x="3802" y="15475"/>
                  <a:pt x="4080" y="15407"/>
                </a:cubicBezTo>
                <a:cubicBezTo>
                  <a:pt x="4750" y="15241"/>
                  <a:pt x="5371" y="14927"/>
                  <a:pt x="6000" y="14654"/>
                </a:cubicBezTo>
                <a:cubicBezTo>
                  <a:pt x="6579" y="14406"/>
                  <a:pt x="7166" y="14174"/>
                  <a:pt x="7762" y="13959"/>
                </a:cubicBezTo>
                <a:cubicBezTo>
                  <a:pt x="7936" y="13893"/>
                  <a:pt x="8126" y="13884"/>
                  <a:pt x="8317" y="13851"/>
                </a:cubicBezTo>
                <a:lnTo>
                  <a:pt x="8333" y="13893"/>
                </a:lnTo>
                <a:cubicBezTo>
                  <a:pt x="7051" y="15837"/>
                  <a:pt x="6256" y="17980"/>
                  <a:pt x="5735" y="20280"/>
                </a:cubicBezTo>
                <a:cubicBezTo>
                  <a:pt x="5834" y="20247"/>
                  <a:pt x="5892" y="20231"/>
                  <a:pt x="5942" y="20206"/>
                </a:cubicBezTo>
                <a:cubicBezTo>
                  <a:pt x="6414" y="20032"/>
                  <a:pt x="6819" y="19751"/>
                  <a:pt x="7200" y="19428"/>
                </a:cubicBezTo>
                <a:cubicBezTo>
                  <a:pt x="7812" y="18898"/>
                  <a:pt x="8317" y="18278"/>
                  <a:pt x="8788" y="17641"/>
                </a:cubicBezTo>
                <a:cubicBezTo>
                  <a:pt x="9359" y="16863"/>
                  <a:pt x="9930" y="16093"/>
                  <a:pt x="10493" y="15324"/>
                </a:cubicBezTo>
                <a:cubicBezTo>
                  <a:pt x="10534" y="15266"/>
                  <a:pt x="10584" y="15216"/>
                  <a:pt x="10642" y="15150"/>
                </a:cubicBezTo>
                <a:cubicBezTo>
                  <a:pt x="10666" y="15216"/>
                  <a:pt x="10683" y="15250"/>
                  <a:pt x="10691" y="15283"/>
                </a:cubicBezTo>
                <a:cubicBezTo>
                  <a:pt x="10774" y="15779"/>
                  <a:pt x="10890" y="16276"/>
                  <a:pt x="10948" y="16780"/>
                </a:cubicBezTo>
                <a:cubicBezTo>
                  <a:pt x="11080" y="17955"/>
                  <a:pt x="11221" y="19122"/>
                  <a:pt x="11552" y="20255"/>
                </a:cubicBezTo>
                <a:cubicBezTo>
                  <a:pt x="11775" y="21050"/>
                  <a:pt x="11949" y="21852"/>
                  <a:pt x="12305" y="22597"/>
                </a:cubicBezTo>
                <a:cubicBezTo>
                  <a:pt x="12421" y="22837"/>
                  <a:pt x="12578" y="23069"/>
                  <a:pt x="12710" y="23300"/>
                </a:cubicBezTo>
                <a:lnTo>
                  <a:pt x="12785" y="23300"/>
                </a:lnTo>
                <a:cubicBezTo>
                  <a:pt x="12900" y="23077"/>
                  <a:pt x="13049" y="22870"/>
                  <a:pt x="13116" y="22638"/>
                </a:cubicBezTo>
                <a:cubicBezTo>
                  <a:pt x="13306" y="22018"/>
                  <a:pt x="13488" y="21389"/>
                  <a:pt x="13629" y="20744"/>
                </a:cubicBezTo>
                <a:cubicBezTo>
                  <a:pt x="13778" y="20065"/>
                  <a:pt x="13902" y="19378"/>
                  <a:pt x="13976" y="18683"/>
                </a:cubicBezTo>
                <a:cubicBezTo>
                  <a:pt x="14075" y="17815"/>
                  <a:pt x="14092" y="16946"/>
                  <a:pt x="14158" y="16077"/>
                </a:cubicBezTo>
                <a:cubicBezTo>
                  <a:pt x="14183" y="15729"/>
                  <a:pt x="14241" y="15390"/>
                  <a:pt x="14282" y="15051"/>
                </a:cubicBezTo>
                <a:lnTo>
                  <a:pt x="14332" y="15034"/>
                </a:lnTo>
                <a:cubicBezTo>
                  <a:pt x="14522" y="15250"/>
                  <a:pt x="14713" y="15456"/>
                  <a:pt x="14903" y="15672"/>
                </a:cubicBezTo>
                <a:cubicBezTo>
                  <a:pt x="15590" y="16482"/>
                  <a:pt x="16268" y="17310"/>
                  <a:pt x="16971" y="18096"/>
                </a:cubicBezTo>
                <a:cubicBezTo>
                  <a:pt x="17526" y="18716"/>
                  <a:pt x="18163" y="19254"/>
                  <a:pt x="18924" y="19602"/>
                </a:cubicBezTo>
                <a:cubicBezTo>
                  <a:pt x="19123" y="19693"/>
                  <a:pt x="19321" y="19751"/>
                  <a:pt x="19553" y="19833"/>
                </a:cubicBezTo>
                <a:cubicBezTo>
                  <a:pt x="18874" y="17566"/>
                  <a:pt x="17948" y="15481"/>
                  <a:pt x="16549" y="13620"/>
                </a:cubicBezTo>
                <a:lnTo>
                  <a:pt x="16549" y="13620"/>
                </a:lnTo>
                <a:cubicBezTo>
                  <a:pt x="16607" y="13628"/>
                  <a:pt x="16657" y="13644"/>
                  <a:pt x="16698" y="13661"/>
                </a:cubicBezTo>
                <a:cubicBezTo>
                  <a:pt x="17344" y="13926"/>
                  <a:pt x="17981" y="14207"/>
                  <a:pt x="18626" y="14447"/>
                </a:cubicBezTo>
                <a:cubicBezTo>
                  <a:pt x="19425" y="14746"/>
                  <a:pt x="20236" y="14978"/>
                  <a:pt x="21086" y="14978"/>
                </a:cubicBezTo>
                <a:cubicBezTo>
                  <a:pt x="21222" y="14978"/>
                  <a:pt x="21359" y="14972"/>
                  <a:pt x="21497" y="14960"/>
                </a:cubicBezTo>
                <a:cubicBezTo>
                  <a:pt x="21828" y="14935"/>
                  <a:pt x="22143" y="14869"/>
                  <a:pt x="22465" y="14728"/>
                </a:cubicBezTo>
                <a:cubicBezTo>
                  <a:pt x="22408" y="14679"/>
                  <a:pt x="22366" y="14637"/>
                  <a:pt x="22325" y="14604"/>
                </a:cubicBezTo>
                <a:cubicBezTo>
                  <a:pt x="21746" y="14199"/>
                  <a:pt x="21158" y="13793"/>
                  <a:pt x="20579" y="13388"/>
                </a:cubicBezTo>
                <a:cubicBezTo>
                  <a:pt x="19834" y="12867"/>
                  <a:pt x="19098" y="12345"/>
                  <a:pt x="18361" y="11824"/>
                </a:cubicBezTo>
                <a:cubicBezTo>
                  <a:pt x="18295" y="11783"/>
                  <a:pt x="18246" y="11733"/>
                  <a:pt x="18171" y="11667"/>
                </a:cubicBezTo>
                <a:cubicBezTo>
                  <a:pt x="18370" y="11501"/>
                  <a:pt x="18544" y="11336"/>
                  <a:pt x="18726" y="11187"/>
                </a:cubicBezTo>
                <a:cubicBezTo>
                  <a:pt x="19594" y="10492"/>
                  <a:pt x="20554" y="9962"/>
                  <a:pt x="21522" y="9433"/>
                </a:cubicBezTo>
                <a:cubicBezTo>
                  <a:pt x="22474" y="8912"/>
                  <a:pt x="23417" y="8374"/>
                  <a:pt x="24369" y="7844"/>
                </a:cubicBezTo>
                <a:cubicBezTo>
                  <a:pt x="24410" y="7819"/>
                  <a:pt x="24460" y="7778"/>
                  <a:pt x="24501" y="7745"/>
                </a:cubicBezTo>
                <a:lnTo>
                  <a:pt x="24501" y="7745"/>
                </a:lnTo>
                <a:cubicBezTo>
                  <a:pt x="21845" y="7761"/>
                  <a:pt x="19247" y="8125"/>
                  <a:pt x="16698" y="8920"/>
                </a:cubicBezTo>
                <a:cubicBezTo>
                  <a:pt x="16707" y="8854"/>
                  <a:pt x="16707" y="8812"/>
                  <a:pt x="16723" y="8771"/>
                </a:cubicBezTo>
                <a:cubicBezTo>
                  <a:pt x="16930" y="8117"/>
                  <a:pt x="17129" y="7455"/>
                  <a:pt x="17352" y="6810"/>
                </a:cubicBezTo>
                <a:cubicBezTo>
                  <a:pt x="17700" y="5817"/>
                  <a:pt x="18097" y="4841"/>
                  <a:pt x="18270" y="3798"/>
                </a:cubicBezTo>
                <a:cubicBezTo>
                  <a:pt x="18320" y="3500"/>
                  <a:pt x="18345" y="3202"/>
                  <a:pt x="18378" y="2863"/>
                </a:cubicBezTo>
                <a:lnTo>
                  <a:pt x="18378" y="2863"/>
                </a:lnTo>
                <a:cubicBezTo>
                  <a:pt x="18270" y="2929"/>
                  <a:pt x="18213" y="2954"/>
                  <a:pt x="18163" y="2995"/>
                </a:cubicBezTo>
                <a:cubicBezTo>
                  <a:pt x="17369" y="3492"/>
                  <a:pt x="16674" y="4121"/>
                  <a:pt x="16070" y="4832"/>
                </a:cubicBezTo>
                <a:cubicBezTo>
                  <a:pt x="15333" y="5693"/>
                  <a:pt x="14630" y="6595"/>
                  <a:pt x="13918" y="7472"/>
                </a:cubicBezTo>
                <a:cubicBezTo>
                  <a:pt x="13877" y="7530"/>
                  <a:pt x="13827" y="7579"/>
                  <a:pt x="13761" y="7662"/>
                </a:cubicBezTo>
                <a:cubicBezTo>
                  <a:pt x="13728" y="7315"/>
                  <a:pt x="13687" y="7008"/>
                  <a:pt x="13662" y="6711"/>
                </a:cubicBezTo>
                <a:cubicBezTo>
                  <a:pt x="13554" y="5519"/>
                  <a:pt x="13430" y="4328"/>
                  <a:pt x="13190" y="3153"/>
                </a:cubicBezTo>
                <a:cubicBezTo>
                  <a:pt x="13008" y="2251"/>
                  <a:pt x="12768" y="1365"/>
                  <a:pt x="12330" y="546"/>
                </a:cubicBezTo>
                <a:cubicBezTo>
                  <a:pt x="12230" y="356"/>
                  <a:pt x="12106" y="182"/>
                  <a:pt x="11999" y="9"/>
                </a:cubicBezTo>
                <a:cubicBezTo>
                  <a:pt x="11974" y="0"/>
                  <a:pt x="11949" y="0"/>
                  <a:pt x="1193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1" name="Google Shape;651;p22"/>
          <p:cNvGrpSpPr/>
          <p:nvPr/>
        </p:nvGrpSpPr>
        <p:grpSpPr>
          <a:xfrm flipH="1">
            <a:off x="-1011804" y="-405552"/>
            <a:ext cx="2394455" cy="1526796"/>
            <a:chOff x="6923501" y="409648"/>
            <a:chExt cx="1585837" cy="1011190"/>
          </a:xfrm>
        </p:grpSpPr>
        <p:sp>
          <p:nvSpPr>
            <p:cNvPr id="652" name="Google Shape;652;p22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2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bg>
      <p:bgPr>
        <a:solidFill>
          <a:schemeClr val="lt2"/>
        </a:solidFill>
        <a:effectLst/>
      </p:bgPr>
    </p:bg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" name="Google Shape;655;p23"/>
          <p:cNvGrpSpPr/>
          <p:nvPr/>
        </p:nvGrpSpPr>
        <p:grpSpPr>
          <a:xfrm>
            <a:off x="-984529" y="3975198"/>
            <a:ext cx="2394455" cy="1526796"/>
            <a:chOff x="6923501" y="409648"/>
            <a:chExt cx="1585837" cy="1011190"/>
          </a:xfrm>
        </p:grpSpPr>
        <p:sp>
          <p:nvSpPr>
            <p:cNvPr id="656" name="Google Shape;656;p23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3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8" name="Google Shape;658;p23"/>
          <p:cNvSpPr/>
          <p:nvPr/>
        </p:nvSpPr>
        <p:spPr>
          <a:xfrm flipH="1">
            <a:off x="7601424" y="-1344089"/>
            <a:ext cx="3161425" cy="3006586"/>
          </a:xfrm>
          <a:custGeom>
            <a:avLst/>
            <a:gdLst/>
            <a:ahLst/>
            <a:cxnLst/>
            <a:rect l="l" t="t" r="r" b="b"/>
            <a:pathLst>
              <a:path w="24501" h="23301" extrusionOk="0">
                <a:moveTo>
                  <a:pt x="11932" y="0"/>
                </a:moveTo>
                <a:cubicBezTo>
                  <a:pt x="11783" y="339"/>
                  <a:pt x="11610" y="662"/>
                  <a:pt x="11486" y="1010"/>
                </a:cubicBezTo>
                <a:cubicBezTo>
                  <a:pt x="11039" y="2226"/>
                  <a:pt x="10898" y="3500"/>
                  <a:pt x="10824" y="4783"/>
                </a:cubicBezTo>
                <a:cubicBezTo>
                  <a:pt x="10766" y="5718"/>
                  <a:pt x="10749" y="6644"/>
                  <a:pt x="10716" y="7579"/>
                </a:cubicBezTo>
                <a:cubicBezTo>
                  <a:pt x="10716" y="7629"/>
                  <a:pt x="10708" y="7679"/>
                  <a:pt x="10691" y="7761"/>
                </a:cubicBezTo>
                <a:cubicBezTo>
                  <a:pt x="10625" y="7679"/>
                  <a:pt x="10575" y="7637"/>
                  <a:pt x="10534" y="7588"/>
                </a:cubicBezTo>
                <a:cubicBezTo>
                  <a:pt x="9938" y="6926"/>
                  <a:pt x="9351" y="6264"/>
                  <a:pt x="8739" y="5618"/>
                </a:cubicBezTo>
                <a:cubicBezTo>
                  <a:pt x="7977" y="4808"/>
                  <a:pt x="7150" y="4071"/>
                  <a:pt x="6190" y="3500"/>
                </a:cubicBezTo>
                <a:cubicBezTo>
                  <a:pt x="6066" y="3434"/>
                  <a:pt x="5942" y="3368"/>
                  <a:pt x="5785" y="3285"/>
                </a:cubicBezTo>
                <a:lnTo>
                  <a:pt x="5785" y="3285"/>
                </a:lnTo>
                <a:cubicBezTo>
                  <a:pt x="5818" y="3508"/>
                  <a:pt x="5843" y="3699"/>
                  <a:pt x="5876" y="3889"/>
                </a:cubicBezTo>
                <a:cubicBezTo>
                  <a:pt x="6041" y="4799"/>
                  <a:pt x="6405" y="5635"/>
                  <a:pt x="6761" y="6479"/>
                </a:cubicBezTo>
                <a:cubicBezTo>
                  <a:pt x="7117" y="7298"/>
                  <a:pt x="7448" y="8134"/>
                  <a:pt x="7787" y="8961"/>
                </a:cubicBezTo>
                <a:cubicBezTo>
                  <a:pt x="7820" y="9036"/>
                  <a:pt x="7837" y="9118"/>
                  <a:pt x="7861" y="9218"/>
                </a:cubicBezTo>
                <a:cubicBezTo>
                  <a:pt x="6554" y="8895"/>
                  <a:pt x="5255" y="8696"/>
                  <a:pt x="3940" y="8589"/>
                </a:cubicBezTo>
                <a:cubicBezTo>
                  <a:pt x="3189" y="8532"/>
                  <a:pt x="2435" y="8494"/>
                  <a:pt x="1680" y="8494"/>
                </a:cubicBezTo>
                <a:cubicBezTo>
                  <a:pt x="1121" y="8494"/>
                  <a:pt x="561" y="8515"/>
                  <a:pt x="1" y="8564"/>
                </a:cubicBezTo>
                <a:cubicBezTo>
                  <a:pt x="133" y="8655"/>
                  <a:pt x="266" y="8738"/>
                  <a:pt x="406" y="8804"/>
                </a:cubicBezTo>
                <a:cubicBezTo>
                  <a:pt x="1515" y="9325"/>
                  <a:pt x="2624" y="9838"/>
                  <a:pt x="3724" y="10359"/>
                </a:cubicBezTo>
                <a:cubicBezTo>
                  <a:pt x="4643" y="10790"/>
                  <a:pt x="5545" y="11261"/>
                  <a:pt x="6347" y="11890"/>
                </a:cubicBezTo>
                <a:cubicBezTo>
                  <a:pt x="6414" y="11940"/>
                  <a:pt x="6480" y="11998"/>
                  <a:pt x="6562" y="12064"/>
                </a:cubicBezTo>
                <a:cubicBezTo>
                  <a:pt x="6463" y="12155"/>
                  <a:pt x="6389" y="12238"/>
                  <a:pt x="6298" y="12312"/>
                </a:cubicBezTo>
                <a:cubicBezTo>
                  <a:pt x="5710" y="12751"/>
                  <a:pt x="5131" y="13198"/>
                  <a:pt x="4535" y="13628"/>
                </a:cubicBezTo>
                <a:cubicBezTo>
                  <a:pt x="3898" y="14091"/>
                  <a:pt x="3236" y="14546"/>
                  <a:pt x="2698" y="15134"/>
                </a:cubicBezTo>
                <a:cubicBezTo>
                  <a:pt x="2624" y="15216"/>
                  <a:pt x="2558" y="15299"/>
                  <a:pt x="2483" y="15390"/>
                </a:cubicBezTo>
                <a:cubicBezTo>
                  <a:pt x="2525" y="15407"/>
                  <a:pt x="2541" y="15415"/>
                  <a:pt x="2566" y="15423"/>
                </a:cubicBezTo>
                <a:cubicBezTo>
                  <a:pt x="2792" y="15490"/>
                  <a:pt x="3018" y="15519"/>
                  <a:pt x="3244" y="15519"/>
                </a:cubicBezTo>
                <a:cubicBezTo>
                  <a:pt x="3523" y="15519"/>
                  <a:pt x="3802" y="15475"/>
                  <a:pt x="4080" y="15407"/>
                </a:cubicBezTo>
                <a:cubicBezTo>
                  <a:pt x="4750" y="15241"/>
                  <a:pt x="5371" y="14927"/>
                  <a:pt x="6000" y="14654"/>
                </a:cubicBezTo>
                <a:cubicBezTo>
                  <a:pt x="6579" y="14406"/>
                  <a:pt x="7166" y="14174"/>
                  <a:pt x="7762" y="13959"/>
                </a:cubicBezTo>
                <a:cubicBezTo>
                  <a:pt x="7936" y="13893"/>
                  <a:pt x="8126" y="13884"/>
                  <a:pt x="8317" y="13851"/>
                </a:cubicBezTo>
                <a:lnTo>
                  <a:pt x="8333" y="13893"/>
                </a:lnTo>
                <a:cubicBezTo>
                  <a:pt x="7051" y="15837"/>
                  <a:pt x="6256" y="17980"/>
                  <a:pt x="5735" y="20280"/>
                </a:cubicBezTo>
                <a:cubicBezTo>
                  <a:pt x="5834" y="20247"/>
                  <a:pt x="5892" y="20231"/>
                  <a:pt x="5942" y="20206"/>
                </a:cubicBezTo>
                <a:cubicBezTo>
                  <a:pt x="6414" y="20032"/>
                  <a:pt x="6819" y="19751"/>
                  <a:pt x="7200" y="19428"/>
                </a:cubicBezTo>
                <a:cubicBezTo>
                  <a:pt x="7812" y="18898"/>
                  <a:pt x="8317" y="18278"/>
                  <a:pt x="8788" y="17641"/>
                </a:cubicBezTo>
                <a:cubicBezTo>
                  <a:pt x="9359" y="16863"/>
                  <a:pt x="9930" y="16093"/>
                  <a:pt x="10493" y="15324"/>
                </a:cubicBezTo>
                <a:cubicBezTo>
                  <a:pt x="10534" y="15266"/>
                  <a:pt x="10584" y="15216"/>
                  <a:pt x="10642" y="15150"/>
                </a:cubicBezTo>
                <a:cubicBezTo>
                  <a:pt x="10666" y="15216"/>
                  <a:pt x="10683" y="15250"/>
                  <a:pt x="10691" y="15283"/>
                </a:cubicBezTo>
                <a:cubicBezTo>
                  <a:pt x="10774" y="15779"/>
                  <a:pt x="10890" y="16276"/>
                  <a:pt x="10948" y="16780"/>
                </a:cubicBezTo>
                <a:cubicBezTo>
                  <a:pt x="11080" y="17955"/>
                  <a:pt x="11221" y="19122"/>
                  <a:pt x="11552" y="20255"/>
                </a:cubicBezTo>
                <a:cubicBezTo>
                  <a:pt x="11775" y="21050"/>
                  <a:pt x="11949" y="21852"/>
                  <a:pt x="12305" y="22597"/>
                </a:cubicBezTo>
                <a:cubicBezTo>
                  <a:pt x="12421" y="22837"/>
                  <a:pt x="12578" y="23069"/>
                  <a:pt x="12710" y="23300"/>
                </a:cubicBezTo>
                <a:lnTo>
                  <a:pt x="12785" y="23300"/>
                </a:lnTo>
                <a:cubicBezTo>
                  <a:pt x="12900" y="23077"/>
                  <a:pt x="13049" y="22870"/>
                  <a:pt x="13116" y="22638"/>
                </a:cubicBezTo>
                <a:cubicBezTo>
                  <a:pt x="13306" y="22018"/>
                  <a:pt x="13488" y="21389"/>
                  <a:pt x="13629" y="20744"/>
                </a:cubicBezTo>
                <a:cubicBezTo>
                  <a:pt x="13778" y="20065"/>
                  <a:pt x="13902" y="19378"/>
                  <a:pt x="13976" y="18683"/>
                </a:cubicBezTo>
                <a:cubicBezTo>
                  <a:pt x="14075" y="17815"/>
                  <a:pt x="14092" y="16946"/>
                  <a:pt x="14158" y="16077"/>
                </a:cubicBezTo>
                <a:cubicBezTo>
                  <a:pt x="14183" y="15729"/>
                  <a:pt x="14241" y="15390"/>
                  <a:pt x="14282" y="15051"/>
                </a:cubicBezTo>
                <a:lnTo>
                  <a:pt x="14332" y="15034"/>
                </a:lnTo>
                <a:cubicBezTo>
                  <a:pt x="14522" y="15250"/>
                  <a:pt x="14713" y="15456"/>
                  <a:pt x="14903" y="15672"/>
                </a:cubicBezTo>
                <a:cubicBezTo>
                  <a:pt x="15590" y="16482"/>
                  <a:pt x="16268" y="17310"/>
                  <a:pt x="16971" y="18096"/>
                </a:cubicBezTo>
                <a:cubicBezTo>
                  <a:pt x="17526" y="18716"/>
                  <a:pt x="18163" y="19254"/>
                  <a:pt x="18924" y="19602"/>
                </a:cubicBezTo>
                <a:cubicBezTo>
                  <a:pt x="19123" y="19693"/>
                  <a:pt x="19321" y="19751"/>
                  <a:pt x="19553" y="19833"/>
                </a:cubicBezTo>
                <a:cubicBezTo>
                  <a:pt x="18874" y="17566"/>
                  <a:pt x="17948" y="15481"/>
                  <a:pt x="16549" y="13620"/>
                </a:cubicBezTo>
                <a:lnTo>
                  <a:pt x="16549" y="13620"/>
                </a:lnTo>
                <a:cubicBezTo>
                  <a:pt x="16607" y="13628"/>
                  <a:pt x="16657" y="13644"/>
                  <a:pt x="16698" y="13661"/>
                </a:cubicBezTo>
                <a:cubicBezTo>
                  <a:pt x="17344" y="13926"/>
                  <a:pt x="17981" y="14207"/>
                  <a:pt x="18626" y="14447"/>
                </a:cubicBezTo>
                <a:cubicBezTo>
                  <a:pt x="19425" y="14746"/>
                  <a:pt x="20236" y="14978"/>
                  <a:pt x="21086" y="14978"/>
                </a:cubicBezTo>
                <a:cubicBezTo>
                  <a:pt x="21222" y="14978"/>
                  <a:pt x="21359" y="14972"/>
                  <a:pt x="21497" y="14960"/>
                </a:cubicBezTo>
                <a:cubicBezTo>
                  <a:pt x="21828" y="14935"/>
                  <a:pt x="22143" y="14869"/>
                  <a:pt x="22465" y="14728"/>
                </a:cubicBezTo>
                <a:cubicBezTo>
                  <a:pt x="22408" y="14679"/>
                  <a:pt x="22366" y="14637"/>
                  <a:pt x="22325" y="14604"/>
                </a:cubicBezTo>
                <a:cubicBezTo>
                  <a:pt x="21746" y="14199"/>
                  <a:pt x="21158" y="13793"/>
                  <a:pt x="20579" y="13388"/>
                </a:cubicBezTo>
                <a:cubicBezTo>
                  <a:pt x="19834" y="12867"/>
                  <a:pt x="19098" y="12345"/>
                  <a:pt x="18361" y="11824"/>
                </a:cubicBezTo>
                <a:cubicBezTo>
                  <a:pt x="18295" y="11783"/>
                  <a:pt x="18246" y="11733"/>
                  <a:pt x="18171" y="11667"/>
                </a:cubicBezTo>
                <a:cubicBezTo>
                  <a:pt x="18370" y="11501"/>
                  <a:pt x="18544" y="11336"/>
                  <a:pt x="18726" y="11187"/>
                </a:cubicBezTo>
                <a:cubicBezTo>
                  <a:pt x="19594" y="10492"/>
                  <a:pt x="20554" y="9962"/>
                  <a:pt x="21522" y="9433"/>
                </a:cubicBezTo>
                <a:cubicBezTo>
                  <a:pt x="22474" y="8912"/>
                  <a:pt x="23417" y="8374"/>
                  <a:pt x="24369" y="7844"/>
                </a:cubicBezTo>
                <a:cubicBezTo>
                  <a:pt x="24410" y="7819"/>
                  <a:pt x="24460" y="7778"/>
                  <a:pt x="24501" y="7745"/>
                </a:cubicBezTo>
                <a:lnTo>
                  <a:pt x="24501" y="7745"/>
                </a:lnTo>
                <a:cubicBezTo>
                  <a:pt x="21845" y="7761"/>
                  <a:pt x="19247" y="8125"/>
                  <a:pt x="16698" y="8920"/>
                </a:cubicBezTo>
                <a:cubicBezTo>
                  <a:pt x="16707" y="8854"/>
                  <a:pt x="16707" y="8812"/>
                  <a:pt x="16723" y="8771"/>
                </a:cubicBezTo>
                <a:cubicBezTo>
                  <a:pt x="16930" y="8117"/>
                  <a:pt x="17129" y="7455"/>
                  <a:pt x="17352" y="6810"/>
                </a:cubicBezTo>
                <a:cubicBezTo>
                  <a:pt x="17700" y="5817"/>
                  <a:pt x="18097" y="4841"/>
                  <a:pt x="18270" y="3798"/>
                </a:cubicBezTo>
                <a:cubicBezTo>
                  <a:pt x="18320" y="3500"/>
                  <a:pt x="18345" y="3202"/>
                  <a:pt x="18378" y="2863"/>
                </a:cubicBezTo>
                <a:lnTo>
                  <a:pt x="18378" y="2863"/>
                </a:lnTo>
                <a:cubicBezTo>
                  <a:pt x="18270" y="2929"/>
                  <a:pt x="18213" y="2954"/>
                  <a:pt x="18163" y="2995"/>
                </a:cubicBezTo>
                <a:cubicBezTo>
                  <a:pt x="17369" y="3492"/>
                  <a:pt x="16674" y="4121"/>
                  <a:pt x="16070" y="4832"/>
                </a:cubicBezTo>
                <a:cubicBezTo>
                  <a:pt x="15333" y="5693"/>
                  <a:pt x="14630" y="6595"/>
                  <a:pt x="13918" y="7472"/>
                </a:cubicBezTo>
                <a:cubicBezTo>
                  <a:pt x="13877" y="7530"/>
                  <a:pt x="13827" y="7579"/>
                  <a:pt x="13761" y="7662"/>
                </a:cubicBezTo>
                <a:cubicBezTo>
                  <a:pt x="13728" y="7315"/>
                  <a:pt x="13687" y="7008"/>
                  <a:pt x="13662" y="6711"/>
                </a:cubicBezTo>
                <a:cubicBezTo>
                  <a:pt x="13554" y="5519"/>
                  <a:pt x="13430" y="4328"/>
                  <a:pt x="13190" y="3153"/>
                </a:cubicBezTo>
                <a:cubicBezTo>
                  <a:pt x="13008" y="2251"/>
                  <a:pt x="12768" y="1365"/>
                  <a:pt x="12330" y="546"/>
                </a:cubicBezTo>
                <a:cubicBezTo>
                  <a:pt x="12230" y="356"/>
                  <a:pt x="12106" y="182"/>
                  <a:pt x="11999" y="9"/>
                </a:cubicBezTo>
                <a:cubicBezTo>
                  <a:pt x="11974" y="0"/>
                  <a:pt x="11949" y="0"/>
                  <a:pt x="1193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4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59" name="Google Shape;59;p4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Google Shape;60;p4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Google Shape;61;p4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Google Shape;62;p4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3" name="Google Shape;63;p4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Google Shape;64;p4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Google Shape;65;p4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4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4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4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4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4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4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4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4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4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4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4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4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Google Shape;78;p4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Google Shape;79;p4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Google Shape;80;p4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Google Shape;81;p4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82;p4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4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4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4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4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4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4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4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4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4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4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4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Google Shape;94;p4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Google Shape;95;p4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" name="Google Shape;96;p4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7" name="Google Shape;97;p4"/>
          <p:cNvSpPr/>
          <p:nvPr/>
        </p:nvSpPr>
        <p:spPr>
          <a:xfrm rot="-1738031">
            <a:off x="7806277" y="3582301"/>
            <a:ext cx="2678974" cy="2547764"/>
          </a:xfrm>
          <a:custGeom>
            <a:avLst/>
            <a:gdLst/>
            <a:ahLst/>
            <a:cxnLst/>
            <a:rect l="l" t="t" r="r" b="b"/>
            <a:pathLst>
              <a:path w="24501" h="23301" extrusionOk="0">
                <a:moveTo>
                  <a:pt x="11932" y="0"/>
                </a:moveTo>
                <a:cubicBezTo>
                  <a:pt x="11783" y="339"/>
                  <a:pt x="11610" y="662"/>
                  <a:pt x="11486" y="1010"/>
                </a:cubicBezTo>
                <a:cubicBezTo>
                  <a:pt x="11039" y="2226"/>
                  <a:pt x="10898" y="3500"/>
                  <a:pt x="10824" y="4783"/>
                </a:cubicBezTo>
                <a:cubicBezTo>
                  <a:pt x="10766" y="5718"/>
                  <a:pt x="10749" y="6644"/>
                  <a:pt x="10716" y="7579"/>
                </a:cubicBezTo>
                <a:cubicBezTo>
                  <a:pt x="10716" y="7629"/>
                  <a:pt x="10708" y="7679"/>
                  <a:pt x="10691" y="7761"/>
                </a:cubicBezTo>
                <a:cubicBezTo>
                  <a:pt x="10625" y="7679"/>
                  <a:pt x="10575" y="7637"/>
                  <a:pt x="10534" y="7588"/>
                </a:cubicBezTo>
                <a:cubicBezTo>
                  <a:pt x="9938" y="6926"/>
                  <a:pt x="9351" y="6264"/>
                  <a:pt x="8739" y="5618"/>
                </a:cubicBezTo>
                <a:cubicBezTo>
                  <a:pt x="7977" y="4808"/>
                  <a:pt x="7150" y="4071"/>
                  <a:pt x="6190" y="3500"/>
                </a:cubicBezTo>
                <a:cubicBezTo>
                  <a:pt x="6066" y="3434"/>
                  <a:pt x="5942" y="3368"/>
                  <a:pt x="5785" y="3285"/>
                </a:cubicBezTo>
                <a:lnTo>
                  <a:pt x="5785" y="3285"/>
                </a:lnTo>
                <a:cubicBezTo>
                  <a:pt x="5818" y="3508"/>
                  <a:pt x="5843" y="3699"/>
                  <a:pt x="5876" y="3889"/>
                </a:cubicBezTo>
                <a:cubicBezTo>
                  <a:pt x="6041" y="4799"/>
                  <a:pt x="6405" y="5635"/>
                  <a:pt x="6761" y="6479"/>
                </a:cubicBezTo>
                <a:cubicBezTo>
                  <a:pt x="7117" y="7298"/>
                  <a:pt x="7448" y="8134"/>
                  <a:pt x="7787" y="8961"/>
                </a:cubicBezTo>
                <a:cubicBezTo>
                  <a:pt x="7820" y="9036"/>
                  <a:pt x="7837" y="9118"/>
                  <a:pt x="7861" y="9218"/>
                </a:cubicBezTo>
                <a:cubicBezTo>
                  <a:pt x="6554" y="8895"/>
                  <a:pt x="5255" y="8696"/>
                  <a:pt x="3940" y="8589"/>
                </a:cubicBezTo>
                <a:cubicBezTo>
                  <a:pt x="3189" y="8532"/>
                  <a:pt x="2435" y="8494"/>
                  <a:pt x="1680" y="8494"/>
                </a:cubicBezTo>
                <a:cubicBezTo>
                  <a:pt x="1121" y="8494"/>
                  <a:pt x="561" y="8515"/>
                  <a:pt x="1" y="8564"/>
                </a:cubicBezTo>
                <a:cubicBezTo>
                  <a:pt x="133" y="8655"/>
                  <a:pt x="266" y="8738"/>
                  <a:pt x="406" y="8804"/>
                </a:cubicBezTo>
                <a:cubicBezTo>
                  <a:pt x="1515" y="9325"/>
                  <a:pt x="2624" y="9838"/>
                  <a:pt x="3724" y="10359"/>
                </a:cubicBezTo>
                <a:cubicBezTo>
                  <a:pt x="4643" y="10790"/>
                  <a:pt x="5545" y="11261"/>
                  <a:pt x="6347" y="11890"/>
                </a:cubicBezTo>
                <a:cubicBezTo>
                  <a:pt x="6414" y="11940"/>
                  <a:pt x="6480" y="11998"/>
                  <a:pt x="6562" y="12064"/>
                </a:cubicBezTo>
                <a:cubicBezTo>
                  <a:pt x="6463" y="12155"/>
                  <a:pt x="6389" y="12238"/>
                  <a:pt x="6298" y="12312"/>
                </a:cubicBezTo>
                <a:cubicBezTo>
                  <a:pt x="5710" y="12751"/>
                  <a:pt x="5131" y="13198"/>
                  <a:pt x="4535" y="13628"/>
                </a:cubicBezTo>
                <a:cubicBezTo>
                  <a:pt x="3898" y="14091"/>
                  <a:pt x="3236" y="14546"/>
                  <a:pt x="2698" y="15134"/>
                </a:cubicBezTo>
                <a:cubicBezTo>
                  <a:pt x="2624" y="15216"/>
                  <a:pt x="2558" y="15299"/>
                  <a:pt x="2483" y="15390"/>
                </a:cubicBezTo>
                <a:cubicBezTo>
                  <a:pt x="2525" y="15407"/>
                  <a:pt x="2541" y="15415"/>
                  <a:pt x="2566" y="15423"/>
                </a:cubicBezTo>
                <a:cubicBezTo>
                  <a:pt x="2792" y="15490"/>
                  <a:pt x="3018" y="15519"/>
                  <a:pt x="3244" y="15519"/>
                </a:cubicBezTo>
                <a:cubicBezTo>
                  <a:pt x="3523" y="15519"/>
                  <a:pt x="3802" y="15475"/>
                  <a:pt x="4080" y="15407"/>
                </a:cubicBezTo>
                <a:cubicBezTo>
                  <a:pt x="4750" y="15241"/>
                  <a:pt x="5371" y="14927"/>
                  <a:pt x="6000" y="14654"/>
                </a:cubicBezTo>
                <a:cubicBezTo>
                  <a:pt x="6579" y="14406"/>
                  <a:pt x="7166" y="14174"/>
                  <a:pt x="7762" y="13959"/>
                </a:cubicBezTo>
                <a:cubicBezTo>
                  <a:pt x="7936" y="13893"/>
                  <a:pt x="8126" y="13884"/>
                  <a:pt x="8317" y="13851"/>
                </a:cubicBezTo>
                <a:lnTo>
                  <a:pt x="8333" y="13893"/>
                </a:lnTo>
                <a:cubicBezTo>
                  <a:pt x="7051" y="15837"/>
                  <a:pt x="6256" y="17980"/>
                  <a:pt x="5735" y="20280"/>
                </a:cubicBezTo>
                <a:cubicBezTo>
                  <a:pt x="5834" y="20247"/>
                  <a:pt x="5892" y="20231"/>
                  <a:pt x="5942" y="20206"/>
                </a:cubicBezTo>
                <a:cubicBezTo>
                  <a:pt x="6414" y="20032"/>
                  <a:pt x="6819" y="19751"/>
                  <a:pt x="7200" y="19428"/>
                </a:cubicBezTo>
                <a:cubicBezTo>
                  <a:pt x="7812" y="18898"/>
                  <a:pt x="8317" y="18278"/>
                  <a:pt x="8788" y="17641"/>
                </a:cubicBezTo>
                <a:cubicBezTo>
                  <a:pt x="9359" y="16863"/>
                  <a:pt x="9930" y="16093"/>
                  <a:pt x="10493" y="15324"/>
                </a:cubicBezTo>
                <a:cubicBezTo>
                  <a:pt x="10534" y="15266"/>
                  <a:pt x="10584" y="15216"/>
                  <a:pt x="10642" y="15150"/>
                </a:cubicBezTo>
                <a:cubicBezTo>
                  <a:pt x="10666" y="15216"/>
                  <a:pt x="10683" y="15250"/>
                  <a:pt x="10691" y="15283"/>
                </a:cubicBezTo>
                <a:cubicBezTo>
                  <a:pt x="10774" y="15779"/>
                  <a:pt x="10890" y="16276"/>
                  <a:pt x="10948" y="16780"/>
                </a:cubicBezTo>
                <a:cubicBezTo>
                  <a:pt x="11080" y="17955"/>
                  <a:pt x="11221" y="19122"/>
                  <a:pt x="11552" y="20255"/>
                </a:cubicBezTo>
                <a:cubicBezTo>
                  <a:pt x="11775" y="21050"/>
                  <a:pt x="11949" y="21852"/>
                  <a:pt x="12305" y="22597"/>
                </a:cubicBezTo>
                <a:cubicBezTo>
                  <a:pt x="12421" y="22837"/>
                  <a:pt x="12578" y="23069"/>
                  <a:pt x="12710" y="23300"/>
                </a:cubicBezTo>
                <a:lnTo>
                  <a:pt x="12785" y="23300"/>
                </a:lnTo>
                <a:cubicBezTo>
                  <a:pt x="12900" y="23077"/>
                  <a:pt x="13049" y="22870"/>
                  <a:pt x="13116" y="22638"/>
                </a:cubicBezTo>
                <a:cubicBezTo>
                  <a:pt x="13306" y="22018"/>
                  <a:pt x="13488" y="21389"/>
                  <a:pt x="13629" y="20744"/>
                </a:cubicBezTo>
                <a:cubicBezTo>
                  <a:pt x="13778" y="20065"/>
                  <a:pt x="13902" y="19378"/>
                  <a:pt x="13976" y="18683"/>
                </a:cubicBezTo>
                <a:cubicBezTo>
                  <a:pt x="14075" y="17815"/>
                  <a:pt x="14092" y="16946"/>
                  <a:pt x="14158" y="16077"/>
                </a:cubicBezTo>
                <a:cubicBezTo>
                  <a:pt x="14183" y="15729"/>
                  <a:pt x="14241" y="15390"/>
                  <a:pt x="14282" y="15051"/>
                </a:cubicBezTo>
                <a:lnTo>
                  <a:pt x="14332" y="15034"/>
                </a:lnTo>
                <a:cubicBezTo>
                  <a:pt x="14522" y="15250"/>
                  <a:pt x="14713" y="15456"/>
                  <a:pt x="14903" y="15672"/>
                </a:cubicBezTo>
                <a:cubicBezTo>
                  <a:pt x="15590" y="16482"/>
                  <a:pt x="16268" y="17310"/>
                  <a:pt x="16971" y="18096"/>
                </a:cubicBezTo>
                <a:cubicBezTo>
                  <a:pt x="17526" y="18716"/>
                  <a:pt x="18163" y="19254"/>
                  <a:pt x="18924" y="19602"/>
                </a:cubicBezTo>
                <a:cubicBezTo>
                  <a:pt x="19123" y="19693"/>
                  <a:pt x="19321" y="19751"/>
                  <a:pt x="19553" y="19833"/>
                </a:cubicBezTo>
                <a:cubicBezTo>
                  <a:pt x="18874" y="17566"/>
                  <a:pt x="17948" y="15481"/>
                  <a:pt x="16549" y="13620"/>
                </a:cubicBezTo>
                <a:lnTo>
                  <a:pt x="16549" y="13620"/>
                </a:lnTo>
                <a:cubicBezTo>
                  <a:pt x="16607" y="13628"/>
                  <a:pt x="16657" y="13644"/>
                  <a:pt x="16698" y="13661"/>
                </a:cubicBezTo>
                <a:cubicBezTo>
                  <a:pt x="17344" y="13926"/>
                  <a:pt x="17981" y="14207"/>
                  <a:pt x="18626" y="14447"/>
                </a:cubicBezTo>
                <a:cubicBezTo>
                  <a:pt x="19425" y="14746"/>
                  <a:pt x="20236" y="14978"/>
                  <a:pt x="21086" y="14978"/>
                </a:cubicBezTo>
                <a:cubicBezTo>
                  <a:pt x="21222" y="14978"/>
                  <a:pt x="21359" y="14972"/>
                  <a:pt x="21497" y="14960"/>
                </a:cubicBezTo>
                <a:cubicBezTo>
                  <a:pt x="21828" y="14935"/>
                  <a:pt x="22143" y="14869"/>
                  <a:pt x="22465" y="14728"/>
                </a:cubicBezTo>
                <a:cubicBezTo>
                  <a:pt x="22408" y="14679"/>
                  <a:pt x="22366" y="14637"/>
                  <a:pt x="22325" y="14604"/>
                </a:cubicBezTo>
                <a:cubicBezTo>
                  <a:pt x="21746" y="14199"/>
                  <a:pt x="21158" y="13793"/>
                  <a:pt x="20579" y="13388"/>
                </a:cubicBezTo>
                <a:cubicBezTo>
                  <a:pt x="19834" y="12867"/>
                  <a:pt x="19098" y="12345"/>
                  <a:pt x="18361" y="11824"/>
                </a:cubicBezTo>
                <a:cubicBezTo>
                  <a:pt x="18295" y="11783"/>
                  <a:pt x="18246" y="11733"/>
                  <a:pt x="18171" y="11667"/>
                </a:cubicBezTo>
                <a:cubicBezTo>
                  <a:pt x="18370" y="11501"/>
                  <a:pt x="18544" y="11336"/>
                  <a:pt x="18726" y="11187"/>
                </a:cubicBezTo>
                <a:cubicBezTo>
                  <a:pt x="19594" y="10492"/>
                  <a:pt x="20554" y="9962"/>
                  <a:pt x="21522" y="9433"/>
                </a:cubicBezTo>
                <a:cubicBezTo>
                  <a:pt x="22474" y="8912"/>
                  <a:pt x="23417" y="8374"/>
                  <a:pt x="24369" y="7844"/>
                </a:cubicBezTo>
                <a:cubicBezTo>
                  <a:pt x="24410" y="7819"/>
                  <a:pt x="24460" y="7778"/>
                  <a:pt x="24501" y="7745"/>
                </a:cubicBezTo>
                <a:lnTo>
                  <a:pt x="24501" y="7745"/>
                </a:lnTo>
                <a:cubicBezTo>
                  <a:pt x="21845" y="7761"/>
                  <a:pt x="19247" y="8125"/>
                  <a:pt x="16698" y="8920"/>
                </a:cubicBezTo>
                <a:cubicBezTo>
                  <a:pt x="16707" y="8854"/>
                  <a:pt x="16707" y="8812"/>
                  <a:pt x="16723" y="8771"/>
                </a:cubicBezTo>
                <a:cubicBezTo>
                  <a:pt x="16930" y="8117"/>
                  <a:pt x="17129" y="7455"/>
                  <a:pt x="17352" y="6810"/>
                </a:cubicBezTo>
                <a:cubicBezTo>
                  <a:pt x="17700" y="5817"/>
                  <a:pt x="18097" y="4841"/>
                  <a:pt x="18270" y="3798"/>
                </a:cubicBezTo>
                <a:cubicBezTo>
                  <a:pt x="18320" y="3500"/>
                  <a:pt x="18345" y="3202"/>
                  <a:pt x="18378" y="2863"/>
                </a:cubicBezTo>
                <a:lnTo>
                  <a:pt x="18378" y="2863"/>
                </a:lnTo>
                <a:cubicBezTo>
                  <a:pt x="18270" y="2929"/>
                  <a:pt x="18213" y="2954"/>
                  <a:pt x="18163" y="2995"/>
                </a:cubicBezTo>
                <a:cubicBezTo>
                  <a:pt x="17369" y="3492"/>
                  <a:pt x="16674" y="4121"/>
                  <a:pt x="16070" y="4832"/>
                </a:cubicBezTo>
                <a:cubicBezTo>
                  <a:pt x="15333" y="5693"/>
                  <a:pt x="14630" y="6595"/>
                  <a:pt x="13918" y="7472"/>
                </a:cubicBezTo>
                <a:cubicBezTo>
                  <a:pt x="13877" y="7530"/>
                  <a:pt x="13827" y="7579"/>
                  <a:pt x="13761" y="7662"/>
                </a:cubicBezTo>
                <a:cubicBezTo>
                  <a:pt x="13728" y="7315"/>
                  <a:pt x="13687" y="7008"/>
                  <a:pt x="13662" y="6711"/>
                </a:cubicBezTo>
                <a:cubicBezTo>
                  <a:pt x="13554" y="5519"/>
                  <a:pt x="13430" y="4328"/>
                  <a:pt x="13190" y="3153"/>
                </a:cubicBezTo>
                <a:cubicBezTo>
                  <a:pt x="13008" y="2251"/>
                  <a:pt x="12768" y="1365"/>
                  <a:pt x="12330" y="546"/>
                </a:cubicBezTo>
                <a:cubicBezTo>
                  <a:pt x="12230" y="356"/>
                  <a:pt x="12106" y="182"/>
                  <a:pt x="11999" y="9"/>
                </a:cubicBezTo>
                <a:cubicBezTo>
                  <a:pt x="11974" y="0"/>
                  <a:pt x="11949" y="0"/>
                  <a:pt x="1193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" name="Google Shape;98;p4"/>
          <p:cNvGrpSpPr/>
          <p:nvPr/>
        </p:nvGrpSpPr>
        <p:grpSpPr>
          <a:xfrm flipH="1">
            <a:off x="-935604" y="-405552"/>
            <a:ext cx="2394455" cy="1526796"/>
            <a:chOff x="6923501" y="409648"/>
            <a:chExt cx="1585837" cy="1011190"/>
          </a:xfrm>
        </p:grpSpPr>
        <p:sp>
          <p:nvSpPr>
            <p:cNvPr id="99" name="Google Shape;99;p4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4"/>
          <p:cNvSpPr txBox="1">
            <a:spLocks noGrp="1"/>
          </p:cNvSpPr>
          <p:nvPr>
            <p:ph type="ctrTitle"/>
          </p:nvPr>
        </p:nvSpPr>
        <p:spPr>
          <a:xfrm>
            <a:off x="713100" y="3871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2" name="Google Shape;102;p4"/>
          <p:cNvSpPr txBox="1">
            <a:spLocks noGrp="1"/>
          </p:cNvSpPr>
          <p:nvPr>
            <p:ph type="body" idx="1"/>
          </p:nvPr>
        </p:nvSpPr>
        <p:spPr>
          <a:xfrm>
            <a:off x="1177500" y="1888550"/>
            <a:ext cx="6789000" cy="20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3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5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105" name="Google Shape;105;p5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5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5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5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5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" name="Google Shape;110;p5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1" name="Google Shape;111;p5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" name="Google Shape;112;p5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3" name="Google Shape;113;p5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Google Shape;114;p5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Google Shape;115;p5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6" name="Google Shape;116;p5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7" name="Google Shape;117;p5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8" name="Google Shape;118;p5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;p5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0" name="Google Shape;120;p5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1" name="Google Shape;121;p5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2" name="Google Shape;122;p5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3" name="Google Shape;123;p5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4" name="Google Shape;124;p5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5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6" name="Google Shape;126;p5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7" name="Google Shape;127;p5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8" name="Google Shape;128;p5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9" name="Google Shape;129;p5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Google Shape;130;p5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Google Shape;131;p5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Google Shape;132;p5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Google Shape;133;p5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4" name="Google Shape;134;p5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5" name="Google Shape;135;p5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Google Shape;136;p5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7" name="Google Shape;137;p5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8" name="Google Shape;138;p5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" name="Google Shape;139;p5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5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5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5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3" name="Google Shape;143;p5"/>
          <p:cNvGrpSpPr/>
          <p:nvPr/>
        </p:nvGrpSpPr>
        <p:grpSpPr>
          <a:xfrm>
            <a:off x="7930771" y="-479527"/>
            <a:ext cx="2394455" cy="1526796"/>
            <a:chOff x="6923501" y="409648"/>
            <a:chExt cx="1585837" cy="1011190"/>
          </a:xfrm>
        </p:grpSpPr>
        <p:sp>
          <p:nvSpPr>
            <p:cNvPr id="144" name="Google Shape;144;p5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" name="Google Shape;146;p5"/>
          <p:cNvSpPr txBox="1">
            <a:spLocks noGrp="1"/>
          </p:cNvSpPr>
          <p:nvPr>
            <p:ph type="subTitle" idx="1"/>
          </p:nvPr>
        </p:nvSpPr>
        <p:spPr>
          <a:xfrm>
            <a:off x="970625" y="2747174"/>
            <a:ext cx="3171900" cy="15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147" name="Google Shape;147;p5"/>
          <p:cNvSpPr txBox="1">
            <a:spLocks noGrp="1"/>
          </p:cNvSpPr>
          <p:nvPr>
            <p:ph type="subTitle" idx="2"/>
          </p:nvPr>
        </p:nvSpPr>
        <p:spPr>
          <a:xfrm>
            <a:off x="970625" y="2429173"/>
            <a:ext cx="3171900" cy="4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subTitle" idx="3"/>
          </p:nvPr>
        </p:nvSpPr>
        <p:spPr>
          <a:xfrm>
            <a:off x="5001400" y="2747175"/>
            <a:ext cx="3171900" cy="158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 Medium"/>
              <a:buNone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subTitle" idx="4"/>
          </p:nvPr>
        </p:nvSpPr>
        <p:spPr>
          <a:xfrm>
            <a:off x="5001400" y="2429173"/>
            <a:ext cx="3171900" cy="4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None/>
              <a:defRPr sz="24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150" name="Google Shape;150;p5"/>
          <p:cNvSpPr txBox="1">
            <a:spLocks noGrp="1"/>
          </p:cNvSpPr>
          <p:nvPr>
            <p:ph type="ctrTitle"/>
          </p:nvPr>
        </p:nvSpPr>
        <p:spPr>
          <a:xfrm>
            <a:off x="713100" y="3871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3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6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153" name="Google Shape;153;p6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4" name="Google Shape;154;p6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5" name="Google Shape;155;p6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6" name="Google Shape;156;p6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7" name="Google Shape;157;p6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8" name="Google Shape;158;p6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9" name="Google Shape;159;p6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0" name="Google Shape;160;p6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1" name="Google Shape;161;p6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6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3" name="Google Shape;163;p6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4" name="Google Shape;164;p6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5" name="Google Shape;165;p6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6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6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6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9" name="Google Shape;169;p6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0" name="Google Shape;170;p6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1" name="Google Shape;171;p6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2" name="Google Shape;172;p6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3" name="Google Shape;173;p6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Google Shape;174;p6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Google Shape;175;p6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Google Shape;176;p6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7" name="Google Shape;177;p6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8" name="Google Shape;178;p6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Google Shape;179;p6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0" name="Google Shape;180;p6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1" name="Google Shape;181;p6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2" name="Google Shape;182;p6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3" name="Google Shape;183;p6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4" name="Google Shape;184;p6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Google Shape;185;p6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6" name="Google Shape;186;p6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7" name="Google Shape;187;p6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8" name="Google Shape;188;p6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9" name="Google Shape;189;p6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0" name="Google Shape;190;p6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91" name="Google Shape;191;p6"/>
          <p:cNvGrpSpPr/>
          <p:nvPr/>
        </p:nvGrpSpPr>
        <p:grpSpPr>
          <a:xfrm>
            <a:off x="8017896" y="-384477"/>
            <a:ext cx="2394455" cy="1526796"/>
            <a:chOff x="6923501" y="409648"/>
            <a:chExt cx="1585837" cy="1011190"/>
          </a:xfrm>
        </p:grpSpPr>
        <p:sp>
          <p:nvSpPr>
            <p:cNvPr id="192" name="Google Shape;192;p6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4" name="Google Shape;194;p6"/>
          <p:cNvSpPr txBox="1">
            <a:spLocks noGrp="1"/>
          </p:cNvSpPr>
          <p:nvPr>
            <p:ph type="ctrTitle"/>
          </p:nvPr>
        </p:nvSpPr>
        <p:spPr>
          <a:xfrm>
            <a:off x="713100" y="3871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7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197" name="Google Shape;197;p7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8" name="Google Shape;198;p7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9" name="Google Shape;199;p7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0" name="Google Shape;200;p7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1" name="Google Shape;201;p7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2" name="Google Shape;202;p7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3" name="Google Shape;203;p7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4" name="Google Shape;204;p7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7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6" name="Google Shape;206;p7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7" name="Google Shape;207;p7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Google Shape;208;p7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7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0" name="Google Shape;210;p7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1" name="Google Shape;211;p7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2" name="Google Shape;212;p7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3" name="Google Shape;213;p7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4" name="Google Shape;214;p7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5" name="Google Shape;215;p7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6" name="Google Shape;216;p7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7" name="Google Shape;217;p7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8" name="Google Shape;218;p7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9" name="Google Shape;219;p7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0" name="Google Shape;220;p7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7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7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3" name="Google Shape;223;p7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4" name="Google Shape;224;p7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5" name="Google Shape;225;p7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6" name="Google Shape;226;p7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7" name="Google Shape;227;p7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8" name="Google Shape;228;p7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9" name="Google Shape;229;p7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7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1" name="Google Shape;231;p7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7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7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7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35" name="Google Shape;235;p7"/>
          <p:cNvGrpSpPr/>
          <p:nvPr/>
        </p:nvGrpSpPr>
        <p:grpSpPr>
          <a:xfrm>
            <a:off x="8017896" y="-384477"/>
            <a:ext cx="2394455" cy="1526796"/>
            <a:chOff x="6923501" y="409648"/>
            <a:chExt cx="1585837" cy="1011190"/>
          </a:xfrm>
        </p:grpSpPr>
        <p:sp>
          <p:nvSpPr>
            <p:cNvPr id="236" name="Google Shape;236;p7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" name="Google Shape;238;p7"/>
          <p:cNvSpPr txBox="1">
            <a:spLocks noGrp="1"/>
          </p:cNvSpPr>
          <p:nvPr>
            <p:ph type="ctrTitle"/>
          </p:nvPr>
        </p:nvSpPr>
        <p:spPr>
          <a:xfrm>
            <a:off x="713100" y="3871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39" name="Google Shape;239;p7"/>
          <p:cNvSpPr txBox="1">
            <a:spLocks noGrp="1"/>
          </p:cNvSpPr>
          <p:nvPr>
            <p:ph type="subTitle" idx="1"/>
          </p:nvPr>
        </p:nvSpPr>
        <p:spPr>
          <a:xfrm>
            <a:off x="1597800" y="2167554"/>
            <a:ext cx="5948400" cy="18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"/>
              <a:buAutoNum type="arabicPeriod"/>
              <a:defRPr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AutoNum type="alphaLcPeriod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AutoNum type="romanLcPeriod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AutoNum type="arabicPeriod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AutoNum type="alphaLcPeriod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AutoNum type="romanLcPeriod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AutoNum type="arabicPeriod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AutoNum type="alphaLcPeriod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8"/>
          <p:cNvSpPr txBox="1">
            <a:spLocks noGrp="1"/>
          </p:cNvSpPr>
          <p:nvPr>
            <p:ph type="ctrTitle"/>
          </p:nvPr>
        </p:nvSpPr>
        <p:spPr>
          <a:xfrm>
            <a:off x="2301375" y="961433"/>
            <a:ext cx="4541100" cy="240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3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Google Shape;243;p9"/>
          <p:cNvGrpSpPr/>
          <p:nvPr/>
        </p:nvGrpSpPr>
        <p:grpSpPr>
          <a:xfrm>
            <a:off x="-125" y="0"/>
            <a:ext cx="9144000" cy="5143500"/>
            <a:chOff x="-125" y="0"/>
            <a:chExt cx="9144000" cy="5143500"/>
          </a:xfrm>
        </p:grpSpPr>
        <p:cxnSp>
          <p:nvCxnSpPr>
            <p:cNvPr id="244" name="Google Shape;244;p9"/>
            <p:cNvCxnSpPr/>
            <p:nvPr/>
          </p:nvCxnSpPr>
          <p:spPr>
            <a:xfrm>
              <a:off x="2994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5" name="Google Shape;245;p9"/>
            <p:cNvCxnSpPr/>
            <p:nvPr/>
          </p:nvCxnSpPr>
          <p:spPr>
            <a:xfrm>
              <a:off x="6710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6" name="Google Shape;246;p9"/>
            <p:cNvCxnSpPr/>
            <p:nvPr/>
          </p:nvCxnSpPr>
          <p:spPr>
            <a:xfrm>
              <a:off x="10425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9"/>
            <p:cNvCxnSpPr/>
            <p:nvPr/>
          </p:nvCxnSpPr>
          <p:spPr>
            <a:xfrm>
              <a:off x="14140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9"/>
            <p:cNvCxnSpPr/>
            <p:nvPr/>
          </p:nvCxnSpPr>
          <p:spPr>
            <a:xfrm>
              <a:off x="17855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9"/>
            <p:cNvCxnSpPr/>
            <p:nvPr/>
          </p:nvCxnSpPr>
          <p:spPr>
            <a:xfrm>
              <a:off x="21571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9"/>
            <p:cNvCxnSpPr/>
            <p:nvPr/>
          </p:nvCxnSpPr>
          <p:spPr>
            <a:xfrm>
              <a:off x="25286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9"/>
            <p:cNvCxnSpPr/>
            <p:nvPr/>
          </p:nvCxnSpPr>
          <p:spPr>
            <a:xfrm>
              <a:off x="29001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9"/>
            <p:cNvCxnSpPr/>
            <p:nvPr/>
          </p:nvCxnSpPr>
          <p:spPr>
            <a:xfrm>
              <a:off x="32716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9"/>
            <p:cNvCxnSpPr/>
            <p:nvPr/>
          </p:nvCxnSpPr>
          <p:spPr>
            <a:xfrm>
              <a:off x="36432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9"/>
            <p:cNvCxnSpPr/>
            <p:nvPr/>
          </p:nvCxnSpPr>
          <p:spPr>
            <a:xfrm>
              <a:off x="40147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9"/>
            <p:cNvCxnSpPr/>
            <p:nvPr/>
          </p:nvCxnSpPr>
          <p:spPr>
            <a:xfrm>
              <a:off x="43862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9"/>
            <p:cNvCxnSpPr/>
            <p:nvPr/>
          </p:nvCxnSpPr>
          <p:spPr>
            <a:xfrm>
              <a:off x="47577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9"/>
            <p:cNvCxnSpPr/>
            <p:nvPr/>
          </p:nvCxnSpPr>
          <p:spPr>
            <a:xfrm>
              <a:off x="51293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Google Shape;258;p9"/>
            <p:cNvCxnSpPr/>
            <p:nvPr/>
          </p:nvCxnSpPr>
          <p:spPr>
            <a:xfrm>
              <a:off x="55008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9" name="Google Shape;259;p9"/>
            <p:cNvCxnSpPr/>
            <p:nvPr/>
          </p:nvCxnSpPr>
          <p:spPr>
            <a:xfrm>
              <a:off x="58723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9"/>
            <p:cNvCxnSpPr/>
            <p:nvPr/>
          </p:nvCxnSpPr>
          <p:spPr>
            <a:xfrm>
              <a:off x="62438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1" name="Google Shape;261;p9"/>
            <p:cNvCxnSpPr/>
            <p:nvPr/>
          </p:nvCxnSpPr>
          <p:spPr>
            <a:xfrm>
              <a:off x="66154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2" name="Google Shape;262;p9"/>
            <p:cNvCxnSpPr/>
            <p:nvPr/>
          </p:nvCxnSpPr>
          <p:spPr>
            <a:xfrm>
              <a:off x="69869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3" name="Google Shape;263;p9"/>
            <p:cNvCxnSpPr/>
            <p:nvPr/>
          </p:nvCxnSpPr>
          <p:spPr>
            <a:xfrm>
              <a:off x="73584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4" name="Google Shape;264;p9"/>
            <p:cNvCxnSpPr/>
            <p:nvPr/>
          </p:nvCxnSpPr>
          <p:spPr>
            <a:xfrm>
              <a:off x="772998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5" name="Google Shape;265;p9"/>
            <p:cNvCxnSpPr/>
            <p:nvPr/>
          </p:nvCxnSpPr>
          <p:spPr>
            <a:xfrm>
              <a:off x="810151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6" name="Google Shape;266;p9"/>
            <p:cNvCxnSpPr/>
            <p:nvPr/>
          </p:nvCxnSpPr>
          <p:spPr>
            <a:xfrm>
              <a:off x="8473038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7" name="Google Shape;267;p9"/>
            <p:cNvCxnSpPr/>
            <p:nvPr/>
          </p:nvCxnSpPr>
          <p:spPr>
            <a:xfrm>
              <a:off x="8844563" y="0"/>
              <a:ext cx="0" cy="51435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8" name="Google Shape;268;p9"/>
            <p:cNvCxnSpPr/>
            <p:nvPr/>
          </p:nvCxnSpPr>
          <p:spPr>
            <a:xfrm>
              <a:off x="4571875" y="-44151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" name="Google Shape;269;p9"/>
            <p:cNvCxnSpPr/>
            <p:nvPr/>
          </p:nvCxnSpPr>
          <p:spPr>
            <a:xfrm>
              <a:off x="4571875" y="-40436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0" name="Google Shape;270;p9"/>
            <p:cNvCxnSpPr/>
            <p:nvPr/>
          </p:nvCxnSpPr>
          <p:spPr>
            <a:xfrm>
              <a:off x="4571875" y="-36721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1" name="Google Shape;271;p9"/>
            <p:cNvCxnSpPr/>
            <p:nvPr/>
          </p:nvCxnSpPr>
          <p:spPr>
            <a:xfrm>
              <a:off x="4571875" y="-33005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9"/>
            <p:cNvCxnSpPr/>
            <p:nvPr/>
          </p:nvCxnSpPr>
          <p:spPr>
            <a:xfrm>
              <a:off x="4571875" y="-29290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3" name="Google Shape;273;p9"/>
            <p:cNvCxnSpPr/>
            <p:nvPr/>
          </p:nvCxnSpPr>
          <p:spPr>
            <a:xfrm>
              <a:off x="4571875" y="-25575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4" name="Google Shape;274;p9"/>
            <p:cNvCxnSpPr/>
            <p:nvPr/>
          </p:nvCxnSpPr>
          <p:spPr>
            <a:xfrm>
              <a:off x="4571875" y="-21860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5" name="Google Shape;275;p9"/>
            <p:cNvCxnSpPr/>
            <p:nvPr/>
          </p:nvCxnSpPr>
          <p:spPr>
            <a:xfrm>
              <a:off x="4571875" y="-18144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" name="Google Shape;276;p9"/>
            <p:cNvCxnSpPr/>
            <p:nvPr/>
          </p:nvCxnSpPr>
          <p:spPr>
            <a:xfrm>
              <a:off x="4571875" y="-144296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9"/>
            <p:cNvCxnSpPr/>
            <p:nvPr/>
          </p:nvCxnSpPr>
          <p:spPr>
            <a:xfrm>
              <a:off x="4571875" y="-107143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9"/>
            <p:cNvCxnSpPr/>
            <p:nvPr/>
          </p:nvCxnSpPr>
          <p:spPr>
            <a:xfrm>
              <a:off x="4571875" y="-699912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9"/>
            <p:cNvCxnSpPr/>
            <p:nvPr/>
          </p:nvCxnSpPr>
          <p:spPr>
            <a:xfrm>
              <a:off x="4571875" y="-328387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9"/>
            <p:cNvCxnSpPr/>
            <p:nvPr/>
          </p:nvCxnSpPr>
          <p:spPr>
            <a:xfrm>
              <a:off x="4571875" y="43138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9"/>
            <p:cNvCxnSpPr/>
            <p:nvPr/>
          </p:nvCxnSpPr>
          <p:spPr>
            <a:xfrm>
              <a:off x="4571875" y="414663"/>
              <a:ext cx="0" cy="9144000"/>
            </a:xfrm>
            <a:prstGeom prst="straightConnector1">
              <a:avLst/>
            </a:prstGeom>
            <a:noFill/>
            <a:ln w="19050" cap="flat" cmpd="sng">
              <a:solidFill>
                <a:srgbClr val="F4DDFE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82" name="Google Shape;282;p9"/>
          <p:cNvGrpSpPr/>
          <p:nvPr/>
        </p:nvGrpSpPr>
        <p:grpSpPr>
          <a:xfrm flipH="1">
            <a:off x="7641027" y="3283330"/>
            <a:ext cx="2395089" cy="1527100"/>
            <a:chOff x="6923501" y="409648"/>
            <a:chExt cx="1585837" cy="1011190"/>
          </a:xfrm>
        </p:grpSpPr>
        <p:sp>
          <p:nvSpPr>
            <p:cNvPr id="283" name="Google Shape;283;p9"/>
            <p:cNvSpPr/>
            <p:nvPr/>
          </p:nvSpPr>
          <p:spPr>
            <a:xfrm>
              <a:off x="6923501" y="452824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9"/>
            <p:cNvSpPr/>
            <p:nvPr/>
          </p:nvSpPr>
          <p:spPr>
            <a:xfrm>
              <a:off x="6941909" y="409648"/>
              <a:ext cx="1567429" cy="968014"/>
            </a:xfrm>
            <a:custGeom>
              <a:avLst/>
              <a:gdLst/>
              <a:ahLst/>
              <a:cxnLst/>
              <a:rect l="l" t="t" r="r" b="b"/>
              <a:pathLst>
                <a:path w="16616" h="10262" extrusionOk="0">
                  <a:moveTo>
                    <a:pt x="9921" y="1"/>
                  </a:moveTo>
                  <a:cubicBezTo>
                    <a:pt x="9880" y="9"/>
                    <a:pt x="9847" y="25"/>
                    <a:pt x="9814" y="25"/>
                  </a:cubicBezTo>
                  <a:cubicBezTo>
                    <a:pt x="9177" y="83"/>
                    <a:pt x="8573" y="249"/>
                    <a:pt x="7994" y="489"/>
                  </a:cubicBezTo>
                  <a:cubicBezTo>
                    <a:pt x="7108" y="845"/>
                    <a:pt x="6306" y="1324"/>
                    <a:pt x="5635" y="2019"/>
                  </a:cubicBezTo>
                  <a:cubicBezTo>
                    <a:pt x="5362" y="1796"/>
                    <a:pt x="5048" y="1655"/>
                    <a:pt x="4717" y="1573"/>
                  </a:cubicBezTo>
                  <a:cubicBezTo>
                    <a:pt x="4295" y="1472"/>
                    <a:pt x="3875" y="1420"/>
                    <a:pt x="3458" y="1420"/>
                  </a:cubicBezTo>
                  <a:cubicBezTo>
                    <a:pt x="2847" y="1420"/>
                    <a:pt x="2243" y="1532"/>
                    <a:pt x="1647" y="1763"/>
                  </a:cubicBezTo>
                  <a:cubicBezTo>
                    <a:pt x="1283" y="1895"/>
                    <a:pt x="969" y="2102"/>
                    <a:pt x="704" y="2384"/>
                  </a:cubicBezTo>
                  <a:cubicBezTo>
                    <a:pt x="199" y="2930"/>
                    <a:pt x="1" y="4038"/>
                    <a:pt x="985" y="4659"/>
                  </a:cubicBezTo>
                  <a:cubicBezTo>
                    <a:pt x="1167" y="4783"/>
                    <a:pt x="1374" y="4891"/>
                    <a:pt x="1581" y="4965"/>
                  </a:cubicBezTo>
                  <a:cubicBezTo>
                    <a:pt x="2322" y="5239"/>
                    <a:pt x="3082" y="5344"/>
                    <a:pt x="3854" y="5344"/>
                  </a:cubicBezTo>
                  <a:cubicBezTo>
                    <a:pt x="4107" y="5344"/>
                    <a:pt x="4362" y="5333"/>
                    <a:pt x="4618" y="5313"/>
                  </a:cubicBezTo>
                  <a:cubicBezTo>
                    <a:pt x="4750" y="5304"/>
                    <a:pt x="4882" y="5279"/>
                    <a:pt x="5023" y="5263"/>
                  </a:cubicBezTo>
                  <a:lnTo>
                    <a:pt x="5023" y="5263"/>
                  </a:lnTo>
                  <a:cubicBezTo>
                    <a:pt x="4659" y="6157"/>
                    <a:pt x="4568" y="6876"/>
                    <a:pt x="4593" y="7456"/>
                  </a:cubicBezTo>
                  <a:cubicBezTo>
                    <a:pt x="4626" y="8175"/>
                    <a:pt x="4800" y="8846"/>
                    <a:pt x="5288" y="9400"/>
                  </a:cubicBezTo>
                  <a:cubicBezTo>
                    <a:pt x="5733" y="9893"/>
                    <a:pt x="6348" y="10261"/>
                    <a:pt x="7048" y="10261"/>
                  </a:cubicBezTo>
                  <a:cubicBezTo>
                    <a:pt x="7428" y="10261"/>
                    <a:pt x="7834" y="10153"/>
                    <a:pt x="8250" y="9896"/>
                  </a:cubicBezTo>
                  <a:cubicBezTo>
                    <a:pt x="8738" y="9590"/>
                    <a:pt x="9144" y="9193"/>
                    <a:pt x="9508" y="8755"/>
                  </a:cubicBezTo>
                  <a:cubicBezTo>
                    <a:pt x="9690" y="8531"/>
                    <a:pt x="9864" y="8300"/>
                    <a:pt x="10046" y="8068"/>
                  </a:cubicBezTo>
                  <a:cubicBezTo>
                    <a:pt x="10087" y="8126"/>
                    <a:pt x="10112" y="8167"/>
                    <a:pt x="10145" y="8217"/>
                  </a:cubicBezTo>
                  <a:cubicBezTo>
                    <a:pt x="10932" y="9379"/>
                    <a:pt x="11978" y="9994"/>
                    <a:pt x="13298" y="9994"/>
                  </a:cubicBezTo>
                  <a:cubicBezTo>
                    <a:pt x="13491" y="9994"/>
                    <a:pt x="13689" y="9981"/>
                    <a:pt x="13893" y="9954"/>
                  </a:cubicBezTo>
                  <a:cubicBezTo>
                    <a:pt x="15176" y="9789"/>
                    <a:pt x="16309" y="8631"/>
                    <a:pt x="16516" y="7348"/>
                  </a:cubicBezTo>
                  <a:cubicBezTo>
                    <a:pt x="16615" y="6694"/>
                    <a:pt x="16408" y="6157"/>
                    <a:pt x="15904" y="5751"/>
                  </a:cubicBezTo>
                  <a:cubicBezTo>
                    <a:pt x="15747" y="5627"/>
                    <a:pt x="15581" y="5519"/>
                    <a:pt x="15399" y="5428"/>
                  </a:cubicBezTo>
                  <a:cubicBezTo>
                    <a:pt x="14687" y="5056"/>
                    <a:pt x="13910" y="4915"/>
                    <a:pt x="13115" y="4833"/>
                  </a:cubicBezTo>
                  <a:cubicBezTo>
                    <a:pt x="12817" y="4808"/>
                    <a:pt x="12528" y="4791"/>
                    <a:pt x="12205" y="4775"/>
                  </a:cubicBezTo>
                  <a:cubicBezTo>
                    <a:pt x="12255" y="4725"/>
                    <a:pt x="12288" y="4684"/>
                    <a:pt x="12321" y="4651"/>
                  </a:cubicBezTo>
                  <a:cubicBezTo>
                    <a:pt x="12627" y="4345"/>
                    <a:pt x="12859" y="3980"/>
                    <a:pt x="13024" y="3583"/>
                  </a:cubicBezTo>
                  <a:cubicBezTo>
                    <a:pt x="13604" y="2144"/>
                    <a:pt x="13016" y="754"/>
                    <a:pt x="11593" y="224"/>
                  </a:cubicBezTo>
                  <a:cubicBezTo>
                    <a:pt x="11303" y="108"/>
                    <a:pt x="10989" y="75"/>
                    <a:pt x="10683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5" name="Google Shape;285;p9"/>
          <p:cNvSpPr/>
          <p:nvPr/>
        </p:nvSpPr>
        <p:spPr>
          <a:xfrm rot="9899983">
            <a:off x="-1382636" y="-990292"/>
            <a:ext cx="2678960" cy="2547751"/>
          </a:xfrm>
          <a:custGeom>
            <a:avLst/>
            <a:gdLst/>
            <a:ahLst/>
            <a:cxnLst/>
            <a:rect l="l" t="t" r="r" b="b"/>
            <a:pathLst>
              <a:path w="24501" h="23301" extrusionOk="0">
                <a:moveTo>
                  <a:pt x="11932" y="0"/>
                </a:moveTo>
                <a:cubicBezTo>
                  <a:pt x="11783" y="339"/>
                  <a:pt x="11610" y="662"/>
                  <a:pt x="11486" y="1010"/>
                </a:cubicBezTo>
                <a:cubicBezTo>
                  <a:pt x="11039" y="2226"/>
                  <a:pt x="10898" y="3500"/>
                  <a:pt x="10824" y="4783"/>
                </a:cubicBezTo>
                <a:cubicBezTo>
                  <a:pt x="10766" y="5718"/>
                  <a:pt x="10749" y="6644"/>
                  <a:pt x="10716" y="7579"/>
                </a:cubicBezTo>
                <a:cubicBezTo>
                  <a:pt x="10716" y="7629"/>
                  <a:pt x="10708" y="7679"/>
                  <a:pt x="10691" y="7761"/>
                </a:cubicBezTo>
                <a:cubicBezTo>
                  <a:pt x="10625" y="7679"/>
                  <a:pt x="10575" y="7637"/>
                  <a:pt x="10534" y="7588"/>
                </a:cubicBezTo>
                <a:cubicBezTo>
                  <a:pt x="9938" y="6926"/>
                  <a:pt x="9351" y="6264"/>
                  <a:pt x="8739" y="5618"/>
                </a:cubicBezTo>
                <a:cubicBezTo>
                  <a:pt x="7977" y="4808"/>
                  <a:pt x="7150" y="4071"/>
                  <a:pt x="6190" y="3500"/>
                </a:cubicBezTo>
                <a:cubicBezTo>
                  <a:pt x="6066" y="3434"/>
                  <a:pt x="5942" y="3368"/>
                  <a:pt x="5785" y="3285"/>
                </a:cubicBezTo>
                <a:lnTo>
                  <a:pt x="5785" y="3285"/>
                </a:lnTo>
                <a:cubicBezTo>
                  <a:pt x="5818" y="3508"/>
                  <a:pt x="5843" y="3699"/>
                  <a:pt x="5876" y="3889"/>
                </a:cubicBezTo>
                <a:cubicBezTo>
                  <a:pt x="6041" y="4799"/>
                  <a:pt x="6405" y="5635"/>
                  <a:pt x="6761" y="6479"/>
                </a:cubicBezTo>
                <a:cubicBezTo>
                  <a:pt x="7117" y="7298"/>
                  <a:pt x="7448" y="8134"/>
                  <a:pt x="7787" y="8961"/>
                </a:cubicBezTo>
                <a:cubicBezTo>
                  <a:pt x="7820" y="9036"/>
                  <a:pt x="7837" y="9118"/>
                  <a:pt x="7861" y="9218"/>
                </a:cubicBezTo>
                <a:cubicBezTo>
                  <a:pt x="6554" y="8895"/>
                  <a:pt x="5255" y="8696"/>
                  <a:pt x="3940" y="8589"/>
                </a:cubicBezTo>
                <a:cubicBezTo>
                  <a:pt x="3189" y="8532"/>
                  <a:pt x="2435" y="8494"/>
                  <a:pt x="1680" y="8494"/>
                </a:cubicBezTo>
                <a:cubicBezTo>
                  <a:pt x="1121" y="8494"/>
                  <a:pt x="561" y="8515"/>
                  <a:pt x="1" y="8564"/>
                </a:cubicBezTo>
                <a:cubicBezTo>
                  <a:pt x="133" y="8655"/>
                  <a:pt x="266" y="8738"/>
                  <a:pt x="406" y="8804"/>
                </a:cubicBezTo>
                <a:cubicBezTo>
                  <a:pt x="1515" y="9325"/>
                  <a:pt x="2624" y="9838"/>
                  <a:pt x="3724" y="10359"/>
                </a:cubicBezTo>
                <a:cubicBezTo>
                  <a:pt x="4643" y="10790"/>
                  <a:pt x="5545" y="11261"/>
                  <a:pt x="6347" y="11890"/>
                </a:cubicBezTo>
                <a:cubicBezTo>
                  <a:pt x="6414" y="11940"/>
                  <a:pt x="6480" y="11998"/>
                  <a:pt x="6562" y="12064"/>
                </a:cubicBezTo>
                <a:cubicBezTo>
                  <a:pt x="6463" y="12155"/>
                  <a:pt x="6389" y="12238"/>
                  <a:pt x="6298" y="12312"/>
                </a:cubicBezTo>
                <a:cubicBezTo>
                  <a:pt x="5710" y="12751"/>
                  <a:pt x="5131" y="13198"/>
                  <a:pt x="4535" y="13628"/>
                </a:cubicBezTo>
                <a:cubicBezTo>
                  <a:pt x="3898" y="14091"/>
                  <a:pt x="3236" y="14546"/>
                  <a:pt x="2698" y="15134"/>
                </a:cubicBezTo>
                <a:cubicBezTo>
                  <a:pt x="2624" y="15216"/>
                  <a:pt x="2558" y="15299"/>
                  <a:pt x="2483" y="15390"/>
                </a:cubicBezTo>
                <a:cubicBezTo>
                  <a:pt x="2525" y="15407"/>
                  <a:pt x="2541" y="15415"/>
                  <a:pt x="2566" y="15423"/>
                </a:cubicBezTo>
                <a:cubicBezTo>
                  <a:pt x="2792" y="15490"/>
                  <a:pt x="3018" y="15519"/>
                  <a:pt x="3244" y="15519"/>
                </a:cubicBezTo>
                <a:cubicBezTo>
                  <a:pt x="3523" y="15519"/>
                  <a:pt x="3802" y="15475"/>
                  <a:pt x="4080" y="15407"/>
                </a:cubicBezTo>
                <a:cubicBezTo>
                  <a:pt x="4750" y="15241"/>
                  <a:pt x="5371" y="14927"/>
                  <a:pt x="6000" y="14654"/>
                </a:cubicBezTo>
                <a:cubicBezTo>
                  <a:pt x="6579" y="14406"/>
                  <a:pt x="7166" y="14174"/>
                  <a:pt x="7762" y="13959"/>
                </a:cubicBezTo>
                <a:cubicBezTo>
                  <a:pt x="7936" y="13893"/>
                  <a:pt x="8126" y="13884"/>
                  <a:pt x="8317" y="13851"/>
                </a:cubicBezTo>
                <a:lnTo>
                  <a:pt x="8333" y="13893"/>
                </a:lnTo>
                <a:cubicBezTo>
                  <a:pt x="7051" y="15837"/>
                  <a:pt x="6256" y="17980"/>
                  <a:pt x="5735" y="20280"/>
                </a:cubicBezTo>
                <a:cubicBezTo>
                  <a:pt x="5834" y="20247"/>
                  <a:pt x="5892" y="20231"/>
                  <a:pt x="5942" y="20206"/>
                </a:cubicBezTo>
                <a:cubicBezTo>
                  <a:pt x="6414" y="20032"/>
                  <a:pt x="6819" y="19751"/>
                  <a:pt x="7200" y="19428"/>
                </a:cubicBezTo>
                <a:cubicBezTo>
                  <a:pt x="7812" y="18898"/>
                  <a:pt x="8317" y="18278"/>
                  <a:pt x="8788" y="17641"/>
                </a:cubicBezTo>
                <a:cubicBezTo>
                  <a:pt x="9359" y="16863"/>
                  <a:pt x="9930" y="16093"/>
                  <a:pt x="10493" y="15324"/>
                </a:cubicBezTo>
                <a:cubicBezTo>
                  <a:pt x="10534" y="15266"/>
                  <a:pt x="10584" y="15216"/>
                  <a:pt x="10642" y="15150"/>
                </a:cubicBezTo>
                <a:cubicBezTo>
                  <a:pt x="10666" y="15216"/>
                  <a:pt x="10683" y="15250"/>
                  <a:pt x="10691" y="15283"/>
                </a:cubicBezTo>
                <a:cubicBezTo>
                  <a:pt x="10774" y="15779"/>
                  <a:pt x="10890" y="16276"/>
                  <a:pt x="10948" y="16780"/>
                </a:cubicBezTo>
                <a:cubicBezTo>
                  <a:pt x="11080" y="17955"/>
                  <a:pt x="11221" y="19122"/>
                  <a:pt x="11552" y="20255"/>
                </a:cubicBezTo>
                <a:cubicBezTo>
                  <a:pt x="11775" y="21050"/>
                  <a:pt x="11949" y="21852"/>
                  <a:pt x="12305" y="22597"/>
                </a:cubicBezTo>
                <a:cubicBezTo>
                  <a:pt x="12421" y="22837"/>
                  <a:pt x="12578" y="23069"/>
                  <a:pt x="12710" y="23300"/>
                </a:cubicBezTo>
                <a:lnTo>
                  <a:pt x="12785" y="23300"/>
                </a:lnTo>
                <a:cubicBezTo>
                  <a:pt x="12900" y="23077"/>
                  <a:pt x="13049" y="22870"/>
                  <a:pt x="13116" y="22638"/>
                </a:cubicBezTo>
                <a:cubicBezTo>
                  <a:pt x="13306" y="22018"/>
                  <a:pt x="13488" y="21389"/>
                  <a:pt x="13629" y="20744"/>
                </a:cubicBezTo>
                <a:cubicBezTo>
                  <a:pt x="13778" y="20065"/>
                  <a:pt x="13902" y="19378"/>
                  <a:pt x="13976" y="18683"/>
                </a:cubicBezTo>
                <a:cubicBezTo>
                  <a:pt x="14075" y="17815"/>
                  <a:pt x="14092" y="16946"/>
                  <a:pt x="14158" y="16077"/>
                </a:cubicBezTo>
                <a:cubicBezTo>
                  <a:pt x="14183" y="15729"/>
                  <a:pt x="14241" y="15390"/>
                  <a:pt x="14282" y="15051"/>
                </a:cubicBezTo>
                <a:lnTo>
                  <a:pt x="14332" y="15034"/>
                </a:lnTo>
                <a:cubicBezTo>
                  <a:pt x="14522" y="15250"/>
                  <a:pt x="14713" y="15456"/>
                  <a:pt x="14903" y="15672"/>
                </a:cubicBezTo>
                <a:cubicBezTo>
                  <a:pt x="15590" y="16482"/>
                  <a:pt x="16268" y="17310"/>
                  <a:pt x="16971" y="18096"/>
                </a:cubicBezTo>
                <a:cubicBezTo>
                  <a:pt x="17526" y="18716"/>
                  <a:pt x="18163" y="19254"/>
                  <a:pt x="18924" y="19602"/>
                </a:cubicBezTo>
                <a:cubicBezTo>
                  <a:pt x="19123" y="19693"/>
                  <a:pt x="19321" y="19751"/>
                  <a:pt x="19553" y="19833"/>
                </a:cubicBezTo>
                <a:cubicBezTo>
                  <a:pt x="18874" y="17566"/>
                  <a:pt x="17948" y="15481"/>
                  <a:pt x="16549" y="13620"/>
                </a:cubicBezTo>
                <a:lnTo>
                  <a:pt x="16549" y="13620"/>
                </a:lnTo>
                <a:cubicBezTo>
                  <a:pt x="16607" y="13628"/>
                  <a:pt x="16657" y="13644"/>
                  <a:pt x="16698" y="13661"/>
                </a:cubicBezTo>
                <a:cubicBezTo>
                  <a:pt x="17344" y="13926"/>
                  <a:pt x="17981" y="14207"/>
                  <a:pt x="18626" y="14447"/>
                </a:cubicBezTo>
                <a:cubicBezTo>
                  <a:pt x="19425" y="14746"/>
                  <a:pt x="20236" y="14978"/>
                  <a:pt x="21086" y="14978"/>
                </a:cubicBezTo>
                <a:cubicBezTo>
                  <a:pt x="21222" y="14978"/>
                  <a:pt x="21359" y="14972"/>
                  <a:pt x="21497" y="14960"/>
                </a:cubicBezTo>
                <a:cubicBezTo>
                  <a:pt x="21828" y="14935"/>
                  <a:pt x="22143" y="14869"/>
                  <a:pt x="22465" y="14728"/>
                </a:cubicBezTo>
                <a:cubicBezTo>
                  <a:pt x="22408" y="14679"/>
                  <a:pt x="22366" y="14637"/>
                  <a:pt x="22325" y="14604"/>
                </a:cubicBezTo>
                <a:cubicBezTo>
                  <a:pt x="21746" y="14199"/>
                  <a:pt x="21158" y="13793"/>
                  <a:pt x="20579" y="13388"/>
                </a:cubicBezTo>
                <a:cubicBezTo>
                  <a:pt x="19834" y="12867"/>
                  <a:pt x="19098" y="12345"/>
                  <a:pt x="18361" y="11824"/>
                </a:cubicBezTo>
                <a:cubicBezTo>
                  <a:pt x="18295" y="11783"/>
                  <a:pt x="18246" y="11733"/>
                  <a:pt x="18171" y="11667"/>
                </a:cubicBezTo>
                <a:cubicBezTo>
                  <a:pt x="18370" y="11501"/>
                  <a:pt x="18544" y="11336"/>
                  <a:pt x="18726" y="11187"/>
                </a:cubicBezTo>
                <a:cubicBezTo>
                  <a:pt x="19594" y="10492"/>
                  <a:pt x="20554" y="9962"/>
                  <a:pt x="21522" y="9433"/>
                </a:cubicBezTo>
                <a:cubicBezTo>
                  <a:pt x="22474" y="8912"/>
                  <a:pt x="23417" y="8374"/>
                  <a:pt x="24369" y="7844"/>
                </a:cubicBezTo>
                <a:cubicBezTo>
                  <a:pt x="24410" y="7819"/>
                  <a:pt x="24460" y="7778"/>
                  <a:pt x="24501" y="7745"/>
                </a:cubicBezTo>
                <a:lnTo>
                  <a:pt x="24501" y="7745"/>
                </a:lnTo>
                <a:cubicBezTo>
                  <a:pt x="21845" y="7761"/>
                  <a:pt x="19247" y="8125"/>
                  <a:pt x="16698" y="8920"/>
                </a:cubicBezTo>
                <a:cubicBezTo>
                  <a:pt x="16707" y="8854"/>
                  <a:pt x="16707" y="8812"/>
                  <a:pt x="16723" y="8771"/>
                </a:cubicBezTo>
                <a:cubicBezTo>
                  <a:pt x="16930" y="8117"/>
                  <a:pt x="17129" y="7455"/>
                  <a:pt x="17352" y="6810"/>
                </a:cubicBezTo>
                <a:cubicBezTo>
                  <a:pt x="17700" y="5817"/>
                  <a:pt x="18097" y="4841"/>
                  <a:pt x="18270" y="3798"/>
                </a:cubicBezTo>
                <a:cubicBezTo>
                  <a:pt x="18320" y="3500"/>
                  <a:pt x="18345" y="3202"/>
                  <a:pt x="18378" y="2863"/>
                </a:cubicBezTo>
                <a:lnTo>
                  <a:pt x="18378" y="2863"/>
                </a:lnTo>
                <a:cubicBezTo>
                  <a:pt x="18270" y="2929"/>
                  <a:pt x="18213" y="2954"/>
                  <a:pt x="18163" y="2995"/>
                </a:cubicBezTo>
                <a:cubicBezTo>
                  <a:pt x="17369" y="3492"/>
                  <a:pt x="16674" y="4121"/>
                  <a:pt x="16070" y="4832"/>
                </a:cubicBezTo>
                <a:cubicBezTo>
                  <a:pt x="15333" y="5693"/>
                  <a:pt x="14630" y="6595"/>
                  <a:pt x="13918" y="7472"/>
                </a:cubicBezTo>
                <a:cubicBezTo>
                  <a:pt x="13877" y="7530"/>
                  <a:pt x="13827" y="7579"/>
                  <a:pt x="13761" y="7662"/>
                </a:cubicBezTo>
                <a:cubicBezTo>
                  <a:pt x="13728" y="7315"/>
                  <a:pt x="13687" y="7008"/>
                  <a:pt x="13662" y="6711"/>
                </a:cubicBezTo>
                <a:cubicBezTo>
                  <a:pt x="13554" y="5519"/>
                  <a:pt x="13430" y="4328"/>
                  <a:pt x="13190" y="3153"/>
                </a:cubicBezTo>
                <a:cubicBezTo>
                  <a:pt x="13008" y="2251"/>
                  <a:pt x="12768" y="1365"/>
                  <a:pt x="12330" y="546"/>
                </a:cubicBezTo>
                <a:cubicBezTo>
                  <a:pt x="12230" y="356"/>
                  <a:pt x="12106" y="182"/>
                  <a:pt x="11999" y="9"/>
                </a:cubicBezTo>
                <a:cubicBezTo>
                  <a:pt x="11974" y="0"/>
                  <a:pt x="11949" y="0"/>
                  <a:pt x="1193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9"/>
          <p:cNvSpPr txBox="1">
            <a:spLocks noGrp="1"/>
          </p:cNvSpPr>
          <p:nvPr>
            <p:ph type="ctrTitle"/>
          </p:nvPr>
        </p:nvSpPr>
        <p:spPr>
          <a:xfrm>
            <a:off x="3397350" y="1395300"/>
            <a:ext cx="4650300" cy="110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75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7" name="Google Shape;287;p9"/>
          <p:cNvSpPr txBox="1">
            <a:spLocks noGrp="1"/>
          </p:cNvSpPr>
          <p:nvPr>
            <p:ph type="subTitle" idx="1"/>
          </p:nvPr>
        </p:nvSpPr>
        <p:spPr>
          <a:xfrm>
            <a:off x="3397350" y="2457904"/>
            <a:ext cx="4650300" cy="15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 Medium"/>
              <a:buNone/>
              <a:defRPr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 Medium"/>
              <a:buNone/>
              <a:defRPr sz="18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 Medium"/>
              <a:buNone/>
              <a:defRPr sz="18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 Medium"/>
              <a:buNone/>
              <a:defRPr sz="18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 Medium"/>
              <a:buNone/>
              <a:defRPr sz="18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 Medium"/>
              <a:buNone/>
              <a:defRPr sz="18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 Medium"/>
              <a:buNone/>
              <a:defRPr sz="18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 Medium"/>
              <a:buNone/>
              <a:defRPr sz="18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 Medium"/>
              <a:buNone/>
              <a:defRPr sz="1800">
                <a:solidFill>
                  <a:schemeClr val="lt1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0"/>
          <p:cNvSpPr txBox="1">
            <a:spLocks noGrp="1"/>
          </p:cNvSpPr>
          <p:nvPr>
            <p:ph type="ctrTitle"/>
          </p:nvPr>
        </p:nvSpPr>
        <p:spPr>
          <a:xfrm>
            <a:off x="713100" y="3849200"/>
            <a:ext cx="7717800" cy="7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2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1"/>
          <p:cNvSpPr txBox="1">
            <a:spLocks noGrp="1"/>
          </p:cNvSpPr>
          <p:nvPr>
            <p:ph type="title" hasCustomPrompt="1"/>
          </p:nvPr>
        </p:nvSpPr>
        <p:spPr>
          <a:xfrm>
            <a:off x="1894201" y="1787200"/>
            <a:ext cx="53553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None/>
              <a:defRPr sz="1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None/>
              <a:defRPr sz="15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None/>
              <a:defRPr sz="15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None/>
              <a:defRPr sz="15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None/>
              <a:defRPr sz="15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None/>
              <a:defRPr sz="15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None/>
              <a:defRPr sz="15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None/>
              <a:defRPr sz="15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None/>
              <a:defRPr sz="15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92" name="Google Shape;292;p11"/>
          <p:cNvSpPr txBox="1">
            <a:spLocks noGrp="1"/>
          </p:cNvSpPr>
          <p:nvPr>
            <p:ph type="subTitle" idx="1"/>
          </p:nvPr>
        </p:nvSpPr>
        <p:spPr>
          <a:xfrm>
            <a:off x="3013500" y="2967873"/>
            <a:ext cx="3117000" cy="12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 Medium"/>
              <a:buNone/>
              <a:defRPr sz="1600"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 Medium"/>
              <a:buNone/>
              <a:defRPr sz="1600"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 Medium"/>
              <a:buNone/>
              <a:defRPr sz="1600"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 Medium"/>
              <a:buNone/>
              <a:defRPr sz="1600"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 Medium"/>
              <a:buNone/>
              <a:defRPr sz="1600"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 Medium"/>
              <a:buNone/>
              <a:defRPr sz="1600"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 Medium"/>
              <a:buNone/>
              <a:defRPr sz="1600"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 Medium"/>
              <a:buNone/>
              <a:defRPr sz="1600"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 Medium"/>
              <a:buNone/>
              <a:defRPr sz="1600"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4" r:id="rId14"/>
    <p:sldLayoutId id="2147483665" r:id="rId15"/>
    <p:sldLayoutId id="2147483666" r:id="rId16"/>
    <p:sldLayoutId id="2147483668" r:id="rId17"/>
    <p:sldLayoutId id="2147483669" r:id="rId1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12" Type="http://schemas.openxmlformats.org/officeDocument/2006/relationships/slide" Target="slide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1.xml"/><Relationship Id="rId5" Type="http://schemas.openxmlformats.org/officeDocument/2006/relationships/slide" Target="slide8.xml"/><Relationship Id="rId10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24"/>
          <p:cNvSpPr/>
          <p:nvPr/>
        </p:nvSpPr>
        <p:spPr>
          <a:xfrm flipH="1">
            <a:off x="1499000" y="1230600"/>
            <a:ext cx="6042000" cy="2578800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24"/>
          <p:cNvSpPr txBox="1">
            <a:spLocks noGrp="1"/>
          </p:cNvSpPr>
          <p:nvPr>
            <p:ph type="ctrTitle" idx="2"/>
          </p:nvPr>
        </p:nvSpPr>
        <p:spPr>
          <a:xfrm flipH="1">
            <a:off x="1699708" y="1593725"/>
            <a:ext cx="5489992" cy="17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dirty="0">
                <a:latin typeface="Chewy"/>
                <a:ea typeface="Chewy"/>
                <a:cs typeface="Chewy"/>
                <a:sym typeface="Chewy"/>
              </a:rPr>
              <a:t>Past Tense (Irregular Verbs)</a:t>
            </a:r>
            <a:r>
              <a:rPr lang="es" sz="4200" dirty="0">
                <a:latin typeface="Chewy"/>
                <a:ea typeface="Chewy"/>
                <a:cs typeface="Chewy"/>
                <a:sym typeface="Chewy"/>
              </a:rPr>
              <a:t/>
            </a:r>
            <a:br>
              <a:rPr lang="es" sz="4200" dirty="0">
                <a:latin typeface="Chewy"/>
                <a:ea typeface="Chewy"/>
                <a:cs typeface="Chewy"/>
                <a:sym typeface="Chewy"/>
              </a:rPr>
            </a:br>
            <a:r>
              <a:rPr lang="es" sz="4200" dirty="0">
                <a:latin typeface="Chewy"/>
                <a:ea typeface="Chewy"/>
                <a:cs typeface="Chewy"/>
                <a:sym typeface="Chewy"/>
              </a:rPr>
              <a:t>JEOPARDY</a:t>
            </a:r>
            <a:endParaRPr sz="4200" dirty="0"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665" name="Google Shape;665;p24"/>
          <p:cNvSpPr txBox="1"/>
          <p:nvPr/>
        </p:nvSpPr>
        <p:spPr>
          <a:xfrm>
            <a:off x="2013500" y="2959825"/>
            <a:ext cx="501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dirty="0" smtClean="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rPr>
              <a:t>Let’s Review!</a:t>
            </a:r>
            <a:endParaRPr sz="3000" dirty="0">
              <a:solidFill>
                <a:schemeClr val="dk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801887" y="1618653"/>
            <a:ext cx="6839594" cy="2550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dirty="0"/>
              <a:t> They ____ </a:t>
            </a:r>
            <a:r>
              <a:rPr lang="en-US" sz="5700" dirty="0">
                <a:highlight>
                  <a:srgbClr val="FFFF00"/>
                </a:highlight>
              </a:rPr>
              <a:t>(take)</a:t>
            </a:r>
            <a:r>
              <a:rPr lang="en-US" sz="5700" dirty="0"/>
              <a:t> the bullet train when they went to Osaka.</a:t>
            </a:r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2824372" y="1462258"/>
            <a:ext cx="1582220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took</a:t>
            </a:r>
          </a:p>
        </p:txBody>
      </p:sp>
      <p:grpSp>
        <p:nvGrpSpPr>
          <p:cNvPr id="12" name="Google Shape;679;p26">
            <a:extLst>
              <a:ext uri="{FF2B5EF4-FFF2-40B4-BE49-F238E27FC236}">
                <a16:creationId xmlns:a16="http://schemas.microsoft.com/office/drawing/2014/main" id="{2C2EDB81-5C0E-4AD1-90B1-2476FD7105DE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262BBE84-DC61-4DC6-82E9-2456287F566E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681;p26">
              <a:extLst>
                <a:ext uri="{FF2B5EF4-FFF2-40B4-BE49-F238E27FC236}">
                  <a16:creationId xmlns:a16="http://schemas.microsoft.com/office/drawing/2014/main" id="{FF3CF775-9E9C-4A5E-A4CC-12B3EDB3C5FC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5365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801886" y="1618653"/>
            <a:ext cx="7060655" cy="2550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dirty="0"/>
              <a:t> They ____ </a:t>
            </a:r>
            <a:r>
              <a:rPr lang="en-US" sz="5700" dirty="0">
                <a:highlight>
                  <a:srgbClr val="FFFF00"/>
                </a:highlight>
              </a:rPr>
              <a:t>(make)</a:t>
            </a:r>
            <a:r>
              <a:rPr lang="en-US" sz="5700" dirty="0"/>
              <a:t> a plastic bag three </a:t>
            </a:r>
            <a:br>
              <a:rPr lang="en-US" sz="5700" dirty="0"/>
            </a:br>
            <a:r>
              <a:rPr lang="en-US" sz="5700" dirty="0"/>
              <a:t>days ago.</a:t>
            </a:r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2989780" y="1494950"/>
            <a:ext cx="1582220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made</a:t>
            </a:r>
          </a:p>
        </p:txBody>
      </p:sp>
      <p:grpSp>
        <p:nvGrpSpPr>
          <p:cNvPr id="12" name="Google Shape;679;p26">
            <a:extLst>
              <a:ext uri="{FF2B5EF4-FFF2-40B4-BE49-F238E27FC236}">
                <a16:creationId xmlns:a16="http://schemas.microsoft.com/office/drawing/2014/main" id="{2C2EDB81-5C0E-4AD1-90B1-2476FD7105DE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262BBE84-DC61-4DC6-82E9-2456287F566E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681;p26">
              <a:extLst>
                <a:ext uri="{FF2B5EF4-FFF2-40B4-BE49-F238E27FC236}">
                  <a16:creationId xmlns:a16="http://schemas.microsoft.com/office/drawing/2014/main" id="{FF3CF775-9E9C-4A5E-A4CC-12B3EDB3C5FC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83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801886" y="1618653"/>
            <a:ext cx="7060655" cy="2550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dirty="0"/>
              <a:t> She ____ </a:t>
            </a:r>
            <a:r>
              <a:rPr lang="en-US" sz="5700" dirty="0">
                <a:highlight>
                  <a:srgbClr val="FFFF00"/>
                </a:highlight>
              </a:rPr>
              <a:t>(feel)</a:t>
            </a:r>
            <a:r>
              <a:rPr lang="en-US" sz="5700" dirty="0"/>
              <a:t> sad when her mother went home.</a:t>
            </a:r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2784270" y="1453853"/>
            <a:ext cx="1582220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felt</a:t>
            </a:r>
          </a:p>
        </p:txBody>
      </p:sp>
      <p:grpSp>
        <p:nvGrpSpPr>
          <p:cNvPr id="12" name="Google Shape;679;p26">
            <a:extLst>
              <a:ext uri="{FF2B5EF4-FFF2-40B4-BE49-F238E27FC236}">
                <a16:creationId xmlns:a16="http://schemas.microsoft.com/office/drawing/2014/main" id="{2C2EDB81-5C0E-4AD1-90B1-2476FD7105DE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262BBE84-DC61-4DC6-82E9-2456287F566E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681;p26">
              <a:extLst>
                <a:ext uri="{FF2B5EF4-FFF2-40B4-BE49-F238E27FC236}">
                  <a16:creationId xmlns:a16="http://schemas.microsoft.com/office/drawing/2014/main" id="{FF3CF775-9E9C-4A5E-A4CC-12B3EDB3C5FC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27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801886" y="1618653"/>
            <a:ext cx="7060655" cy="2550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dirty="0"/>
              <a:t>He ____ </a:t>
            </a:r>
            <a:r>
              <a:rPr lang="en-US" sz="5700" dirty="0">
                <a:highlight>
                  <a:srgbClr val="FFFF00"/>
                </a:highlight>
              </a:rPr>
              <a:t>(do)</a:t>
            </a:r>
            <a:r>
              <a:rPr lang="en-US" sz="5700" dirty="0"/>
              <a:t> his homework this morning.</a:t>
            </a:r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2784270" y="1453853"/>
            <a:ext cx="1582220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did</a:t>
            </a:r>
          </a:p>
        </p:txBody>
      </p:sp>
      <p:grpSp>
        <p:nvGrpSpPr>
          <p:cNvPr id="12" name="Google Shape;679;p26">
            <a:extLst>
              <a:ext uri="{FF2B5EF4-FFF2-40B4-BE49-F238E27FC236}">
                <a16:creationId xmlns:a16="http://schemas.microsoft.com/office/drawing/2014/main" id="{2C2EDB81-5C0E-4AD1-90B1-2476FD7105DE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262BBE84-DC61-4DC6-82E9-2456287F566E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681;p26">
              <a:extLst>
                <a:ext uri="{FF2B5EF4-FFF2-40B4-BE49-F238E27FC236}">
                  <a16:creationId xmlns:a16="http://schemas.microsoft.com/office/drawing/2014/main" id="{FF3CF775-9E9C-4A5E-A4CC-12B3EDB3C5FC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6630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36"/>
          <p:cNvSpPr/>
          <p:nvPr/>
        </p:nvSpPr>
        <p:spPr>
          <a:xfrm flipH="1">
            <a:off x="1477250" y="1260575"/>
            <a:ext cx="6042000" cy="2578800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36"/>
          <p:cNvSpPr txBox="1">
            <a:spLocks noGrp="1"/>
          </p:cNvSpPr>
          <p:nvPr>
            <p:ph type="ctrTitle" idx="2"/>
          </p:nvPr>
        </p:nvSpPr>
        <p:spPr>
          <a:xfrm flipH="1">
            <a:off x="1743250" y="1944125"/>
            <a:ext cx="5339400" cy="17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>
                <a:latin typeface="Chewy"/>
                <a:ea typeface="Chewy"/>
                <a:cs typeface="Chewy"/>
                <a:sym typeface="Chewy"/>
              </a:rPr>
              <a:t>Good job!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25"/>
          <p:cNvSpPr/>
          <p:nvPr/>
        </p:nvSpPr>
        <p:spPr>
          <a:xfrm rot="10800000" flipH="1">
            <a:off x="1245099" y="473020"/>
            <a:ext cx="6016313" cy="4389435"/>
          </a:xfrm>
          <a:prstGeom prst="wedgeRoundRectCallout">
            <a:avLst>
              <a:gd name="adj1" fmla="val -49871"/>
              <a:gd name="adj2" fmla="val -24913"/>
              <a:gd name="adj3" fmla="val 0"/>
            </a:avLst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ABD15397-C7F9-441F-A401-F98513FF6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469341"/>
              </p:ext>
            </p:extLst>
          </p:nvPr>
        </p:nvGraphicFramePr>
        <p:xfrm>
          <a:off x="1710465" y="801438"/>
          <a:ext cx="5238976" cy="354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488">
                  <a:extLst>
                    <a:ext uri="{9D8B030D-6E8A-4147-A177-3AD203B41FA5}">
                      <a16:colId xmlns:a16="http://schemas.microsoft.com/office/drawing/2014/main" val="2578913703"/>
                    </a:ext>
                  </a:extLst>
                </a:gridCol>
                <a:gridCol w="2619488">
                  <a:extLst>
                    <a:ext uri="{9D8B030D-6E8A-4147-A177-3AD203B41FA5}">
                      <a16:colId xmlns:a16="http://schemas.microsoft.com/office/drawing/2014/main" val="2711773669"/>
                    </a:ext>
                  </a:extLst>
                </a:gridCol>
              </a:tblGrid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2675447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6241497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8429273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0255604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5841093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5455782"/>
                  </a:ext>
                </a:extLst>
              </a:tr>
            </a:tbl>
          </a:graphicData>
        </a:graphic>
      </p:graphicFrame>
      <p:sp>
        <p:nvSpPr>
          <p:cNvPr id="671" name="Google Shape;671;p25"/>
          <p:cNvSpPr txBox="1">
            <a:spLocks noGrp="1"/>
          </p:cNvSpPr>
          <p:nvPr>
            <p:ph type="ctrTitle"/>
          </p:nvPr>
        </p:nvSpPr>
        <p:spPr>
          <a:xfrm>
            <a:off x="2559322" y="650985"/>
            <a:ext cx="880512" cy="85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Google Shape;671;p25">
            <a:extLst>
              <a:ext uri="{FF2B5EF4-FFF2-40B4-BE49-F238E27FC236}">
                <a16:creationId xmlns:a16="http://schemas.microsoft.com/office/drawing/2014/main" id="{D435DF5E-C332-48AF-A9CA-4C56970CA431}"/>
              </a:ext>
            </a:extLst>
          </p:cNvPr>
          <p:cNvSpPr txBox="1">
            <a:spLocks/>
          </p:cNvSpPr>
          <p:nvPr/>
        </p:nvSpPr>
        <p:spPr>
          <a:xfrm>
            <a:off x="5169203" y="650985"/>
            <a:ext cx="880512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75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3" name="楕円 2">
            <a:hlinkClick r:id="rId3" action="ppaction://hlinksldjump"/>
            <a:extLst>
              <a:ext uri="{FF2B5EF4-FFF2-40B4-BE49-F238E27FC236}">
                <a16:creationId xmlns:a16="http://schemas.microsoft.com/office/drawing/2014/main" id="{E62729ED-2162-4381-BB40-C5819B2A2390}"/>
              </a:ext>
            </a:extLst>
          </p:cNvPr>
          <p:cNvSpPr/>
          <p:nvPr/>
        </p:nvSpPr>
        <p:spPr>
          <a:xfrm>
            <a:off x="2753526" y="1443922"/>
            <a:ext cx="492103" cy="43223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楕円 10">
            <a:hlinkClick r:id="rId4" action="ppaction://hlinksldjump"/>
            <a:extLst>
              <a:ext uri="{FF2B5EF4-FFF2-40B4-BE49-F238E27FC236}">
                <a16:creationId xmlns:a16="http://schemas.microsoft.com/office/drawing/2014/main" id="{B20F67E7-3635-40AC-A092-93945E472C19}"/>
              </a:ext>
            </a:extLst>
          </p:cNvPr>
          <p:cNvSpPr/>
          <p:nvPr/>
        </p:nvSpPr>
        <p:spPr>
          <a:xfrm>
            <a:off x="2753525" y="2080462"/>
            <a:ext cx="492103" cy="43223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楕円 11">
            <a:hlinkClick r:id="rId5" action="ppaction://hlinksldjump"/>
            <a:extLst>
              <a:ext uri="{FF2B5EF4-FFF2-40B4-BE49-F238E27FC236}">
                <a16:creationId xmlns:a16="http://schemas.microsoft.com/office/drawing/2014/main" id="{E51795B1-9996-4340-A3DE-A0CF07552152}"/>
              </a:ext>
            </a:extLst>
          </p:cNvPr>
          <p:cNvSpPr/>
          <p:nvPr/>
        </p:nvSpPr>
        <p:spPr>
          <a:xfrm>
            <a:off x="2753525" y="2676876"/>
            <a:ext cx="492103" cy="43223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hlinkClick r:id="rId6" action="ppaction://hlinksldjump"/>
            <a:extLst>
              <a:ext uri="{FF2B5EF4-FFF2-40B4-BE49-F238E27FC236}">
                <a16:creationId xmlns:a16="http://schemas.microsoft.com/office/drawing/2014/main" id="{F50E68BA-0CC4-46EC-8A41-80F9F18F26A8}"/>
              </a:ext>
            </a:extLst>
          </p:cNvPr>
          <p:cNvSpPr/>
          <p:nvPr/>
        </p:nvSpPr>
        <p:spPr>
          <a:xfrm>
            <a:off x="2754921" y="3267348"/>
            <a:ext cx="492103" cy="432231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hlinkClick r:id="rId7" action="ppaction://hlinksldjump"/>
            <a:extLst>
              <a:ext uri="{FF2B5EF4-FFF2-40B4-BE49-F238E27FC236}">
                <a16:creationId xmlns:a16="http://schemas.microsoft.com/office/drawing/2014/main" id="{3149B5A6-ED28-457F-AC35-2B5CD11C2801}"/>
              </a:ext>
            </a:extLst>
          </p:cNvPr>
          <p:cNvSpPr/>
          <p:nvPr/>
        </p:nvSpPr>
        <p:spPr>
          <a:xfrm>
            <a:off x="2753525" y="3835465"/>
            <a:ext cx="492103" cy="43223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hlinkClick r:id="rId8" action="ppaction://hlinksldjump"/>
            <a:extLst>
              <a:ext uri="{FF2B5EF4-FFF2-40B4-BE49-F238E27FC236}">
                <a16:creationId xmlns:a16="http://schemas.microsoft.com/office/drawing/2014/main" id="{60E65D8B-4C46-4B47-92A4-1105FF3FB9D2}"/>
              </a:ext>
            </a:extLst>
          </p:cNvPr>
          <p:cNvSpPr/>
          <p:nvPr/>
        </p:nvSpPr>
        <p:spPr>
          <a:xfrm>
            <a:off x="5398007" y="1443922"/>
            <a:ext cx="492103" cy="432231"/>
          </a:xfrm>
          <a:prstGeom prst="ellipse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楕円 17">
            <a:hlinkClick r:id="rId9" action="ppaction://hlinksldjump"/>
            <a:extLst>
              <a:ext uri="{FF2B5EF4-FFF2-40B4-BE49-F238E27FC236}">
                <a16:creationId xmlns:a16="http://schemas.microsoft.com/office/drawing/2014/main" id="{D79F47F2-4BEF-4BD1-8541-9832B20543EB}"/>
              </a:ext>
            </a:extLst>
          </p:cNvPr>
          <p:cNvSpPr/>
          <p:nvPr/>
        </p:nvSpPr>
        <p:spPr>
          <a:xfrm>
            <a:off x="5398006" y="2094193"/>
            <a:ext cx="492103" cy="432231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9" name="楕円 18">
            <a:hlinkClick r:id="rId10" action="ppaction://hlinksldjump"/>
            <a:extLst>
              <a:ext uri="{FF2B5EF4-FFF2-40B4-BE49-F238E27FC236}">
                <a16:creationId xmlns:a16="http://schemas.microsoft.com/office/drawing/2014/main" id="{06392988-57EC-4DA9-B3FF-975C84F62A08}"/>
              </a:ext>
            </a:extLst>
          </p:cNvPr>
          <p:cNvSpPr/>
          <p:nvPr/>
        </p:nvSpPr>
        <p:spPr>
          <a:xfrm>
            <a:off x="5398005" y="2676876"/>
            <a:ext cx="492103" cy="4322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楕円 19">
            <a:hlinkClick r:id="rId11" action="ppaction://hlinksldjump"/>
            <a:extLst>
              <a:ext uri="{FF2B5EF4-FFF2-40B4-BE49-F238E27FC236}">
                <a16:creationId xmlns:a16="http://schemas.microsoft.com/office/drawing/2014/main" id="{0C8D5544-271D-45CC-A175-2E9B80C2E2C1}"/>
              </a:ext>
            </a:extLst>
          </p:cNvPr>
          <p:cNvSpPr/>
          <p:nvPr/>
        </p:nvSpPr>
        <p:spPr>
          <a:xfrm>
            <a:off x="5406271" y="3252756"/>
            <a:ext cx="492103" cy="4322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楕円 20">
            <a:hlinkClick r:id="rId12" action="ppaction://hlinksldjump"/>
            <a:extLst>
              <a:ext uri="{FF2B5EF4-FFF2-40B4-BE49-F238E27FC236}">
                <a16:creationId xmlns:a16="http://schemas.microsoft.com/office/drawing/2014/main" id="{0BF4F8A4-EEA4-4D8B-B87B-8F53D23192DE}"/>
              </a:ext>
            </a:extLst>
          </p:cNvPr>
          <p:cNvSpPr/>
          <p:nvPr/>
        </p:nvSpPr>
        <p:spPr>
          <a:xfrm>
            <a:off x="5398004" y="3828636"/>
            <a:ext cx="492103" cy="4322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25"/>
          <p:cNvSpPr/>
          <p:nvPr/>
        </p:nvSpPr>
        <p:spPr>
          <a:xfrm rot="10800000" flipH="1">
            <a:off x="1245099" y="473020"/>
            <a:ext cx="6016313" cy="4389435"/>
          </a:xfrm>
          <a:prstGeom prst="wedgeRoundRectCallout">
            <a:avLst>
              <a:gd name="adj1" fmla="val -49871"/>
              <a:gd name="adj2" fmla="val -24913"/>
              <a:gd name="adj3" fmla="val 0"/>
            </a:avLst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ABD15397-C7F9-441F-A401-F98513FF6876}"/>
              </a:ext>
            </a:extLst>
          </p:cNvPr>
          <p:cNvGraphicFramePr>
            <a:graphicFrameLocks noGrp="1"/>
          </p:cNvGraphicFramePr>
          <p:nvPr/>
        </p:nvGraphicFramePr>
        <p:xfrm>
          <a:off x="1710465" y="801438"/>
          <a:ext cx="5238976" cy="354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488">
                  <a:extLst>
                    <a:ext uri="{9D8B030D-6E8A-4147-A177-3AD203B41FA5}">
                      <a16:colId xmlns:a16="http://schemas.microsoft.com/office/drawing/2014/main" val="2578913703"/>
                    </a:ext>
                  </a:extLst>
                </a:gridCol>
                <a:gridCol w="2619488">
                  <a:extLst>
                    <a:ext uri="{9D8B030D-6E8A-4147-A177-3AD203B41FA5}">
                      <a16:colId xmlns:a16="http://schemas.microsoft.com/office/drawing/2014/main" val="2711773669"/>
                    </a:ext>
                  </a:extLst>
                </a:gridCol>
              </a:tblGrid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2675447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6241497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8429273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0255604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5841093"/>
                  </a:ext>
                </a:extLst>
              </a:tr>
              <a:tr h="5901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5455782"/>
                  </a:ext>
                </a:extLst>
              </a:tr>
            </a:tbl>
          </a:graphicData>
        </a:graphic>
      </p:graphicFrame>
      <p:sp>
        <p:nvSpPr>
          <p:cNvPr id="671" name="Google Shape;671;p25"/>
          <p:cNvSpPr txBox="1">
            <a:spLocks noGrp="1"/>
          </p:cNvSpPr>
          <p:nvPr>
            <p:ph type="ctrTitle"/>
          </p:nvPr>
        </p:nvSpPr>
        <p:spPr>
          <a:xfrm>
            <a:off x="2559322" y="650985"/>
            <a:ext cx="880512" cy="85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Google Shape;671;p25">
            <a:extLst>
              <a:ext uri="{FF2B5EF4-FFF2-40B4-BE49-F238E27FC236}">
                <a16:creationId xmlns:a16="http://schemas.microsoft.com/office/drawing/2014/main" id="{D435DF5E-C332-48AF-A9CA-4C56970CA431}"/>
              </a:ext>
            </a:extLst>
          </p:cNvPr>
          <p:cNvSpPr txBox="1">
            <a:spLocks/>
          </p:cNvSpPr>
          <p:nvPr/>
        </p:nvSpPr>
        <p:spPr>
          <a:xfrm>
            <a:off x="5169203" y="650985"/>
            <a:ext cx="880512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75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l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</a:rPr>
              <a:t>B</a:t>
            </a:r>
          </a:p>
        </p:txBody>
      </p:sp>
      <p:grpSp>
        <p:nvGrpSpPr>
          <p:cNvPr id="22" name="Google Shape;679;p26">
            <a:extLst>
              <a:ext uri="{FF2B5EF4-FFF2-40B4-BE49-F238E27FC236}">
                <a16:creationId xmlns:a16="http://schemas.microsoft.com/office/drawing/2014/main" id="{6FAE0CB2-CA6A-476D-BC86-6E99A0E6BE28}"/>
              </a:ext>
            </a:extLst>
          </p:cNvPr>
          <p:cNvGrpSpPr/>
          <p:nvPr/>
        </p:nvGrpSpPr>
        <p:grpSpPr>
          <a:xfrm rot="769963">
            <a:off x="1920922" y="264022"/>
            <a:ext cx="2623740" cy="2190178"/>
            <a:chOff x="1599625" y="1377674"/>
            <a:chExt cx="1181462" cy="738072"/>
          </a:xfrm>
        </p:grpSpPr>
        <p:sp>
          <p:nvSpPr>
            <p:cNvPr id="2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2F2C0681-80FE-43BB-921E-F868E013ECA1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681;p26">
              <a:extLst>
                <a:ext uri="{FF2B5EF4-FFF2-40B4-BE49-F238E27FC236}">
                  <a16:creationId xmlns:a16="http://schemas.microsoft.com/office/drawing/2014/main" id="{444DBB37-5906-40BB-BDA2-BE906310CEAB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680;p26">
            <a:hlinkClick r:id="rId3" action="ppaction://hlinksldjump"/>
            <a:extLst>
              <a:ext uri="{FF2B5EF4-FFF2-40B4-BE49-F238E27FC236}">
                <a16:creationId xmlns:a16="http://schemas.microsoft.com/office/drawing/2014/main" id="{A3AD1C13-BECF-45DF-B180-168D15CCB566}"/>
              </a:ext>
            </a:extLst>
          </p:cNvPr>
          <p:cNvSpPr/>
          <p:nvPr/>
        </p:nvSpPr>
        <p:spPr>
          <a:xfrm rot="769963">
            <a:off x="4585622" y="386004"/>
            <a:ext cx="2582860" cy="2062056"/>
          </a:xfrm>
          <a:custGeom>
            <a:avLst/>
            <a:gdLst/>
            <a:ahLst/>
            <a:cxnLst/>
            <a:rect l="l" t="t" r="r" b="b"/>
            <a:pathLst>
              <a:path w="10377" h="6200" extrusionOk="0">
                <a:moveTo>
                  <a:pt x="6394" y="0"/>
                </a:moveTo>
                <a:cubicBezTo>
                  <a:pt x="6180" y="0"/>
                  <a:pt x="5968" y="119"/>
                  <a:pt x="5809" y="349"/>
                </a:cubicBezTo>
                <a:cubicBezTo>
                  <a:pt x="5743" y="449"/>
                  <a:pt x="5677" y="548"/>
                  <a:pt x="5635" y="664"/>
                </a:cubicBezTo>
                <a:cubicBezTo>
                  <a:pt x="5511" y="995"/>
                  <a:pt x="5395" y="1326"/>
                  <a:pt x="5296" y="1657"/>
                </a:cubicBezTo>
                <a:cubicBezTo>
                  <a:pt x="5246" y="1806"/>
                  <a:pt x="5230" y="1963"/>
                  <a:pt x="5197" y="2161"/>
                </a:cubicBezTo>
                <a:cubicBezTo>
                  <a:pt x="5172" y="2087"/>
                  <a:pt x="5164" y="2062"/>
                  <a:pt x="5155" y="2037"/>
                </a:cubicBezTo>
                <a:cubicBezTo>
                  <a:pt x="4800" y="1235"/>
                  <a:pt x="4212" y="697"/>
                  <a:pt x="3393" y="391"/>
                </a:cubicBezTo>
                <a:cubicBezTo>
                  <a:pt x="3231" y="332"/>
                  <a:pt x="3072" y="303"/>
                  <a:pt x="2915" y="303"/>
                </a:cubicBezTo>
                <a:cubicBezTo>
                  <a:pt x="2671" y="303"/>
                  <a:pt x="2433" y="374"/>
                  <a:pt x="2201" y="515"/>
                </a:cubicBezTo>
                <a:cubicBezTo>
                  <a:pt x="1986" y="655"/>
                  <a:pt x="1854" y="846"/>
                  <a:pt x="1804" y="1102"/>
                </a:cubicBezTo>
                <a:cubicBezTo>
                  <a:pt x="1755" y="1392"/>
                  <a:pt x="1829" y="1657"/>
                  <a:pt x="1937" y="1921"/>
                </a:cubicBezTo>
                <a:cubicBezTo>
                  <a:pt x="2036" y="2136"/>
                  <a:pt x="2152" y="2335"/>
                  <a:pt x="2251" y="2525"/>
                </a:cubicBezTo>
                <a:cubicBezTo>
                  <a:pt x="2028" y="2525"/>
                  <a:pt x="1795" y="2516"/>
                  <a:pt x="1563" y="2516"/>
                </a:cubicBezTo>
                <a:cubicBezTo>
                  <a:pt x="1408" y="2516"/>
                  <a:pt x="1253" y="2520"/>
                  <a:pt x="1101" y="2534"/>
                </a:cubicBezTo>
                <a:cubicBezTo>
                  <a:pt x="613" y="2575"/>
                  <a:pt x="183" y="2732"/>
                  <a:pt x="1" y="3254"/>
                </a:cubicBezTo>
                <a:lnTo>
                  <a:pt x="1" y="3618"/>
                </a:lnTo>
                <a:cubicBezTo>
                  <a:pt x="207" y="4114"/>
                  <a:pt x="662" y="4188"/>
                  <a:pt x="1109" y="4246"/>
                </a:cubicBezTo>
                <a:cubicBezTo>
                  <a:pt x="1292" y="4269"/>
                  <a:pt x="1475" y="4278"/>
                  <a:pt x="1658" y="4278"/>
                </a:cubicBezTo>
                <a:cubicBezTo>
                  <a:pt x="2087" y="4278"/>
                  <a:pt x="2514" y="4225"/>
                  <a:pt x="2938" y="4155"/>
                </a:cubicBezTo>
                <a:cubicBezTo>
                  <a:pt x="2979" y="4155"/>
                  <a:pt x="3021" y="4147"/>
                  <a:pt x="3103" y="4147"/>
                </a:cubicBezTo>
                <a:cubicBezTo>
                  <a:pt x="2806" y="4412"/>
                  <a:pt x="2698" y="4726"/>
                  <a:pt x="2797" y="5074"/>
                </a:cubicBezTo>
                <a:cubicBezTo>
                  <a:pt x="2946" y="5645"/>
                  <a:pt x="3319" y="6017"/>
                  <a:pt x="3898" y="6166"/>
                </a:cubicBezTo>
                <a:cubicBezTo>
                  <a:pt x="3931" y="6174"/>
                  <a:pt x="3972" y="6191"/>
                  <a:pt x="4005" y="6199"/>
                </a:cubicBezTo>
                <a:lnTo>
                  <a:pt x="4469" y="6199"/>
                </a:lnTo>
                <a:cubicBezTo>
                  <a:pt x="5395" y="6009"/>
                  <a:pt x="5859" y="5297"/>
                  <a:pt x="6297" y="4536"/>
                </a:cubicBezTo>
                <a:cubicBezTo>
                  <a:pt x="6471" y="4958"/>
                  <a:pt x="6761" y="5248"/>
                  <a:pt x="7133" y="5463"/>
                </a:cubicBezTo>
                <a:cubicBezTo>
                  <a:pt x="7558" y="5705"/>
                  <a:pt x="8017" y="5830"/>
                  <a:pt x="8505" y="5830"/>
                </a:cubicBezTo>
                <a:cubicBezTo>
                  <a:pt x="8549" y="5830"/>
                  <a:pt x="8594" y="5829"/>
                  <a:pt x="8639" y="5827"/>
                </a:cubicBezTo>
                <a:cubicBezTo>
                  <a:pt x="9152" y="5802"/>
                  <a:pt x="9615" y="5645"/>
                  <a:pt x="9979" y="5248"/>
                </a:cubicBezTo>
                <a:cubicBezTo>
                  <a:pt x="10376" y="4809"/>
                  <a:pt x="10360" y="4362"/>
                  <a:pt x="9872" y="4031"/>
                </a:cubicBezTo>
                <a:cubicBezTo>
                  <a:pt x="9615" y="3849"/>
                  <a:pt x="9309" y="3733"/>
                  <a:pt x="9011" y="3618"/>
                </a:cubicBezTo>
                <a:cubicBezTo>
                  <a:pt x="8854" y="3551"/>
                  <a:pt x="8680" y="3535"/>
                  <a:pt x="8490" y="3493"/>
                </a:cubicBezTo>
                <a:cubicBezTo>
                  <a:pt x="8556" y="3460"/>
                  <a:pt x="8606" y="3436"/>
                  <a:pt x="8647" y="3411"/>
                </a:cubicBezTo>
                <a:cubicBezTo>
                  <a:pt x="9003" y="3229"/>
                  <a:pt x="9350" y="3014"/>
                  <a:pt x="9607" y="2699"/>
                </a:cubicBezTo>
                <a:cubicBezTo>
                  <a:pt x="9814" y="2451"/>
                  <a:pt x="9938" y="2178"/>
                  <a:pt x="9797" y="1863"/>
                </a:cubicBezTo>
                <a:cubicBezTo>
                  <a:pt x="9648" y="1524"/>
                  <a:pt x="9400" y="1301"/>
                  <a:pt x="9011" y="1293"/>
                </a:cubicBezTo>
                <a:cubicBezTo>
                  <a:pt x="8987" y="1291"/>
                  <a:pt x="8963" y="1291"/>
                  <a:pt x="8939" y="1291"/>
                </a:cubicBezTo>
                <a:cubicBezTo>
                  <a:pt x="8773" y="1291"/>
                  <a:pt x="8606" y="1315"/>
                  <a:pt x="8440" y="1359"/>
                </a:cubicBezTo>
                <a:cubicBezTo>
                  <a:pt x="8060" y="1450"/>
                  <a:pt x="7720" y="1640"/>
                  <a:pt x="7423" y="1930"/>
                </a:cubicBezTo>
                <a:cubicBezTo>
                  <a:pt x="7423" y="1855"/>
                  <a:pt x="7423" y="1814"/>
                  <a:pt x="7423" y="1764"/>
                </a:cubicBezTo>
                <a:cubicBezTo>
                  <a:pt x="7431" y="1210"/>
                  <a:pt x="7298" y="697"/>
                  <a:pt x="6926" y="275"/>
                </a:cubicBezTo>
                <a:cubicBezTo>
                  <a:pt x="6768" y="90"/>
                  <a:pt x="6580" y="0"/>
                  <a:pt x="639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6" name="Google Shape;679;p26">
            <a:extLst>
              <a:ext uri="{FF2B5EF4-FFF2-40B4-BE49-F238E27FC236}">
                <a16:creationId xmlns:a16="http://schemas.microsoft.com/office/drawing/2014/main" id="{12003294-8D7E-413D-BD7D-F80C5345A20B}"/>
              </a:ext>
            </a:extLst>
          </p:cNvPr>
          <p:cNvGrpSpPr/>
          <p:nvPr/>
        </p:nvGrpSpPr>
        <p:grpSpPr>
          <a:xfrm rot="769963">
            <a:off x="4674650" y="321942"/>
            <a:ext cx="2623740" cy="2190178"/>
            <a:chOff x="1599625" y="1377674"/>
            <a:chExt cx="1181462" cy="738072"/>
          </a:xfrm>
        </p:grpSpPr>
        <p:sp>
          <p:nvSpPr>
            <p:cNvPr id="27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9B96DC66-9FA4-44D7-9C60-7AD0C71B2A0C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" name="Google Shape;681;p26">
              <a:extLst>
                <a:ext uri="{FF2B5EF4-FFF2-40B4-BE49-F238E27FC236}">
                  <a16:creationId xmlns:a16="http://schemas.microsoft.com/office/drawing/2014/main" id="{B5794246-B4E0-4AE3-82EA-853E0477B63A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679;p26">
            <a:extLst>
              <a:ext uri="{FF2B5EF4-FFF2-40B4-BE49-F238E27FC236}">
                <a16:creationId xmlns:a16="http://schemas.microsoft.com/office/drawing/2014/main" id="{32511555-520B-4A1A-9ABA-EEE974563904}"/>
              </a:ext>
            </a:extLst>
          </p:cNvPr>
          <p:cNvGrpSpPr/>
          <p:nvPr/>
        </p:nvGrpSpPr>
        <p:grpSpPr>
          <a:xfrm rot="769963">
            <a:off x="1904513" y="2545908"/>
            <a:ext cx="2623740" cy="2190178"/>
            <a:chOff x="1599625" y="1377674"/>
            <a:chExt cx="1181462" cy="738072"/>
          </a:xfrm>
        </p:grpSpPr>
        <p:sp>
          <p:nvSpPr>
            <p:cNvPr id="30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613489C9-FDB2-4B87-9E53-284C6796E223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" name="Google Shape;681;p26">
              <a:extLst>
                <a:ext uri="{FF2B5EF4-FFF2-40B4-BE49-F238E27FC236}">
                  <a16:creationId xmlns:a16="http://schemas.microsoft.com/office/drawing/2014/main" id="{16B5F09A-DD48-49DB-8D37-4BBDEE7197F0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679;p26">
            <a:extLst>
              <a:ext uri="{FF2B5EF4-FFF2-40B4-BE49-F238E27FC236}">
                <a16:creationId xmlns:a16="http://schemas.microsoft.com/office/drawing/2014/main" id="{59DCA33A-A1E4-40A6-9F7B-7D4D6D02466E}"/>
              </a:ext>
            </a:extLst>
          </p:cNvPr>
          <p:cNvGrpSpPr/>
          <p:nvPr/>
        </p:nvGrpSpPr>
        <p:grpSpPr>
          <a:xfrm rot="769963">
            <a:off x="4663578" y="2536829"/>
            <a:ext cx="2623740" cy="2190178"/>
            <a:chOff x="1599625" y="1377674"/>
            <a:chExt cx="1181462" cy="738072"/>
          </a:xfrm>
        </p:grpSpPr>
        <p:sp>
          <p:nvSpPr>
            <p:cNvPr id="3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DB58FDB3-A35B-4AE9-B752-2C2F798A1907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4" name="Google Shape;681;p26">
              <a:extLst>
                <a:ext uri="{FF2B5EF4-FFF2-40B4-BE49-F238E27FC236}">
                  <a16:creationId xmlns:a16="http://schemas.microsoft.com/office/drawing/2014/main" id="{20AB3946-00CA-42BA-B8EE-C18D330A21DD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015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1124478" y="1812050"/>
            <a:ext cx="6484023" cy="20316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5700" dirty="0"/>
              <a:t>She ______ </a:t>
            </a:r>
            <a:r>
              <a:rPr lang="es" sz="5700" dirty="0">
                <a:highlight>
                  <a:srgbClr val="FFFF00"/>
                </a:highlight>
              </a:rPr>
              <a:t>(come)</a:t>
            </a:r>
            <a:r>
              <a:rPr lang="es" sz="5700" dirty="0"/>
              <a:t> at 3 a.m. yesterday.</a:t>
            </a:r>
            <a:endParaRPr sz="5700" dirty="0"/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2306034" y="1643982"/>
            <a:ext cx="2461176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came</a:t>
            </a:r>
          </a:p>
        </p:txBody>
      </p:sp>
      <p:grpSp>
        <p:nvGrpSpPr>
          <p:cNvPr id="11" name="Google Shape;679;p26">
            <a:extLst>
              <a:ext uri="{FF2B5EF4-FFF2-40B4-BE49-F238E27FC236}">
                <a16:creationId xmlns:a16="http://schemas.microsoft.com/office/drawing/2014/main" id="{8FEC550F-7C44-4981-A1B7-E5C48166246D}"/>
              </a:ext>
            </a:extLst>
          </p:cNvPr>
          <p:cNvGrpSpPr/>
          <p:nvPr/>
        </p:nvGrpSpPr>
        <p:grpSpPr>
          <a:xfrm rot="769963">
            <a:off x="7216933" y="596248"/>
            <a:ext cx="1181434" cy="738055"/>
            <a:chOff x="1599625" y="1377674"/>
            <a:chExt cx="1181462" cy="738072"/>
          </a:xfrm>
        </p:grpSpPr>
        <p:sp>
          <p:nvSpPr>
            <p:cNvPr id="12" name="Google Shape;680;p26">
              <a:extLst>
                <a:ext uri="{FF2B5EF4-FFF2-40B4-BE49-F238E27FC236}">
                  <a16:creationId xmlns:a16="http://schemas.microsoft.com/office/drawing/2014/main" id="{26767FEE-6074-48C6-85D0-BDE435912D32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81;p26">
              <a:extLst>
                <a:ext uri="{FF2B5EF4-FFF2-40B4-BE49-F238E27FC236}">
                  <a16:creationId xmlns:a16="http://schemas.microsoft.com/office/drawing/2014/main" id="{BD00C156-BBF1-4F1F-A7B7-ECBB47B04114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679;p26">
            <a:extLst>
              <a:ext uri="{FF2B5EF4-FFF2-40B4-BE49-F238E27FC236}">
                <a16:creationId xmlns:a16="http://schemas.microsoft.com/office/drawing/2014/main" id="{DB563CDE-C723-409E-BD07-358CB7110BE7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5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B07B2C69-426F-4E45-AA36-DADEF3907626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" name="Google Shape;681;p26">
              <a:extLst>
                <a:ext uri="{FF2B5EF4-FFF2-40B4-BE49-F238E27FC236}">
                  <a16:creationId xmlns:a16="http://schemas.microsoft.com/office/drawing/2014/main" id="{35AD127A-C426-4017-9CB6-074BAE24E8B6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919156" y="1618653"/>
            <a:ext cx="6894668" cy="2550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dirty="0" err="1"/>
              <a:t>Akari</a:t>
            </a:r>
            <a:r>
              <a:rPr lang="en-US" sz="5700" dirty="0"/>
              <a:t> _______ </a:t>
            </a:r>
            <a:r>
              <a:rPr lang="en-US" sz="5700" dirty="0">
                <a:highlight>
                  <a:srgbClr val="FFFF00"/>
                </a:highlight>
              </a:rPr>
              <a:t>(bring)</a:t>
            </a:r>
            <a:r>
              <a:rPr lang="en-US" sz="5700" dirty="0"/>
              <a:t> some chocolates to the birthday party.</a:t>
            </a:r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2809466" y="1327236"/>
            <a:ext cx="2461176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brought</a:t>
            </a:r>
          </a:p>
        </p:txBody>
      </p:sp>
      <p:grpSp>
        <p:nvGrpSpPr>
          <p:cNvPr id="12" name="Google Shape;679;p26">
            <a:extLst>
              <a:ext uri="{FF2B5EF4-FFF2-40B4-BE49-F238E27FC236}">
                <a16:creationId xmlns:a16="http://schemas.microsoft.com/office/drawing/2014/main" id="{0FC10945-666B-45F3-ACB3-5142267C5AC8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161BA769-4CF6-4E60-A16D-81938D23C583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681;p26">
              <a:extLst>
                <a:ext uri="{FF2B5EF4-FFF2-40B4-BE49-F238E27FC236}">
                  <a16:creationId xmlns:a16="http://schemas.microsoft.com/office/drawing/2014/main" id="{3F1BC142-3D43-4086-8E05-9F5636EE50D2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0773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995411" y="1716673"/>
            <a:ext cx="6673607" cy="2550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dirty="0"/>
              <a:t> We____ </a:t>
            </a:r>
            <a:r>
              <a:rPr lang="en-US" sz="5700" dirty="0">
                <a:highlight>
                  <a:srgbClr val="FFFF00"/>
                </a:highlight>
              </a:rPr>
              <a:t>(have)</a:t>
            </a:r>
            <a:r>
              <a:rPr lang="en-US" sz="5700" dirty="0"/>
              <a:t> a lot of fun at party last night.</a:t>
            </a:r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1921268" y="1544451"/>
            <a:ext cx="1582220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had</a:t>
            </a:r>
          </a:p>
        </p:txBody>
      </p:sp>
      <p:grpSp>
        <p:nvGrpSpPr>
          <p:cNvPr id="12" name="Google Shape;679;p26">
            <a:extLst>
              <a:ext uri="{FF2B5EF4-FFF2-40B4-BE49-F238E27FC236}">
                <a16:creationId xmlns:a16="http://schemas.microsoft.com/office/drawing/2014/main" id="{8E20CCF3-5133-411A-9FCB-192F440BC9A5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6D0B288C-C782-4EF4-A292-0E984C7C2B55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681;p26">
              <a:extLst>
                <a:ext uri="{FF2B5EF4-FFF2-40B4-BE49-F238E27FC236}">
                  <a16:creationId xmlns:a16="http://schemas.microsoft.com/office/drawing/2014/main" id="{C668AB98-73D3-4408-81FC-851EDBD8B26F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047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995411" y="1716673"/>
            <a:ext cx="6673607" cy="2550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dirty="0"/>
              <a:t> I ____ </a:t>
            </a:r>
            <a:r>
              <a:rPr lang="en-US" sz="5700" dirty="0">
                <a:highlight>
                  <a:srgbClr val="FFFF00"/>
                </a:highlight>
              </a:rPr>
              <a:t>(eat)</a:t>
            </a:r>
            <a:r>
              <a:rPr lang="en-US" sz="5700" dirty="0"/>
              <a:t> chicken</a:t>
            </a:r>
            <a:br>
              <a:rPr lang="en-US" sz="5700" dirty="0"/>
            </a:br>
            <a:r>
              <a:rPr lang="en-US" sz="5700" dirty="0"/>
              <a:t>that night.</a:t>
            </a:r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1910966" y="1544451"/>
            <a:ext cx="1582220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ate</a:t>
            </a:r>
          </a:p>
        </p:txBody>
      </p:sp>
      <p:grpSp>
        <p:nvGrpSpPr>
          <p:cNvPr id="12" name="Google Shape;679;p26">
            <a:extLst>
              <a:ext uri="{FF2B5EF4-FFF2-40B4-BE49-F238E27FC236}">
                <a16:creationId xmlns:a16="http://schemas.microsoft.com/office/drawing/2014/main" id="{5C31A542-13BE-4141-9F3B-EBA0A5C932FB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2060029E-CC25-43C5-BE9C-F0DFDDBD8372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681;p26">
              <a:extLst>
                <a:ext uri="{FF2B5EF4-FFF2-40B4-BE49-F238E27FC236}">
                  <a16:creationId xmlns:a16="http://schemas.microsoft.com/office/drawing/2014/main" id="{44DD1EB7-F008-4763-83B4-6E268072EF0E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718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640867" y="1716673"/>
            <a:ext cx="7221675" cy="2550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dirty="0"/>
              <a:t> We ____ </a:t>
            </a:r>
            <a:r>
              <a:rPr lang="en-US" sz="5700" dirty="0">
                <a:highlight>
                  <a:srgbClr val="FFFF00"/>
                </a:highlight>
              </a:rPr>
              <a:t>(see)</a:t>
            </a:r>
            <a:r>
              <a:rPr lang="en-US" sz="5700" dirty="0"/>
              <a:t> fireworks</a:t>
            </a:r>
            <a:br>
              <a:rPr lang="en-US" sz="5700" dirty="0"/>
            </a:br>
            <a:r>
              <a:rPr lang="en-US" sz="5700" dirty="0"/>
              <a:t>that night.</a:t>
            </a:r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1849321" y="1544451"/>
            <a:ext cx="1582220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saw</a:t>
            </a:r>
          </a:p>
        </p:txBody>
      </p:sp>
      <p:grpSp>
        <p:nvGrpSpPr>
          <p:cNvPr id="12" name="Google Shape;679;p26">
            <a:extLst>
              <a:ext uri="{FF2B5EF4-FFF2-40B4-BE49-F238E27FC236}">
                <a16:creationId xmlns:a16="http://schemas.microsoft.com/office/drawing/2014/main" id="{2C2EDB81-5C0E-4AD1-90B1-2476FD7105DE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262BBE84-DC61-4DC6-82E9-2456287F566E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681;p26">
              <a:extLst>
                <a:ext uri="{FF2B5EF4-FFF2-40B4-BE49-F238E27FC236}">
                  <a16:creationId xmlns:a16="http://schemas.microsoft.com/office/drawing/2014/main" id="{FF3CF775-9E9C-4A5E-A4CC-12B3EDB3C5FC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2431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26"/>
          <p:cNvSpPr/>
          <p:nvPr/>
        </p:nvSpPr>
        <p:spPr>
          <a:xfrm>
            <a:off x="616398" y="780835"/>
            <a:ext cx="7500185" cy="4119937"/>
          </a:xfrm>
          <a:prstGeom prst="roundRect">
            <a:avLst>
              <a:gd name="adj" fmla="val 14289"/>
            </a:avLst>
          </a:pr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26"/>
          <p:cNvGrpSpPr/>
          <p:nvPr/>
        </p:nvGrpSpPr>
        <p:grpSpPr>
          <a:xfrm rot="769963">
            <a:off x="7064533" y="443848"/>
            <a:ext cx="1181434" cy="738055"/>
            <a:chOff x="1599625" y="1377674"/>
            <a:chExt cx="1181462" cy="738072"/>
          </a:xfrm>
        </p:grpSpPr>
        <p:sp>
          <p:nvSpPr>
            <p:cNvPr id="680" name="Google Shape;680;p26"/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2" name="Google Shape;682;p26"/>
          <p:cNvSpPr txBox="1">
            <a:spLocks noGrp="1"/>
          </p:cNvSpPr>
          <p:nvPr>
            <p:ph type="ctrTitle" idx="2"/>
          </p:nvPr>
        </p:nvSpPr>
        <p:spPr>
          <a:xfrm>
            <a:off x="995411" y="1716673"/>
            <a:ext cx="6673607" cy="2550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dirty="0"/>
              <a:t> He ____ </a:t>
            </a:r>
            <a:r>
              <a:rPr lang="en-US" sz="5700" dirty="0">
                <a:highlight>
                  <a:srgbClr val="FFFF00"/>
                </a:highlight>
              </a:rPr>
              <a:t>(go)</a:t>
            </a:r>
            <a:r>
              <a:rPr lang="en-US" sz="5700" dirty="0"/>
              <a:t> to Korea</a:t>
            </a:r>
            <a:br>
              <a:rPr lang="en-US" sz="5700" dirty="0"/>
            </a:br>
            <a:r>
              <a:rPr lang="en-US" sz="5700" dirty="0"/>
              <a:t>last year.</a:t>
            </a:r>
          </a:p>
        </p:txBody>
      </p:sp>
      <p:sp>
        <p:nvSpPr>
          <p:cNvPr id="9" name="Google Shape;682;p26">
            <a:extLst>
              <a:ext uri="{FF2B5EF4-FFF2-40B4-BE49-F238E27FC236}">
                <a16:creationId xmlns:a16="http://schemas.microsoft.com/office/drawing/2014/main" id="{A8CD5F76-3EDB-40B1-8107-75DBAFBC03F9}"/>
              </a:ext>
            </a:extLst>
          </p:cNvPr>
          <p:cNvSpPr txBox="1">
            <a:spLocks/>
          </p:cNvSpPr>
          <p:nvPr/>
        </p:nvSpPr>
        <p:spPr>
          <a:xfrm>
            <a:off x="2157545" y="1544451"/>
            <a:ext cx="1582220" cy="102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6000" b="0" i="0" u="none" strike="noStrike" cap="none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200"/>
              <a:buFont typeface="Patrick Hand"/>
              <a:buNone/>
              <a:defRPr sz="5200" b="0" i="0" u="none" strike="noStrike" cap="none">
                <a:solidFill>
                  <a:schemeClr val="accent3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r>
              <a:rPr lang="en-US" sz="5700" dirty="0">
                <a:solidFill>
                  <a:srgbClr val="FF0000"/>
                </a:solidFill>
              </a:rPr>
              <a:t>went</a:t>
            </a:r>
          </a:p>
        </p:txBody>
      </p:sp>
      <p:grpSp>
        <p:nvGrpSpPr>
          <p:cNvPr id="12" name="Google Shape;679;p26">
            <a:extLst>
              <a:ext uri="{FF2B5EF4-FFF2-40B4-BE49-F238E27FC236}">
                <a16:creationId xmlns:a16="http://schemas.microsoft.com/office/drawing/2014/main" id="{2C2EDB81-5C0E-4AD1-90B1-2476FD7105DE}"/>
              </a:ext>
            </a:extLst>
          </p:cNvPr>
          <p:cNvGrpSpPr/>
          <p:nvPr/>
        </p:nvGrpSpPr>
        <p:grpSpPr>
          <a:xfrm rot="769963">
            <a:off x="6613900" y="3642743"/>
            <a:ext cx="1181434" cy="738055"/>
            <a:chOff x="1599625" y="1377674"/>
            <a:chExt cx="1181462" cy="738072"/>
          </a:xfrm>
        </p:grpSpPr>
        <p:sp>
          <p:nvSpPr>
            <p:cNvPr id="13" name="Google Shape;680;p26">
              <a:hlinkClick r:id="rId3" action="ppaction://hlinksldjump"/>
              <a:extLst>
                <a:ext uri="{FF2B5EF4-FFF2-40B4-BE49-F238E27FC236}">
                  <a16:creationId xmlns:a16="http://schemas.microsoft.com/office/drawing/2014/main" id="{262BBE84-DC61-4DC6-82E9-2456287F566E}"/>
                </a:ext>
              </a:extLst>
            </p:cNvPr>
            <p:cNvSpPr/>
            <p:nvPr/>
          </p:nvSpPr>
          <p:spPr>
            <a:xfrm>
              <a:off x="1599625" y="1420850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" name="Google Shape;681;p26">
              <a:extLst>
                <a:ext uri="{FF2B5EF4-FFF2-40B4-BE49-F238E27FC236}">
                  <a16:creationId xmlns:a16="http://schemas.microsoft.com/office/drawing/2014/main" id="{FF3CF775-9E9C-4A5E-A4CC-12B3EDB3C5FC}"/>
                </a:ext>
              </a:extLst>
            </p:cNvPr>
            <p:cNvSpPr/>
            <p:nvPr/>
          </p:nvSpPr>
          <p:spPr>
            <a:xfrm>
              <a:off x="1618033" y="1377674"/>
              <a:ext cx="1163054" cy="694896"/>
            </a:xfrm>
            <a:custGeom>
              <a:avLst/>
              <a:gdLst/>
              <a:ahLst/>
              <a:cxnLst/>
              <a:rect l="l" t="t" r="r" b="b"/>
              <a:pathLst>
                <a:path w="10377" h="6200" extrusionOk="0">
                  <a:moveTo>
                    <a:pt x="6394" y="0"/>
                  </a:moveTo>
                  <a:cubicBezTo>
                    <a:pt x="6180" y="0"/>
                    <a:pt x="5968" y="119"/>
                    <a:pt x="5809" y="349"/>
                  </a:cubicBezTo>
                  <a:cubicBezTo>
                    <a:pt x="5743" y="449"/>
                    <a:pt x="5677" y="548"/>
                    <a:pt x="5635" y="664"/>
                  </a:cubicBezTo>
                  <a:cubicBezTo>
                    <a:pt x="5511" y="995"/>
                    <a:pt x="5395" y="1326"/>
                    <a:pt x="5296" y="1657"/>
                  </a:cubicBezTo>
                  <a:cubicBezTo>
                    <a:pt x="5246" y="1806"/>
                    <a:pt x="5230" y="1963"/>
                    <a:pt x="5197" y="2161"/>
                  </a:cubicBezTo>
                  <a:cubicBezTo>
                    <a:pt x="5172" y="2087"/>
                    <a:pt x="5164" y="2062"/>
                    <a:pt x="5155" y="2037"/>
                  </a:cubicBezTo>
                  <a:cubicBezTo>
                    <a:pt x="4800" y="1235"/>
                    <a:pt x="4212" y="697"/>
                    <a:pt x="3393" y="391"/>
                  </a:cubicBezTo>
                  <a:cubicBezTo>
                    <a:pt x="3231" y="332"/>
                    <a:pt x="3072" y="303"/>
                    <a:pt x="2915" y="303"/>
                  </a:cubicBezTo>
                  <a:cubicBezTo>
                    <a:pt x="2671" y="303"/>
                    <a:pt x="2433" y="374"/>
                    <a:pt x="2201" y="515"/>
                  </a:cubicBezTo>
                  <a:cubicBezTo>
                    <a:pt x="1986" y="655"/>
                    <a:pt x="1854" y="846"/>
                    <a:pt x="1804" y="1102"/>
                  </a:cubicBezTo>
                  <a:cubicBezTo>
                    <a:pt x="1755" y="1392"/>
                    <a:pt x="1829" y="1657"/>
                    <a:pt x="1937" y="1921"/>
                  </a:cubicBezTo>
                  <a:cubicBezTo>
                    <a:pt x="2036" y="2136"/>
                    <a:pt x="2152" y="2335"/>
                    <a:pt x="2251" y="2525"/>
                  </a:cubicBezTo>
                  <a:cubicBezTo>
                    <a:pt x="2028" y="2525"/>
                    <a:pt x="1795" y="2516"/>
                    <a:pt x="1563" y="2516"/>
                  </a:cubicBezTo>
                  <a:cubicBezTo>
                    <a:pt x="1408" y="2516"/>
                    <a:pt x="1253" y="2520"/>
                    <a:pt x="1101" y="2534"/>
                  </a:cubicBezTo>
                  <a:cubicBezTo>
                    <a:pt x="613" y="2575"/>
                    <a:pt x="183" y="2732"/>
                    <a:pt x="1" y="3254"/>
                  </a:cubicBezTo>
                  <a:lnTo>
                    <a:pt x="1" y="3618"/>
                  </a:lnTo>
                  <a:cubicBezTo>
                    <a:pt x="207" y="4114"/>
                    <a:pt x="662" y="4188"/>
                    <a:pt x="1109" y="4246"/>
                  </a:cubicBezTo>
                  <a:cubicBezTo>
                    <a:pt x="1292" y="4269"/>
                    <a:pt x="1475" y="4278"/>
                    <a:pt x="1658" y="4278"/>
                  </a:cubicBezTo>
                  <a:cubicBezTo>
                    <a:pt x="2087" y="4278"/>
                    <a:pt x="2514" y="4225"/>
                    <a:pt x="2938" y="4155"/>
                  </a:cubicBezTo>
                  <a:cubicBezTo>
                    <a:pt x="2979" y="4155"/>
                    <a:pt x="3021" y="4147"/>
                    <a:pt x="3103" y="4147"/>
                  </a:cubicBezTo>
                  <a:cubicBezTo>
                    <a:pt x="2806" y="4412"/>
                    <a:pt x="2698" y="4726"/>
                    <a:pt x="2797" y="5074"/>
                  </a:cubicBezTo>
                  <a:cubicBezTo>
                    <a:pt x="2946" y="5645"/>
                    <a:pt x="3319" y="6017"/>
                    <a:pt x="3898" y="6166"/>
                  </a:cubicBezTo>
                  <a:cubicBezTo>
                    <a:pt x="3931" y="6174"/>
                    <a:pt x="3972" y="6191"/>
                    <a:pt x="4005" y="6199"/>
                  </a:cubicBezTo>
                  <a:lnTo>
                    <a:pt x="4469" y="6199"/>
                  </a:lnTo>
                  <a:cubicBezTo>
                    <a:pt x="5395" y="6009"/>
                    <a:pt x="5859" y="5297"/>
                    <a:pt x="6297" y="4536"/>
                  </a:cubicBezTo>
                  <a:cubicBezTo>
                    <a:pt x="6471" y="4958"/>
                    <a:pt x="6761" y="5248"/>
                    <a:pt x="7133" y="5463"/>
                  </a:cubicBezTo>
                  <a:cubicBezTo>
                    <a:pt x="7558" y="5705"/>
                    <a:pt x="8017" y="5830"/>
                    <a:pt x="8505" y="5830"/>
                  </a:cubicBezTo>
                  <a:cubicBezTo>
                    <a:pt x="8549" y="5830"/>
                    <a:pt x="8594" y="5829"/>
                    <a:pt x="8639" y="5827"/>
                  </a:cubicBezTo>
                  <a:cubicBezTo>
                    <a:pt x="9152" y="5802"/>
                    <a:pt x="9615" y="5645"/>
                    <a:pt x="9979" y="5248"/>
                  </a:cubicBezTo>
                  <a:cubicBezTo>
                    <a:pt x="10376" y="4809"/>
                    <a:pt x="10360" y="4362"/>
                    <a:pt x="9872" y="4031"/>
                  </a:cubicBezTo>
                  <a:cubicBezTo>
                    <a:pt x="9615" y="3849"/>
                    <a:pt x="9309" y="3733"/>
                    <a:pt x="9011" y="3618"/>
                  </a:cubicBezTo>
                  <a:cubicBezTo>
                    <a:pt x="8854" y="3551"/>
                    <a:pt x="8680" y="3535"/>
                    <a:pt x="8490" y="3493"/>
                  </a:cubicBezTo>
                  <a:cubicBezTo>
                    <a:pt x="8556" y="3460"/>
                    <a:pt x="8606" y="3436"/>
                    <a:pt x="8647" y="3411"/>
                  </a:cubicBezTo>
                  <a:cubicBezTo>
                    <a:pt x="9003" y="3229"/>
                    <a:pt x="9350" y="3014"/>
                    <a:pt x="9607" y="2699"/>
                  </a:cubicBezTo>
                  <a:cubicBezTo>
                    <a:pt x="9814" y="2451"/>
                    <a:pt x="9938" y="2178"/>
                    <a:pt x="9797" y="1863"/>
                  </a:cubicBezTo>
                  <a:cubicBezTo>
                    <a:pt x="9648" y="1524"/>
                    <a:pt x="9400" y="1301"/>
                    <a:pt x="9011" y="1293"/>
                  </a:cubicBezTo>
                  <a:cubicBezTo>
                    <a:pt x="8987" y="1291"/>
                    <a:pt x="8963" y="1291"/>
                    <a:pt x="8939" y="1291"/>
                  </a:cubicBezTo>
                  <a:cubicBezTo>
                    <a:pt x="8773" y="1291"/>
                    <a:pt x="8606" y="1315"/>
                    <a:pt x="8440" y="1359"/>
                  </a:cubicBezTo>
                  <a:cubicBezTo>
                    <a:pt x="8060" y="1450"/>
                    <a:pt x="7720" y="1640"/>
                    <a:pt x="7423" y="1930"/>
                  </a:cubicBezTo>
                  <a:cubicBezTo>
                    <a:pt x="7423" y="1855"/>
                    <a:pt x="7423" y="1814"/>
                    <a:pt x="7423" y="1764"/>
                  </a:cubicBezTo>
                  <a:cubicBezTo>
                    <a:pt x="7431" y="1210"/>
                    <a:pt x="7298" y="697"/>
                    <a:pt x="6926" y="275"/>
                  </a:cubicBezTo>
                  <a:cubicBezTo>
                    <a:pt x="6768" y="90"/>
                    <a:pt x="6580" y="0"/>
                    <a:pt x="639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3556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Parsing: Part One by Slidesgo">
  <a:themeElements>
    <a:clrScheme name="Simple Light">
      <a:dk1>
        <a:srgbClr val="1D1E1B"/>
      </a:dk1>
      <a:lt1>
        <a:srgbClr val="FFFFFF"/>
      </a:lt1>
      <a:dk2>
        <a:srgbClr val="412C91"/>
      </a:dk2>
      <a:lt2>
        <a:srgbClr val="7E86F3"/>
      </a:lt2>
      <a:accent1>
        <a:srgbClr val="E1EBF4"/>
      </a:accent1>
      <a:accent2>
        <a:srgbClr val="B47BFE"/>
      </a:accent2>
      <a:accent3>
        <a:srgbClr val="EDDAF6"/>
      </a:accent3>
      <a:accent4>
        <a:srgbClr val="005625"/>
      </a:accent4>
      <a:accent5>
        <a:srgbClr val="E1F7C8"/>
      </a:accent5>
      <a:accent6>
        <a:srgbClr val="FFFFFF"/>
      </a:accent6>
      <a:hlink>
        <a:srgbClr val="1D1E1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164</Words>
  <Application>Microsoft Office PowerPoint</Application>
  <PresentationFormat>画面に合わせる (16:9)</PresentationFormat>
  <Paragraphs>39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3" baseType="lpstr">
      <vt:lpstr>Arial</vt:lpstr>
      <vt:lpstr>Open Sans</vt:lpstr>
      <vt:lpstr>ＭＳ Ｐゴシック</vt:lpstr>
      <vt:lpstr>Chewy</vt:lpstr>
      <vt:lpstr>Open Sans Medium</vt:lpstr>
      <vt:lpstr>Patrick Hand</vt:lpstr>
      <vt:lpstr>Nunito Light</vt:lpstr>
      <vt:lpstr>Nunito</vt:lpstr>
      <vt:lpstr>Parsing: Part One by Slidesgo</vt:lpstr>
      <vt:lpstr>Past Tense (Irregular Verbs) JEOPARDY</vt:lpstr>
      <vt:lpstr>A</vt:lpstr>
      <vt:lpstr>A</vt:lpstr>
      <vt:lpstr>She ______ (come) at 3 a.m. yesterday.</vt:lpstr>
      <vt:lpstr>Akari _______ (bring) some chocolates to the birthday party.</vt:lpstr>
      <vt:lpstr> We____ (have) a lot of fun at party last night.</vt:lpstr>
      <vt:lpstr> I ____ (eat) chicken that night.</vt:lpstr>
      <vt:lpstr> We ____ (see) fireworks that night.</vt:lpstr>
      <vt:lpstr> He ____ (go) to Korea last year.</vt:lpstr>
      <vt:lpstr> They ____ (take) the bullet train when they went to Osaka.</vt:lpstr>
      <vt:lpstr> They ____ (make) a plastic bag three  days ago.</vt:lpstr>
      <vt:lpstr> She ____ (feel) sad when her mother went home.</vt:lpstr>
      <vt:lpstr>He ____ (do) his homework this morning.</vt:lpstr>
      <vt:lpstr>Good job!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Tense (Irregular Verbs) JEOPARDY</dc:title>
  <dc:creator>Wendy　Popatco</dc:creator>
  <cp:lastModifiedBy>Windows ユーザー</cp:lastModifiedBy>
  <cp:revision>16</cp:revision>
  <dcterms:modified xsi:type="dcterms:W3CDTF">2024-02-02T00:49:22Z</dcterms:modified>
</cp:coreProperties>
</file>