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6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8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0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5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0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4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5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0233-CA05-4826-BAB8-6B5E36592B8F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429C-4483-470D-BCE2-D7F6D8E7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6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736600" y="332656"/>
            <a:ext cx="3496320" cy="1440160"/>
          </a:xfrm>
          <a:prstGeom prst="snip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Who is this teacher?!</a:t>
            </a:r>
          </a:p>
          <a:p>
            <a:pPr algn="ctr"/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Look at the Questions and Answers, and try to guess the teacher!</a:t>
            </a:r>
          </a:p>
          <a:p>
            <a:pPr algn="ctr"/>
            <a:r>
              <a:rPr lang="ja-JP" altLang="en-US" sz="11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質問と答えを見て、だ</a:t>
            </a:r>
            <a:r>
              <a:rPr lang="ja-JP" altLang="en-US" sz="11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れ先生なのか想</a:t>
            </a:r>
            <a:r>
              <a:rPr lang="ja-JP" altLang="en-US" sz="11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像しましょう！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2560" y="227687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>
            <a:off x="986804" y="213285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Teaching Subject</a:t>
            </a:r>
          </a:p>
        </p:txBody>
      </p:sp>
      <p:sp>
        <p:nvSpPr>
          <p:cNvPr id="8" name="Rectangle 7"/>
          <p:cNvSpPr/>
          <p:nvPr/>
        </p:nvSpPr>
        <p:spPr>
          <a:xfrm>
            <a:off x="2654501" y="227687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2648745" y="213285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Current Club Activity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6269" y="335699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>
            <a:off x="560513" y="321297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Middle School Favorite Subject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34421" y="335699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>
            <a:off x="1928665" y="321297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Middle School Disliked Subject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02573" y="3356744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>
            <a:off x="3296817" y="3212728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Middle School Club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78000" y="4581128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/>
          <p:cNvSpPr/>
          <p:nvPr/>
        </p:nvSpPr>
        <p:spPr>
          <a:xfrm>
            <a:off x="972244" y="4437112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Current “My Boom”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60258" y="4581128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apezoid 30"/>
          <p:cNvSpPr/>
          <p:nvPr/>
        </p:nvSpPr>
        <p:spPr>
          <a:xfrm>
            <a:off x="2654502" y="4437112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omic Sans MS" panose="030F0702030302020204" pitchFamily="66" charset="0"/>
              </a:rPr>
              <a:t>If not a teacher, What did you want to be?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52146" y="5445224"/>
            <a:ext cx="1207626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apezoid 32"/>
          <p:cNvSpPr/>
          <p:nvPr/>
        </p:nvSpPr>
        <p:spPr>
          <a:xfrm>
            <a:off x="1652146" y="5373216"/>
            <a:ext cx="1284631" cy="1368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Teacher (Maybe with picture) under flip sheet</a:t>
            </a:r>
          </a:p>
        </p:txBody>
      </p:sp>
      <p:sp>
        <p:nvSpPr>
          <p:cNvPr id="34" name="Snip Diagonal Corner Rectangle 33"/>
          <p:cNvSpPr/>
          <p:nvPr/>
        </p:nvSpPr>
        <p:spPr>
          <a:xfrm>
            <a:off x="5385048" y="332656"/>
            <a:ext cx="3535950" cy="1440160"/>
          </a:xfrm>
          <a:prstGeom prst="snip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この先生だ～れだ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?!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Look at the Questions and Answers, and try to guess the teacher!</a:t>
            </a:r>
          </a:p>
          <a:p>
            <a:pPr algn="ctr"/>
            <a:r>
              <a:rPr lang="ja-JP" altLang="en-US" sz="11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質問と答えを見て、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だ</a:t>
            </a:r>
            <a:r>
              <a:rPr lang="ja-JP" altLang="en-US" sz="110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れ先生なのか想</a:t>
            </a:r>
            <a:r>
              <a:rPr lang="ja-JP" altLang="en-US" sz="11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像しましょう！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80638" y="227687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/>
          <p:cNvSpPr/>
          <p:nvPr/>
        </p:nvSpPr>
        <p:spPr>
          <a:xfrm>
            <a:off x="5674882" y="213285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Comic Sans MS" panose="030F0702030302020204" pitchFamily="66" charset="0"/>
              </a:rPr>
              <a:t>教えてる教科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42579" y="227687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/>
        </p:nvSpPr>
        <p:spPr>
          <a:xfrm>
            <a:off x="7336823" y="213285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Comic Sans MS" panose="030F0702030302020204" pitchFamily="66" charset="0"/>
              </a:rPr>
              <a:t>今の部活</a:t>
            </a:r>
            <a:r>
              <a:rPr lang="ja-JP" altLang="en-US" sz="1200" dirty="0" smtClean="0">
                <a:latin typeface="Comic Sans MS" panose="030F0702030302020204" pitchFamily="66" charset="0"/>
              </a:rPr>
              <a:t>動</a:t>
            </a:r>
            <a:endParaRPr lang="en-US" altLang="ja-JP" sz="1200" dirty="0" smtClean="0">
              <a:latin typeface="Comic Sans MS" panose="030F0702030302020204" pitchFamily="66" charset="0"/>
            </a:endParaRPr>
          </a:p>
          <a:p>
            <a:pPr algn="ctr"/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22499" y="335699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apezoid 39"/>
          <p:cNvSpPr/>
          <p:nvPr/>
        </p:nvSpPr>
        <p:spPr>
          <a:xfrm>
            <a:off x="6616743" y="321297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Comic Sans MS" panose="030F0702030302020204" pitchFamily="66" charset="0"/>
              </a:rPr>
              <a:t>中学校時代の苦手な教科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990651" y="3356744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apezoid 41"/>
          <p:cNvSpPr/>
          <p:nvPr/>
        </p:nvSpPr>
        <p:spPr>
          <a:xfrm>
            <a:off x="7984895" y="3212728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Comic Sans MS" panose="030F0702030302020204" pitchFamily="66" charset="0"/>
              </a:rPr>
              <a:t>中学校時代の部活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66078" y="4581128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/>
          <p:cNvSpPr/>
          <p:nvPr/>
        </p:nvSpPr>
        <p:spPr>
          <a:xfrm>
            <a:off x="5660322" y="4437112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latin typeface="Comic Sans MS" panose="030F0702030302020204" pitchFamily="66" charset="0"/>
              </a:rPr>
              <a:t>現在のマイブーム（自分に流行ってること）</a:t>
            </a:r>
            <a:endParaRPr lang="en-US" sz="1050" dirty="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48336" y="4581128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apezoid 45"/>
          <p:cNvSpPr/>
          <p:nvPr/>
        </p:nvSpPr>
        <p:spPr>
          <a:xfrm>
            <a:off x="7342580" y="4437112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latin typeface="Comic Sans MS" panose="030F0702030302020204" pitchFamily="66" charset="0"/>
              </a:rPr>
              <a:t>もし先生にならなかったら、何になりたかった？</a:t>
            </a:r>
            <a:endParaRPr lang="en-US" sz="900" dirty="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224" y="5445224"/>
            <a:ext cx="1207626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apezoid 47"/>
          <p:cNvSpPr/>
          <p:nvPr/>
        </p:nvSpPr>
        <p:spPr>
          <a:xfrm>
            <a:off x="6340224" y="5373216"/>
            <a:ext cx="1284631" cy="1368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Comic Sans MS" panose="030F0702030302020204" pitchFamily="66" charset="0"/>
              </a:rPr>
              <a:t>誰先生の答え（若し写真や絵付けで）捲る紙の下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63267" y="3356992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rapezoid 49"/>
          <p:cNvSpPr/>
          <p:nvPr/>
        </p:nvSpPr>
        <p:spPr>
          <a:xfrm>
            <a:off x="5157511" y="3212976"/>
            <a:ext cx="1091633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Comic Sans MS" panose="030F0702030302020204" pitchFamily="66" charset="0"/>
              </a:rPr>
              <a:t>中学校時代の好きな教科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左矢印吹き出し 1"/>
          <p:cNvSpPr/>
          <p:nvPr/>
        </p:nvSpPr>
        <p:spPr>
          <a:xfrm rot="2243920">
            <a:off x="4101064" y="5394978"/>
            <a:ext cx="1368152" cy="1152128"/>
          </a:xfrm>
          <a:prstGeom prst="leftArrowCallout">
            <a:avLst>
              <a:gd name="adj1" fmla="val 17441"/>
              <a:gd name="adj2" fmla="val 33818"/>
              <a:gd name="adj3" fmla="val 25000"/>
              <a:gd name="adj4" fmla="val 64977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こちら</a:t>
            </a:r>
            <a:r>
              <a:rPr kumimoji="1" lang="ja-JP" altLang="en-US" dirty="0" err="1" smtClean="0"/>
              <a:t>だ掲</a:t>
            </a:r>
            <a:r>
              <a:rPr kumimoji="1" lang="ja-JP" altLang="en-US" smtClean="0"/>
              <a:t>板されます。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3956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169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Pines C</dc:creator>
  <cp:lastModifiedBy>チャンブリス イマニュエル ジョサイアー</cp:lastModifiedBy>
  <cp:revision>7</cp:revision>
  <cp:lastPrinted>2020-06-08T04:32:19Z</cp:lastPrinted>
  <dcterms:created xsi:type="dcterms:W3CDTF">2020-06-08T02:10:29Z</dcterms:created>
  <dcterms:modified xsi:type="dcterms:W3CDTF">2020-06-08T23:22:12Z</dcterms:modified>
</cp:coreProperties>
</file>