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2702" y="187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lang="ja-JP" altLang="en-US" smtClean="0"/>
              <a:pPr/>
              <a:t>2022/2/10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318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1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30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57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56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32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39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77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4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25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72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E5D2CCC3-8898-40EF-BEE7-02FEA1356F1B}" type="datetimeFigureOut">
              <a:rPr lang="ja-JP" altLang="en-US" smtClean="0"/>
              <a:pPr/>
              <a:t>2022/2/10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472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47032" t="3101" r="15860" b="10508"/>
          <a:stretch/>
        </p:blipFill>
        <p:spPr>
          <a:xfrm>
            <a:off x="30480" y="440056"/>
            <a:ext cx="6786563" cy="8886825"/>
          </a:xfrm>
          <a:prstGeom prst="rect">
            <a:avLst/>
          </a:prstGeom>
          <a:ln w="12700" cap="sq">
            <a:solidFill>
              <a:srgbClr val="000000"/>
            </a:solidFill>
            <a:prstDash val="dash"/>
            <a:miter lim="800000"/>
          </a:ln>
          <a:effectLst/>
        </p:spPr>
      </p:pic>
      <p:sp>
        <p:nvSpPr>
          <p:cNvPr id="5" name="正方形/長方形 4"/>
          <p:cNvSpPr/>
          <p:nvPr/>
        </p:nvSpPr>
        <p:spPr>
          <a:xfrm rot="5400000">
            <a:off x="1340962" y="2933858"/>
            <a:ext cx="1752916" cy="1615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latin typeface="Comic Sans MS" panose="030F0702030302020204" pitchFamily="66" charset="0"/>
              </a:rPr>
              <a:t>This Is My Day</a:t>
            </a:r>
            <a:endParaRPr kumimoji="1" lang="ja-JP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 rot="5400000">
            <a:off x="2080103" y="5677060"/>
            <a:ext cx="1661473" cy="579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Comic Sans MS" panose="030F0702030302020204" pitchFamily="66" charset="0"/>
              </a:rPr>
              <a:t>It’s ________.</a:t>
            </a:r>
            <a:endParaRPr kumimoji="1" lang="ja-JP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 rot="5400000">
            <a:off x="2080103" y="7879241"/>
            <a:ext cx="1661473" cy="579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Comic Sans MS" panose="030F0702030302020204" pitchFamily="66" charset="0"/>
              </a:rPr>
              <a:t>It’s ________.</a:t>
            </a:r>
            <a:endParaRPr kumimoji="1" lang="ja-JP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 rot="16200000">
            <a:off x="3101185" y="7879240"/>
            <a:ext cx="1661473" cy="579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Comic Sans MS" panose="030F0702030302020204" pitchFamily="66" charset="0"/>
              </a:rPr>
              <a:t>It’s ________.</a:t>
            </a:r>
            <a:endParaRPr kumimoji="1" lang="ja-JP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 rot="16200000">
            <a:off x="3101185" y="5677059"/>
            <a:ext cx="1661473" cy="579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Comic Sans MS" panose="030F0702030302020204" pitchFamily="66" charset="0"/>
              </a:rPr>
              <a:t>It’s ________.</a:t>
            </a:r>
            <a:endParaRPr kumimoji="1" lang="ja-JP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 rot="16200000">
            <a:off x="3101185" y="3421537"/>
            <a:ext cx="1661473" cy="579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Comic Sans MS" panose="030F0702030302020204" pitchFamily="66" charset="0"/>
              </a:rPr>
              <a:t>It’s ________.</a:t>
            </a:r>
            <a:endParaRPr kumimoji="1" lang="ja-JP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 rot="16200000">
            <a:off x="3101185" y="1219356"/>
            <a:ext cx="1661473" cy="579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latin typeface="Comic Sans MS" panose="030F0702030302020204" pitchFamily="66" charset="0"/>
              </a:rPr>
              <a:t>It’s ________.</a:t>
            </a:r>
            <a:endParaRPr kumimoji="1" lang="ja-JP" altLang="en-US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65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B7711CD1-36AF-42B8-84DC-D87B193C8561}" vid="{720A21B4-761A-4BF7-B007-1F7270CE74A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</TotalTime>
  <Words>16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Arial</vt:lpstr>
      <vt:lpstr>Comic Sans MS</vt:lpstr>
      <vt:lpstr>Office テーマ</vt:lpstr>
      <vt:lpstr>PowerPoint プレゼンテーション</vt:lpstr>
    </vt:vector>
  </TitlesOfParts>
  <Company>東大阪市教育委員会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東大阪市教育委員会</dc:creator>
  <cp:lastModifiedBy>東大阪市教育委員会</cp:lastModifiedBy>
  <cp:revision>5</cp:revision>
  <cp:lastPrinted>2022-02-10T04:06:13Z</cp:lastPrinted>
  <dcterms:created xsi:type="dcterms:W3CDTF">2022-02-10T01:30:16Z</dcterms:created>
  <dcterms:modified xsi:type="dcterms:W3CDTF">2022-02-10T06:27:39Z</dcterms:modified>
</cp:coreProperties>
</file>