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0E7"/>
    <a:srgbClr val="FBE0CC"/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5906F-7FDD-4C1D-BD9E-64A0C52EF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Typhoon Board Template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C36D5E-E265-492C-B351-673994CB62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16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5BBC9E-67AB-4F2C-B0B1-8EC31563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222483-85DE-4AD9-90B5-EB452658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Follows the regular typhoon rules.</a:t>
            </a:r>
          </a:p>
          <a:p>
            <a:r>
              <a:rPr kumimoji="1" lang="en-US" altLang="ja-JP" dirty="0"/>
              <a:t>Students pick one square, and make a sentence using whatever grammar point you are working with.</a:t>
            </a:r>
          </a:p>
          <a:p>
            <a:r>
              <a:rPr lang="en-US" altLang="ja-JP" dirty="0"/>
              <a:t>Click on the small dot to reveal the square.</a:t>
            </a:r>
          </a:p>
          <a:p>
            <a:r>
              <a:rPr kumimoji="1" lang="en-US" altLang="ja-JP" dirty="0"/>
              <a:t>If T (typhoon) is revealed, an optional typhoon can fly across the screen by clicking the small dot in the </a:t>
            </a:r>
            <a:r>
              <a:rPr kumimoji="1" lang="en-US" altLang="ja-JP"/>
              <a:t>upper left hand corner.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918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35D640F-BFF7-4B3F-AC94-7B0FB1599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50467"/>
              </p:ext>
            </p:extLst>
          </p:nvPr>
        </p:nvGraphicFramePr>
        <p:xfrm>
          <a:off x="-1" y="0"/>
          <a:ext cx="12147667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81">
                  <a:extLst>
                    <a:ext uri="{9D8B030D-6E8A-4147-A177-3AD203B41FA5}">
                      <a16:colId xmlns:a16="http://schemas.microsoft.com/office/drawing/2014/main" val="478337652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693530007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71070434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452580944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322741643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516623919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231896179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T-5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A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B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C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D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E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F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828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30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2474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20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16766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7828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30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30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5763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30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04517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5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10</a:t>
                      </a:r>
                      <a:endParaRPr kumimoji="1" lang="ja-JP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/>
                        <a:t>25</a:t>
                      </a:r>
                      <a:endParaRPr kumimoji="1" lang="ja-JP" alt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69414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1AFD7729-3D63-4286-AA84-3ED117454604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8DA3260-F553-45B1-93E5-8D2C606DF0F6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555F25B-4038-405E-A9B1-C24904202AAE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C35ADEB6-6FB1-418D-AE62-6D63EBEBA85A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EB6C3979-47B4-4312-9D54-513CAA47F0CA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16398CE-D49A-4CF7-8B86-F981628A3639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B42D6F19-546A-4FD0-98E9-D6322433A437}"/>
              </a:ext>
            </a:extLst>
          </p:cNvPr>
          <p:cNvSpPr/>
          <p:nvPr/>
        </p:nvSpPr>
        <p:spPr>
          <a:xfrm>
            <a:off x="1862051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EDAB5263-D473-4A46-BB43-3451D11EB83F}"/>
              </a:ext>
            </a:extLst>
          </p:cNvPr>
          <p:cNvSpPr/>
          <p:nvPr/>
        </p:nvSpPr>
        <p:spPr>
          <a:xfrm>
            <a:off x="3577243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E61F60C-D139-413F-8020-3BF195F7B351}"/>
              </a:ext>
            </a:extLst>
          </p:cNvPr>
          <p:cNvSpPr/>
          <p:nvPr/>
        </p:nvSpPr>
        <p:spPr>
          <a:xfrm>
            <a:off x="5378335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8118E09C-0E52-441A-B2C3-CD73EAB15623}"/>
              </a:ext>
            </a:extLst>
          </p:cNvPr>
          <p:cNvSpPr/>
          <p:nvPr/>
        </p:nvSpPr>
        <p:spPr>
          <a:xfrm>
            <a:off x="7104612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E9B42EED-B195-4DEA-BB39-987C8DDE8911}"/>
              </a:ext>
            </a:extLst>
          </p:cNvPr>
          <p:cNvSpPr/>
          <p:nvPr/>
        </p:nvSpPr>
        <p:spPr>
          <a:xfrm>
            <a:off x="8830889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F39BE280-6BCF-42ED-BC49-28B92DBCD6CE}"/>
              </a:ext>
            </a:extLst>
          </p:cNvPr>
          <p:cNvSpPr/>
          <p:nvPr/>
        </p:nvSpPr>
        <p:spPr>
          <a:xfrm>
            <a:off x="10557166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202D8BD-2DCC-4083-836B-6184C7320B52}"/>
              </a:ext>
            </a:extLst>
          </p:cNvPr>
          <p:cNvSpPr/>
          <p:nvPr/>
        </p:nvSpPr>
        <p:spPr>
          <a:xfrm>
            <a:off x="1862051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AD457DAB-B7C3-49CD-8F7A-65D634230956}"/>
              </a:ext>
            </a:extLst>
          </p:cNvPr>
          <p:cNvSpPr/>
          <p:nvPr/>
        </p:nvSpPr>
        <p:spPr>
          <a:xfrm>
            <a:off x="3577243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51F819E-682E-4718-BFBB-692BA4A070FB}"/>
              </a:ext>
            </a:extLst>
          </p:cNvPr>
          <p:cNvSpPr/>
          <p:nvPr/>
        </p:nvSpPr>
        <p:spPr>
          <a:xfrm>
            <a:off x="5378335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4E47AE3D-FCEE-42A5-A603-0E18E54EBBC9}"/>
              </a:ext>
            </a:extLst>
          </p:cNvPr>
          <p:cNvSpPr/>
          <p:nvPr/>
        </p:nvSpPr>
        <p:spPr>
          <a:xfrm>
            <a:off x="7104612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62BBD01-FDB2-4F01-A248-0A2DFF3E9122}"/>
              </a:ext>
            </a:extLst>
          </p:cNvPr>
          <p:cNvSpPr/>
          <p:nvPr/>
        </p:nvSpPr>
        <p:spPr>
          <a:xfrm>
            <a:off x="8830889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990C1D23-A952-4686-B67A-28B5673EB666}"/>
              </a:ext>
            </a:extLst>
          </p:cNvPr>
          <p:cNvSpPr/>
          <p:nvPr/>
        </p:nvSpPr>
        <p:spPr>
          <a:xfrm>
            <a:off x="10557166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336F6CA-D0B9-4341-8252-2E8BA88F03BD}"/>
              </a:ext>
            </a:extLst>
          </p:cNvPr>
          <p:cNvSpPr/>
          <p:nvPr/>
        </p:nvSpPr>
        <p:spPr>
          <a:xfrm>
            <a:off x="1862051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91E258A-6069-4F52-A698-64B6B8F4CF08}"/>
              </a:ext>
            </a:extLst>
          </p:cNvPr>
          <p:cNvSpPr/>
          <p:nvPr/>
        </p:nvSpPr>
        <p:spPr>
          <a:xfrm>
            <a:off x="3577243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6B73A43-D5E3-4F1B-A1F0-A827BB73C193}"/>
              </a:ext>
            </a:extLst>
          </p:cNvPr>
          <p:cNvSpPr/>
          <p:nvPr/>
        </p:nvSpPr>
        <p:spPr>
          <a:xfrm>
            <a:off x="5378335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98E37D7E-F406-4E0D-BE7D-3F248705755C}"/>
              </a:ext>
            </a:extLst>
          </p:cNvPr>
          <p:cNvSpPr/>
          <p:nvPr/>
        </p:nvSpPr>
        <p:spPr>
          <a:xfrm>
            <a:off x="7104612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17DF0A4-5BD5-4192-A8F2-7FB758782FD9}"/>
              </a:ext>
            </a:extLst>
          </p:cNvPr>
          <p:cNvSpPr/>
          <p:nvPr/>
        </p:nvSpPr>
        <p:spPr>
          <a:xfrm>
            <a:off x="8830889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DB2470D9-B447-4B3F-880E-AB69DB4521E2}"/>
              </a:ext>
            </a:extLst>
          </p:cNvPr>
          <p:cNvSpPr/>
          <p:nvPr/>
        </p:nvSpPr>
        <p:spPr>
          <a:xfrm>
            <a:off x="10557166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31FDCC49-16AB-4B68-A574-03CCBC705191}"/>
              </a:ext>
            </a:extLst>
          </p:cNvPr>
          <p:cNvSpPr/>
          <p:nvPr/>
        </p:nvSpPr>
        <p:spPr>
          <a:xfrm>
            <a:off x="1867594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67FDAD2-F2B1-4B05-B14E-DFAB38A11CFD}"/>
              </a:ext>
            </a:extLst>
          </p:cNvPr>
          <p:cNvSpPr/>
          <p:nvPr/>
        </p:nvSpPr>
        <p:spPr>
          <a:xfrm>
            <a:off x="3582786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3B33427-9F31-4A81-AB85-42610F46255C}"/>
              </a:ext>
            </a:extLst>
          </p:cNvPr>
          <p:cNvSpPr/>
          <p:nvPr/>
        </p:nvSpPr>
        <p:spPr>
          <a:xfrm>
            <a:off x="5383878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BFAD0C62-31BE-49F9-84C0-A61C2599122A}"/>
              </a:ext>
            </a:extLst>
          </p:cNvPr>
          <p:cNvSpPr/>
          <p:nvPr/>
        </p:nvSpPr>
        <p:spPr>
          <a:xfrm>
            <a:off x="7110155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8B92440-9853-476C-9A50-312AA96AD9B8}"/>
              </a:ext>
            </a:extLst>
          </p:cNvPr>
          <p:cNvSpPr/>
          <p:nvPr/>
        </p:nvSpPr>
        <p:spPr>
          <a:xfrm>
            <a:off x="8836432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8B1089A-A93A-4307-8901-6C953BDA1FAF}"/>
              </a:ext>
            </a:extLst>
          </p:cNvPr>
          <p:cNvSpPr/>
          <p:nvPr/>
        </p:nvSpPr>
        <p:spPr>
          <a:xfrm>
            <a:off x="10562709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8FCAD414-CC92-4F75-BA22-666C61E57BC1}"/>
              </a:ext>
            </a:extLst>
          </p:cNvPr>
          <p:cNvSpPr/>
          <p:nvPr/>
        </p:nvSpPr>
        <p:spPr>
          <a:xfrm>
            <a:off x="1862051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670E25-7A26-40C8-BF71-1BADE793629B}"/>
              </a:ext>
            </a:extLst>
          </p:cNvPr>
          <p:cNvSpPr/>
          <p:nvPr/>
        </p:nvSpPr>
        <p:spPr>
          <a:xfrm>
            <a:off x="3577243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F378AA70-E64E-4DE9-9847-7B6A4B49E329}"/>
              </a:ext>
            </a:extLst>
          </p:cNvPr>
          <p:cNvSpPr/>
          <p:nvPr/>
        </p:nvSpPr>
        <p:spPr>
          <a:xfrm>
            <a:off x="5378335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13597AE2-B383-4EC6-89E1-5F35BFBDDF13}"/>
              </a:ext>
            </a:extLst>
          </p:cNvPr>
          <p:cNvSpPr/>
          <p:nvPr/>
        </p:nvSpPr>
        <p:spPr>
          <a:xfrm>
            <a:off x="7104612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C8F424F4-18F2-42D2-99A0-2C1CF99DC66E}"/>
              </a:ext>
            </a:extLst>
          </p:cNvPr>
          <p:cNvSpPr/>
          <p:nvPr/>
        </p:nvSpPr>
        <p:spPr>
          <a:xfrm>
            <a:off x="8830889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DF1FA810-FDD3-4DC7-9919-F98A0C004171}"/>
              </a:ext>
            </a:extLst>
          </p:cNvPr>
          <p:cNvSpPr/>
          <p:nvPr/>
        </p:nvSpPr>
        <p:spPr>
          <a:xfrm>
            <a:off x="10557166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31319BC-8DD3-487A-B6B8-2C187B40AA37}"/>
              </a:ext>
            </a:extLst>
          </p:cNvPr>
          <p:cNvSpPr/>
          <p:nvPr/>
        </p:nvSpPr>
        <p:spPr>
          <a:xfrm>
            <a:off x="2161309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8B0BF22-BE29-4408-BCE5-7165E3AD3077}"/>
              </a:ext>
            </a:extLst>
          </p:cNvPr>
          <p:cNvSpPr/>
          <p:nvPr/>
        </p:nvSpPr>
        <p:spPr>
          <a:xfrm>
            <a:off x="3937464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8300A66-E343-4248-9CD8-362993A534B3}"/>
              </a:ext>
            </a:extLst>
          </p:cNvPr>
          <p:cNvSpPr/>
          <p:nvPr/>
        </p:nvSpPr>
        <p:spPr>
          <a:xfrm>
            <a:off x="5714577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F6B207A-889D-4249-8C11-1C7A1EB91A60}"/>
              </a:ext>
            </a:extLst>
          </p:cNvPr>
          <p:cNvSpPr/>
          <p:nvPr/>
        </p:nvSpPr>
        <p:spPr>
          <a:xfrm>
            <a:off x="7390018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745D61E-2284-4EE2-968C-175E63595453}"/>
              </a:ext>
            </a:extLst>
          </p:cNvPr>
          <p:cNvSpPr/>
          <p:nvPr/>
        </p:nvSpPr>
        <p:spPr>
          <a:xfrm>
            <a:off x="9182676" y="1122580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224FB38-EA4B-4230-A855-66E10C7E42D9}"/>
              </a:ext>
            </a:extLst>
          </p:cNvPr>
          <p:cNvSpPr/>
          <p:nvPr/>
        </p:nvSpPr>
        <p:spPr>
          <a:xfrm>
            <a:off x="10830344" y="114257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AFB1A9B-BA45-4113-83D8-8B854D10C1A0}"/>
              </a:ext>
            </a:extLst>
          </p:cNvPr>
          <p:cNvSpPr/>
          <p:nvPr/>
        </p:nvSpPr>
        <p:spPr>
          <a:xfrm>
            <a:off x="2305757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571967E-F61E-4ADF-8B2B-A68E55D14F1D}"/>
              </a:ext>
            </a:extLst>
          </p:cNvPr>
          <p:cNvSpPr/>
          <p:nvPr/>
        </p:nvSpPr>
        <p:spPr>
          <a:xfrm>
            <a:off x="4081912" y="302872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C9D8D9D-D991-422F-8E1A-CC3BD2ACA8F3}"/>
              </a:ext>
            </a:extLst>
          </p:cNvPr>
          <p:cNvSpPr/>
          <p:nvPr/>
        </p:nvSpPr>
        <p:spPr>
          <a:xfrm>
            <a:off x="5859025" y="302872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D25126B-D555-46AA-9609-ABA43D2B7A7C}"/>
              </a:ext>
            </a:extLst>
          </p:cNvPr>
          <p:cNvSpPr/>
          <p:nvPr/>
        </p:nvSpPr>
        <p:spPr>
          <a:xfrm>
            <a:off x="7534466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0AC9198-5EAB-4A39-8BD3-198223533AE2}"/>
              </a:ext>
            </a:extLst>
          </p:cNvPr>
          <p:cNvSpPr/>
          <p:nvPr/>
        </p:nvSpPr>
        <p:spPr>
          <a:xfrm>
            <a:off x="9327124" y="305763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BF1149FB-E418-4F51-9A56-15F2E44520FD}"/>
              </a:ext>
            </a:extLst>
          </p:cNvPr>
          <p:cNvSpPr/>
          <p:nvPr/>
        </p:nvSpPr>
        <p:spPr>
          <a:xfrm>
            <a:off x="10974792" y="307763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69192C9-21E5-4FB8-8EF5-7EFEE39E3AC9}"/>
              </a:ext>
            </a:extLst>
          </p:cNvPr>
          <p:cNvSpPr/>
          <p:nvPr/>
        </p:nvSpPr>
        <p:spPr>
          <a:xfrm>
            <a:off x="2234196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BBDA696-3A72-400D-94AD-406F652AF83B}"/>
              </a:ext>
            </a:extLst>
          </p:cNvPr>
          <p:cNvSpPr/>
          <p:nvPr/>
        </p:nvSpPr>
        <p:spPr>
          <a:xfrm>
            <a:off x="4010351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1F07DB4B-0E1B-4295-B3A1-389A46CF7A10}"/>
              </a:ext>
            </a:extLst>
          </p:cNvPr>
          <p:cNvSpPr/>
          <p:nvPr/>
        </p:nvSpPr>
        <p:spPr>
          <a:xfrm>
            <a:off x="5787464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B856FDA-9985-4A04-9E45-2A42E8841BA5}"/>
              </a:ext>
            </a:extLst>
          </p:cNvPr>
          <p:cNvSpPr/>
          <p:nvPr/>
        </p:nvSpPr>
        <p:spPr>
          <a:xfrm>
            <a:off x="7462905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C690CAC-BC82-43E9-9C9C-CB4255C3D944}"/>
              </a:ext>
            </a:extLst>
          </p:cNvPr>
          <p:cNvSpPr/>
          <p:nvPr/>
        </p:nvSpPr>
        <p:spPr>
          <a:xfrm>
            <a:off x="9255563" y="5072573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D82B131-87E8-4E69-ACAD-440434A70C99}"/>
              </a:ext>
            </a:extLst>
          </p:cNvPr>
          <p:cNvSpPr/>
          <p:nvPr/>
        </p:nvSpPr>
        <p:spPr>
          <a:xfrm>
            <a:off x="10903231" y="5092572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AE84658-3250-4764-AAF0-C6FFD6924555}"/>
              </a:ext>
            </a:extLst>
          </p:cNvPr>
          <p:cNvSpPr/>
          <p:nvPr/>
        </p:nvSpPr>
        <p:spPr>
          <a:xfrm>
            <a:off x="2234196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2A7CB25-E851-4A58-8A4C-C99EF01C41D9}"/>
              </a:ext>
            </a:extLst>
          </p:cNvPr>
          <p:cNvSpPr/>
          <p:nvPr/>
        </p:nvSpPr>
        <p:spPr>
          <a:xfrm>
            <a:off x="4010351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D3B8A90A-BFA0-4060-A876-9984FA4F33BC}"/>
              </a:ext>
            </a:extLst>
          </p:cNvPr>
          <p:cNvSpPr/>
          <p:nvPr/>
        </p:nvSpPr>
        <p:spPr>
          <a:xfrm>
            <a:off x="5787464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5EFCE20-9361-4AE3-BE0E-16218F8DD46C}"/>
              </a:ext>
            </a:extLst>
          </p:cNvPr>
          <p:cNvSpPr/>
          <p:nvPr/>
        </p:nvSpPr>
        <p:spPr>
          <a:xfrm>
            <a:off x="7462905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FC9C59EF-D2FF-4E5D-841E-9472A7D14507}"/>
              </a:ext>
            </a:extLst>
          </p:cNvPr>
          <p:cNvSpPr/>
          <p:nvPr/>
        </p:nvSpPr>
        <p:spPr>
          <a:xfrm>
            <a:off x="9255563" y="213245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C334D89-22EF-445D-A007-54AA4941B100}"/>
              </a:ext>
            </a:extLst>
          </p:cNvPr>
          <p:cNvSpPr/>
          <p:nvPr/>
        </p:nvSpPr>
        <p:spPr>
          <a:xfrm>
            <a:off x="10903231" y="215245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0EE1442B-96FA-4A73-9C1A-C2EC8C985D4E}"/>
              </a:ext>
            </a:extLst>
          </p:cNvPr>
          <p:cNvSpPr/>
          <p:nvPr/>
        </p:nvSpPr>
        <p:spPr>
          <a:xfrm>
            <a:off x="2161309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B676294-8BD4-45DE-BD9B-930D6308A745}"/>
              </a:ext>
            </a:extLst>
          </p:cNvPr>
          <p:cNvSpPr/>
          <p:nvPr/>
        </p:nvSpPr>
        <p:spPr>
          <a:xfrm>
            <a:off x="3937464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CBD9CCF-8979-493D-99AD-26064FFE4ADA}"/>
              </a:ext>
            </a:extLst>
          </p:cNvPr>
          <p:cNvSpPr/>
          <p:nvPr/>
        </p:nvSpPr>
        <p:spPr>
          <a:xfrm>
            <a:off x="5714577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095638CB-0558-4A42-A958-E6DF5C2D9733}"/>
              </a:ext>
            </a:extLst>
          </p:cNvPr>
          <p:cNvSpPr/>
          <p:nvPr/>
        </p:nvSpPr>
        <p:spPr>
          <a:xfrm>
            <a:off x="7390018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BA61B89-240E-4AF7-8032-283D937D4C7D}"/>
              </a:ext>
            </a:extLst>
          </p:cNvPr>
          <p:cNvSpPr/>
          <p:nvPr/>
        </p:nvSpPr>
        <p:spPr>
          <a:xfrm>
            <a:off x="9182676" y="405082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F74D672-BDFB-483B-97B8-C65AFEDBA5E7}"/>
              </a:ext>
            </a:extLst>
          </p:cNvPr>
          <p:cNvSpPr/>
          <p:nvPr/>
        </p:nvSpPr>
        <p:spPr>
          <a:xfrm>
            <a:off x="10830344" y="40708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46243588-CFC3-444D-B024-CB5C0D378456}"/>
              </a:ext>
            </a:extLst>
          </p:cNvPr>
          <p:cNvSpPr/>
          <p:nvPr/>
        </p:nvSpPr>
        <p:spPr>
          <a:xfrm>
            <a:off x="2305757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B15D0B37-D678-4FA5-A184-0D5B97584D10}"/>
              </a:ext>
            </a:extLst>
          </p:cNvPr>
          <p:cNvSpPr/>
          <p:nvPr/>
        </p:nvSpPr>
        <p:spPr>
          <a:xfrm>
            <a:off x="4081912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1FFDC64-1165-4E51-9B2C-35FFC60F6585}"/>
              </a:ext>
            </a:extLst>
          </p:cNvPr>
          <p:cNvSpPr/>
          <p:nvPr/>
        </p:nvSpPr>
        <p:spPr>
          <a:xfrm>
            <a:off x="5859025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525C243F-9B88-4CEF-BD68-FEE667395288}"/>
              </a:ext>
            </a:extLst>
          </p:cNvPr>
          <p:cNvSpPr/>
          <p:nvPr/>
        </p:nvSpPr>
        <p:spPr>
          <a:xfrm>
            <a:off x="7534466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343F6A0-E9A0-4432-B920-8B6E4D004810}"/>
              </a:ext>
            </a:extLst>
          </p:cNvPr>
          <p:cNvSpPr/>
          <p:nvPr/>
        </p:nvSpPr>
        <p:spPr>
          <a:xfrm>
            <a:off x="9327124" y="6057238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0C50F423-BC11-4214-8E3C-57957B319BAE}"/>
              </a:ext>
            </a:extLst>
          </p:cNvPr>
          <p:cNvSpPr/>
          <p:nvPr/>
        </p:nvSpPr>
        <p:spPr>
          <a:xfrm>
            <a:off x="10974792" y="6077237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056DBC7F-D133-4D00-8DA1-07741BD48C77}"/>
              </a:ext>
            </a:extLst>
          </p:cNvPr>
          <p:cNvSpPr/>
          <p:nvPr/>
        </p:nvSpPr>
        <p:spPr>
          <a:xfrm>
            <a:off x="1397366" y="76187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FC0377D3-6C54-4712-89E8-36C30DB32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4801" y="238222"/>
            <a:ext cx="6530778" cy="65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1.66667E-6 0.02338 L 1.54076 3.7037E-7 " pathEditMode="relative" rAng="0" ptsTypes="AAA">
                                      <p:cBhvr>
                                        <p:cTn id="29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31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35D640F-BFF7-4B3F-AC94-7B0FB1599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34257"/>
              </p:ext>
            </p:extLst>
          </p:nvPr>
        </p:nvGraphicFramePr>
        <p:xfrm>
          <a:off x="-1" y="0"/>
          <a:ext cx="12147667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81">
                  <a:extLst>
                    <a:ext uri="{9D8B030D-6E8A-4147-A177-3AD203B41FA5}">
                      <a16:colId xmlns:a16="http://schemas.microsoft.com/office/drawing/2014/main" val="478337652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693530007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71070434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452580944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322741643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516623919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231896179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T-7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A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B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C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D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E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F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828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2474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16766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7828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5763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04517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69414"/>
                  </a:ext>
                </a:extLst>
              </a:tr>
            </a:tbl>
          </a:graphicData>
        </a:graphic>
      </p:graphicFrame>
      <p:sp>
        <p:nvSpPr>
          <p:cNvPr id="105" name="楕円 104">
            <a:extLst>
              <a:ext uri="{FF2B5EF4-FFF2-40B4-BE49-F238E27FC236}">
                <a16:creationId xmlns:a16="http://schemas.microsoft.com/office/drawing/2014/main" id="{1736ADA9-F3AC-44D2-8383-ACA719D0B52F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>
            <a:extLst>
              <a:ext uri="{FF2B5EF4-FFF2-40B4-BE49-F238E27FC236}">
                <a16:creationId xmlns:a16="http://schemas.microsoft.com/office/drawing/2014/main" id="{89FF0B0D-C262-4FAA-A549-E7174539635B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DECC4621-6952-4666-9BB2-A9C90CAB6D8C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A566BD01-16DB-455E-A976-C544195F5C4B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BA2DF2D0-1F72-4CFE-A157-B757C1622B28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ACB7146C-CBE1-4547-853A-FDC33F05DF11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B315E51E-091C-4748-BC8A-487AAFB012C6}"/>
              </a:ext>
            </a:extLst>
          </p:cNvPr>
          <p:cNvSpPr/>
          <p:nvPr/>
        </p:nvSpPr>
        <p:spPr>
          <a:xfrm>
            <a:off x="1862051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37E5357D-C5B2-449D-8DDD-EDDFB5E17EBB}"/>
              </a:ext>
            </a:extLst>
          </p:cNvPr>
          <p:cNvSpPr/>
          <p:nvPr/>
        </p:nvSpPr>
        <p:spPr>
          <a:xfrm>
            <a:off x="3577243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F9B71ED6-423D-42E5-8127-CE29F02D320C}"/>
              </a:ext>
            </a:extLst>
          </p:cNvPr>
          <p:cNvSpPr/>
          <p:nvPr/>
        </p:nvSpPr>
        <p:spPr>
          <a:xfrm>
            <a:off x="5378335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DDEF04E2-B6C6-4223-815F-366C732BD776}"/>
              </a:ext>
            </a:extLst>
          </p:cNvPr>
          <p:cNvSpPr/>
          <p:nvPr/>
        </p:nvSpPr>
        <p:spPr>
          <a:xfrm>
            <a:off x="7104612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42F61406-D1A7-42CE-B5AF-A1ED2695D8B9}"/>
              </a:ext>
            </a:extLst>
          </p:cNvPr>
          <p:cNvSpPr/>
          <p:nvPr/>
        </p:nvSpPr>
        <p:spPr>
          <a:xfrm>
            <a:off x="8830889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2A35D0C8-F07E-4F0D-9D87-1E1569428B87}"/>
              </a:ext>
            </a:extLst>
          </p:cNvPr>
          <p:cNvSpPr/>
          <p:nvPr/>
        </p:nvSpPr>
        <p:spPr>
          <a:xfrm>
            <a:off x="10557166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2CE1EEE3-A373-4872-ACA3-4B73718C30C0}"/>
              </a:ext>
            </a:extLst>
          </p:cNvPr>
          <p:cNvSpPr/>
          <p:nvPr/>
        </p:nvSpPr>
        <p:spPr>
          <a:xfrm>
            <a:off x="1862051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31E91D57-DE4E-4F68-8048-76EDC2ABB0DF}"/>
              </a:ext>
            </a:extLst>
          </p:cNvPr>
          <p:cNvSpPr/>
          <p:nvPr/>
        </p:nvSpPr>
        <p:spPr>
          <a:xfrm>
            <a:off x="3577243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22AB21EA-5C96-4AC5-8910-5E7A338D5180}"/>
              </a:ext>
            </a:extLst>
          </p:cNvPr>
          <p:cNvSpPr/>
          <p:nvPr/>
        </p:nvSpPr>
        <p:spPr>
          <a:xfrm>
            <a:off x="5378335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223714FD-231B-4AE5-91FF-9229A6BD174E}"/>
              </a:ext>
            </a:extLst>
          </p:cNvPr>
          <p:cNvSpPr/>
          <p:nvPr/>
        </p:nvSpPr>
        <p:spPr>
          <a:xfrm>
            <a:off x="7104612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0291F702-FAD6-402C-990E-3CADE7A4085B}"/>
              </a:ext>
            </a:extLst>
          </p:cNvPr>
          <p:cNvSpPr/>
          <p:nvPr/>
        </p:nvSpPr>
        <p:spPr>
          <a:xfrm>
            <a:off x="8830889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楕円 121">
            <a:extLst>
              <a:ext uri="{FF2B5EF4-FFF2-40B4-BE49-F238E27FC236}">
                <a16:creationId xmlns:a16="http://schemas.microsoft.com/office/drawing/2014/main" id="{96BC4C3F-BD93-4E65-9E9B-09E3538F4BB5}"/>
              </a:ext>
            </a:extLst>
          </p:cNvPr>
          <p:cNvSpPr/>
          <p:nvPr/>
        </p:nvSpPr>
        <p:spPr>
          <a:xfrm>
            <a:off x="10557166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楕円 122">
            <a:extLst>
              <a:ext uri="{FF2B5EF4-FFF2-40B4-BE49-F238E27FC236}">
                <a16:creationId xmlns:a16="http://schemas.microsoft.com/office/drawing/2014/main" id="{892BCDE5-0050-44A3-AFC5-BCFEC213522E}"/>
              </a:ext>
            </a:extLst>
          </p:cNvPr>
          <p:cNvSpPr/>
          <p:nvPr/>
        </p:nvSpPr>
        <p:spPr>
          <a:xfrm>
            <a:off x="1862051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楕円 123">
            <a:extLst>
              <a:ext uri="{FF2B5EF4-FFF2-40B4-BE49-F238E27FC236}">
                <a16:creationId xmlns:a16="http://schemas.microsoft.com/office/drawing/2014/main" id="{FECC6CF0-A704-48D0-B4DD-CF58F8BDEFDA}"/>
              </a:ext>
            </a:extLst>
          </p:cNvPr>
          <p:cNvSpPr/>
          <p:nvPr/>
        </p:nvSpPr>
        <p:spPr>
          <a:xfrm>
            <a:off x="3577243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213ABBC5-3318-43A7-86F3-B017989B508D}"/>
              </a:ext>
            </a:extLst>
          </p:cNvPr>
          <p:cNvSpPr/>
          <p:nvPr/>
        </p:nvSpPr>
        <p:spPr>
          <a:xfrm>
            <a:off x="5378335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A831AE17-C38A-4C05-9A1B-7FB4C002BFF2}"/>
              </a:ext>
            </a:extLst>
          </p:cNvPr>
          <p:cNvSpPr/>
          <p:nvPr/>
        </p:nvSpPr>
        <p:spPr>
          <a:xfrm>
            <a:off x="7104612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3E98E31C-6D62-41C0-A86F-60B6D49B52AC}"/>
              </a:ext>
            </a:extLst>
          </p:cNvPr>
          <p:cNvSpPr/>
          <p:nvPr/>
        </p:nvSpPr>
        <p:spPr>
          <a:xfrm>
            <a:off x="8830889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35C7D5D7-33DE-477E-BA5C-3CA1041F6AC8}"/>
              </a:ext>
            </a:extLst>
          </p:cNvPr>
          <p:cNvSpPr/>
          <p:nvPr/>
        </p:nvSpPr>
        <p:spPr>
          <a:xfrm>
            <a:off x="10557166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036EAB3F-5CD5-4913-BA0D-91DCEDA4E255}"/>
              </a:ext>
            </a:extLst>
          </p:cNvPr>
          <p:cNvSpPr/>
          <p:nvPr/>
        </p:nvSpPr>
        <p:spPr>
          <a:xfrm>
            <a:off x="1867594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6AE69C1A-EAED-4659-9C0B-DE01F4EF5F8F}"/>
              </a:ext>
            </a:extLst>
          </p:cNvPr>
          <p:cNvSpPr/>
          <p:nvPr/>
        </p:nvSpPr>
        <p:spPr>
          <a:xfrm>
            <a:off x="3582786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4EC43AE2-A17C-4B0C-80C6-C5B70E2E4A69}"/>
              </a:ext>
            </a:extLst>
          </p:cNvPr>
          <p:cNvSpPr/>
          <p:nvPr/>
        </p:nvSpPr>
        <p:spPr>
          <a:xfrm>
            <a:off x="5383878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C4FE91DC-6D91-44BC-B058-B1DA9036B120}"/>
              </a:ext>
            </a:extLst>
          </p:cNvPr>
          <p:cNvSpPr/>
          <p:nvPr/>
        </p:nvSpPr>
        <p:spPr>
          <a:xfrm>
            <a:off x="7110155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EDCF05B7-DA82-4D8C-ACCE-AF24C0649181}"/>
              </a:ext>
            </a:extLst>
          </p:cNvPr>
          <p:cNvSpPr/>
          <p:nvPr/>
        </p:nvSpPr>
        <p:spPr>
          <a:xfrm>
            <a:off x="8836432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F645B8C1-1AE6-445C-9A7A-C5AC1017F8DB}"/>
              </a:ext>
            </a:extLst>
          </p:cNvPr>
          <p:cNvSpPr/>
          <p:nvPr/>
        </p:nvSpPr>
        <p:spPr>
          <a:xfrm>
            <a:off x="10562709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66830945-23F8-4960-9928-AEAA3CB1E324}"/>
              </a:ext>
            </a:extLst>
          </p:cNvPr>
          <p:cNvSpPr/>
          <p:nvPr/>
        </p:nvSpPr>
        <p:spPr>
          <a:xfrm>
            <a:off x="1862051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89EBC793-5849-4B36-B370-976D6338BC25}"/>
              </a:ext>
            </a:extLst>
          </p:cNvPr>
          <p:cNvSpPr/>
          <p:nvPr/>
        </p:nvSpPr>
        <p:spPr>
          <a:xfrm>
            <a:off x="3577243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77610055-FED0-4B0A-B616-4131B83FA6B8}"/>
              </a:ext>
            </a:extLst>
          </p:cNvPr>
          <p:cNvSpPr/>
          <p:nvPr/>
        </p:nvSpPr>
        <p:spPr>
          <a:xfrm>
            <a:off x="5378335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8C44D8DC-AAD5-435E-BAB7-BBE5918EF568}"/>
              </a:ext>
            </a:extLst>
          </p:cNvPr>
          <p:cNvSpPr/>
          <p:nvPr/>
        </p:nvSpPr>
        <p:spPr>
          <a:xfrm>
            <a:off x="7104612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DB0477BB-6CC1-4B59-932A-B9EA2E473FC9}"/>
              </a:ext>
            </a:extLst>
          </p:cNvPr>
          <p:cNvSpPr/>
          <p:nvPr/>
        </p:nvSpPr>
        <p:spPr>
          <a:xfrm>
            <a:off x="8830889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CEFC38E8-4068-4846-9366-F3B71E2CE870}"/>
              </a:ext>
            </a:extLst>
          </p:cNvPr>
          <p:cNvSpPr/>
          <p:nvPr/>
        </p:nvSpPr>
        <p:spPr>
          <a:xfrm>
            <a:off x="10557166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35F8717-2687-445D-86B4-D5D565B65A32}"/>
              </a:ext>
            </a:extLst>
          </p:cNvPr>
          <p:cNvSpPr/>
          <p:nvPr/>
        </p:nvSpPr>
        <p:spPr>
          <a:xfrm>
            <a:off x="2305757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888FD86C-3950-46DE-8EFF-F013F52AC5F2}"/>
              </a:ext>
            </a:extLst>
          </p:cNvPr>
          <p:cNvSpPr/>
          <p:nvPr/>
        </p:nvSpPr>
        <p:spPr>
          <a:xfrm>
            <a:off x="3923368" y="2983362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14CC1D4-17EF-442C-9D13-38D5DB46E7DC}"/>
              </a:ext>
            </a:extLst>
          </p:cNvPr>
          <p:cNvSpPr/>
          <p:nvPr/>
        </p:nvSpPr>
        <p:spPr>
          <a:xfrm>
            <a:off x="5787464" y="301070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FA5C6CE9-BFDE-4D24-8CAB-6419C0E8805F}"/>
              </a:ext>
            </a:extLst>
          </p:cNvPr>
          <p:cNvSpPr/>
          <p:nvPr/>
        </p:nvSpPr>
        <p:spPr>
          <a:xfrm>
            <a:off x="7534466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B9BA695B-E8FF-476A-AFCB-28F9196F15D8}"/>
              </a:ext>
            </a:extLst>
          </p:cNvPr>
          <p:cNvSpPr/>
          <p:nvPr/>
        </p:nvSpPr>
        <p:spPr>
          <a:xfrm>
            <a:off x="9327124" y="305763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8AEA9DF-691B-405B-90E0-61BCC810FAFD}"/>
              </a:ext>
            </a:extLst>
          </p:cNvPr>
          <p:cNvSpPr/>
          <p:nvPr/>
        </p:nvSpPr>
        <p:spPr>
          <a:xfrm>
            <a:off x="10974792" y="307763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6CB456D2-1EB9-4E70-8E0A-3FEE33267A56}"/>
              </a:ext>
            </a:extLst>
          </p:cNvPr>
          <p:cNvSpPr/>
          <p:nvPr/>
        </p:nvSpPr>
        <p:spPr>
          <a:xfrm>
            <a:off x="2234196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65259A2D-CA7D-4E43-9DDB-E11B2EA55871}"/>
              </a:ext>
            </a:extLst>
          </p:cNvPr>
          <p:cNvSpPr/>
          <p:nvPr/>
        </p:nvSpPr>
        <p:spPr>
          <a:xfrm>
            <a:off x="4010351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5D5E72D3-A62D-4D77-8391-E4DAAC4CB4CE}"/>
              </a:ext>
            </a:extLst>
          </p:cNvPr>
          <p:cNvSpPr/>
          <p:nvPr/>
        </p:nvSpPr>
        <p:spPr>
          <a:xfrm>
            <a:off x="5787464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CAEDC96D-75E8-49F4-B0E4-138A2DA8B0E3}"/>
              </a:ext>
            </a:extLst>
          </p:cNvPr>
          <p:cNvSpPr/>
          <p:nvPr/>
        </p:nvSpPr>
        <p:spPr>
          <a:xfrm>
            <a:off x="7462905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9BD5CF41-06AA-4E66-8096-703CF7395A21}"/>
              </a:ext>
            </a:extLst>
          </p:cNvPr>
          <p:cNvSpPr/>
          <p:nvPr/>
        </p:nvSpPr>
        <p:spPr>
          <a:xfrm>
            <a:off x="9255563" y="5072573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B3533C4F-864E-419D-92D8-BE49F8BA1204}"/>
              </a:ext>
            </a:extLst>
          </p:cNvPr>
          <p:cNvSpPr/>
          <p:nvPr/>
        </p:nvSpPr>
        <p:spPr>
          <a:xfrm>
            <a:off x="10903231" y="5092572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533318F1-7AAF-40E1-9996-8337CA61C02B}"/>
              </a:ext>
            </a:extLst>
          </p:cNvPr>
          <p:cNvSpPr/>
          <p:nvPr/>
        </p:nvSpPr>
        <p:spPr>
          <a:xfrm>
            <a:off x="2234196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B837CE8-8341-41FA-98D7-AA6ABE897B1B}"/>
              </a:ext>
            </a:extLst>
          </p:cNvPr>
          <p:cNvSpPr/>
          <p:nvPr/>
        </p:nvSpPr>
        <p:spPr>
          <a:xfrm>
            <a:off x="4010351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09ACB20D-5BC1-4EB7-80B9-094FF9862731}"/>
              </a:ext>
            </a:extLst>
          </p:cNvPr>
          <p:cNvSpPr/>
          <p:nvPr/>
        </p:nvSpPr>
        <p:spPr>
          <a:xfrm>
            <a:off x="5787464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4545B8F-0B30-425A-852C-9D24BC7A4D58}"/>
              </a:ext>
            </a:extLst>
          </p:cNvPr>
          <p:cNvSpPr/>
          <p:nvPr/>
        </p:nvSpPr>
        <p:spPr>
          <a:xfrm>
            <a:off x="7462905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292DA1D5-7CED-403A-8FD8-35EC2A9AE5FD}"/>
              </a:ext>
            </a:extLst>
          </p:cNvPr>
          <p:cNvSpPr/>
          <p:nvPr/>
        </p:nvSpPr>
        <p:spPr>
          <a:xfrm>
            <a:off x="9255563" y="213245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91C49DA0-209E-4E8E-AB10-73F4A6916106}"/>
              </a:ext>
            </a:extLst>
          </p:cNvPr>
          <p:cNvSpPr/>
          <p:nvPr/>
        </p:nvSpPr>
        <p:spPr>
          <a:xfrm>
            <a:off x="10903231" y="215245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5A582988-AC96-4A8A-9236-8F5D4A6993AE}"/>
              </a:ext>
            </a:extLst>
          </p:cNvPr>
          <p:cNvSpPr/>
          <p:nvPr/>
        </p:nvSpPr>
        <p:spPr>
          <a:xfrm>
            <a:off x="2161309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C06F5FD3-4B1A-49B4-8AAC-9467DB3D5B35}"/>
              </a:ext>
            </a:extLst>
          </p:cNvPr>
          <p:cNvSpPr/>
          <p:nvPr/>
        </p:nvSpPr>
        <p:spPr>
          <a:xfrm>
            <a:off x="3937464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05AA13FF-3635-4760-85E6-F1AA08DEB98E}"/>
              </a:ext>
            </a:extLst>
          </p:cNvPr>
          <p:cNvSpPr/>
          <p:nvPr/>
        </p:nvSpPr>
        <p:spPr>
          <a:xfrm>
            <a:off x="5714577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4FFA6A0F-6523-445F-8158-EA595122B85E}"/>
              </a:ext>
            </a:extLst>
          </p:cNvPr>
          <p:cNvSpPr/>
          <p:nvPr/>
        </p:nvSpPr>
        <p:spPr>
          <a:xfrm>
            <a:off x="7390018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7E09A301-CE0D-4333-9E91-40647D179ED1}"/>
              </a:ext>
            </a:extLst>
          </p:cNvPr>
          <p:cNvSpPr/>
          <p:nvPr/>
        </p:nvSpPr>
        <p:spPr>
          <a:xfrm>
            <a:off x="9182676" y="405082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1B4FCF89-99A5-4A54-BBC3-B8A4058D8B24}"/>
              </a:ext>
            </a:extLst>
          </p:cNvPr>
          <p:cNvSpPr/>
          <p:nvPr/>
        </p:nvSpPr>
        <p:spPr>
          <a:xfrm>
            <a:off x="10830344" y="40708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16D783B7-B372-46C7-AB7C-F62ED4116C3C}"/>
              </a:ext>
            </a:extLst>
          </p:cNvPr>
          <p:cNvSpPr/>
          <p:nvPr/>
        </p:nvSpPr>
        <p:spPr>
          <a:xfrm>
            <a:off x="2305757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830BCAA4-D1E1-4D02-9C3B-DCA0355DEB6F}"/>
              </a:ext>
            </a:extLst>
          </p:cNvPr>
          <p:cNvSpPr/>
          <p:nvPr/>
        </p:nvSpPr>
        <p:spPr>
          <a:xfrm>
            <a:off x="4081912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815A8DFA-D56F-4B03-8F94-B4198CCC090F}"/>
              </a:ext>
            </a:extLst>
          </p:cNvPr>
          <p:cNvSpPr/>
          <p:nvPr/>
        </p:nvSpPr>
        <p:spPr>
          <a:xfrm>
            <a:off x="5859025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C8684A27-CA50-4239-B248-D0972D835EA4}"/>
              </a:ext>
            </a:extLst>
          </p:cNvPr>
          <p:cNvSpPr/>
          <p:nvPr/>
        </p:nvSpPr>
        <p:spPr>
          <a:xfrm>
            <a:off x="7534466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A32AE103-D00B-47B4-9D6C-3248B3321645}"/>
              </a:ext>
            </a:extLst>
          </p:cNvPr>
          <p:cNvSpPr/>
          <p:nvPr/>
        </p:nvSpPr>
        <p:spPr>
          <a:xfrm>
            <a:off x="9327124" y="6057238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530A4109-15C4-432F-9E95-2C955204862C}"/>
              </a:ext>
            </a:extLst>
          </p:cNvPr>
          <p:cNvSpPr/>
          <p:nvPr/>
        </p:nvSpPr>
        <p:spPr>
          <a:xfrm>
            <a:off x="10974792" y="6077237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楕円 237">
            <a:extLst>
              <a:ext uri="{FF2B5EF4-FFF2-40B4-BE49-F238E27FC236}">
                <a16:creationId xmlns:a16="http://schemas.microsoft.com/office/drawing/2014/main" id="{3F2DC5A5-42D5-49EE-96AC-1B0A520ECCCD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楕円 238">
            <a:extLst>
              <a:ext uri="{FF2B5EF4-FFF2-40B4-BE49-F238E27FC236}">
                <a16:creationId xmlns:a16="http://schemas.microsoft.com/office/drawing/2014/main" id="{3CE20705-CB41-4DF9-A2C9-CA46AB0DDA15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楕円 239">
            <a:extLst>
              <a:ext uri="{FF2B5EF4-FFF2-40B4-BE49-F238E27FC236}">
                <a16:creationId xmlns:a16="http://schemas.microsoft.com/office/drawing/2014/main" id="{3AEEB44D-3EA3-4F05-AF45-3DD788CE8DAE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楕円 240">
            <a:extLst>
              <a:ext uri="{FF2B5EF4-FFF2-40B4-BE49-F238E27FC236}">
                <a16:creationId xmlns:a16="http://schemas.microsoft.com/office/drawing/2014/main" id="{E084809E-ABCB-4180-B91B-C9404274F6A7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楕円 241">
            <a:extLst>
              <a:ext uri="{FF2B5EF4-FFF2-40B4-BE49-F238E27FC236}">
                <a16:creationId xmlns:a16="http://schemas.microsoft.com/office/drawing/2014/main" id="{152F6306-CF64-4780-8475-67D3AD5E6CDE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楕円 242">
            <a:extLst>
              <a:ext uri="{FF2B5EF4-FFF2-40B4-BE49-F238E27FC236}">
                <a16:creationId xmlns:a16="http://schemas.microsoft.com/office/drawing/2014/main" id="{C9CA5190-3D08-4063-AEA8-5419DE28C1FF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38A5AB3C-36C4-4A9D-9F86-55D721379C47}"/>
              </a:ext>
            </a:extLst>
          </p:cNvPr>
          <p:cNvSpPr/>
          <p:nvPr/>
        </p:nvSpPr>
        <p:spPr>
          <a:xfrm>
            <a:off x="2161309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693AD335-9280-41AE-8380-FC8FB986638D}"/>
              </a:ext>
            </a:extLst>
          </p:cNvPr>
          <p:cNvSpPr/>
          <p:nvPr/>
        </p:nvSpPr>
        <p:spPr>
          <a:xfrm>
            <a:off x="3937464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正方形/長方形 245">
            <a:extLst>
              <a:ext uri="{FF2B5EF4-FFF2-40B4-BE49-F238E27FC236}">
                <a16:creationId xmlns:a16="http://schemas.microsoft.com/office/drawing/2014/main" id="{62675B17-F99C-44B8-92B6-043483227CDC}"/>
              </a:ext>
            </a:extLst>
          </p:cNvPr>
          <p:cNvSpPr/>
          <p:nvPr/>
        </p:nvSpPr>
        <p:spPr>
          <a:xfrm>
            <a:off x="5714577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正方形/長方形 246">
            <a:extLst>
              <a:ext uri="{FF2B5EF4-FFF2-40B4-BE49-F238E27FC236}">
                <a16:creationId xmlns:a16="http://schemas.microsoft.com/office/drawing/2014/main" id="{379D07AE-9DDF-4031-84C2-B5500DB1268A}"/>
              </a:ext>
            </a:extLst>
          </p:cNvPr>
          <p:cNvSpPr/>
          <p:nvPr/>
        </p:nvSpPr>
        <p:spPr>
          <a:xfrm>
            <a:off x="7390018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正方形/長方形 247">
            <a:extLst>
              <a:ext uri="{FF2B5EF4-FFF2-40B4-BE49-F238E27FC236}">
                <a16:creationId xmlns:a16="http://schemas.microsoft.com/office/drawing/2014/main" id="{535268CC-ADA8-437A-8CB4-AF62402A8000}"/>
              </a:ext>
            </a:extLst>
          </p:cNvPr>
          <p:cNvSpPr/>
          <p:nvPr/>
        </p:nvSpPr>
        <p:spPr>
          <a:xfrm>
            <a:off x="9182676" y="1122580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正方形/長方形 248">
            <a:extLst>
              <a:ext uri="{FF2B5EF4-FFF2-40B4-BE49-F238E27FC236}">
                <a16:creationId xmlns:a16="http://schemas.microsoft.com/office/drawing/2014/main" id="{79A02228-515F-4A6E-9A40-87EC4B8004F0}"/>
              </a:ext>
            </a:extLst>
          </p:cNvPr>
          <p:cNvSpPr/>
          <p:nvPr/>
        </p:nvSpPr>
        <p:spPr>
          <a:xfrm>
            <a:off x="10830344" y="114257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楕円 249">
            <a:extLst>
              <a:ext uri="{FF2B5EF4-FFF2-40B4-BE49-F238E27FC236}">
                <a16:creationId xmlns:a16="http://schemas.microsoft.com/office/drawing/2014/main" id="{335689C7-67EC-4156-B032-72CAE027C69A}"/>
              </a:ext>
            </a:extLst>
          </p:cNvPr>
          <p:cNvSpPr/>
          <p:nvPr/>
        </p:nvSpPr>
        <p:spPr>
          <a:xfrm>
            <a:off x="231804" y="7227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7" name="図 236">
            <a:extLst>
              <a:ext uri="{FF2B5EF4-FFF2-40B4-BE49-F238E27FC236}">
                <a16:creationId xmlns:a16="http://schemas.microsoft.com/office/drawing/2014/main" id="{60DFE38F-5E79-4609-BDBF-29FA1E733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46190" y="189308"/>
            <a:ext cx="6530778" cy="65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3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6.25E-7 0.02338 L 1.54075 -3.7037E-6 " pathEditMode="relative" rAng="0" ptsTypes="AAA">
                                      <p:cBhvr>
                                        <p:cTn id="294" dur="2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31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</p:childTnLst>
        </p:cTn>
      </p:par>
    </p:tnLst>
    <p:bldLst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35D640F-BFF7-4B3F-AC94-7B0FB1599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86356"/>
              </p:ext>
            </p:extLst>
          </p:nvPr>
        </p:nvGraphicFramePr>
        <p:xfrm>
          <a:off x="-1" y="0"/>
          <a:ext cx="12147667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81">
                  <a:extLst>
                    <a:ext uri="{9D8B030D-6E8A-4147-A177-3AD203B41FA5}">
                      <a16:colId xmlns:a16="http://schemas.microsoft.com/office/drawing/2014/main" val="478337652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693530007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71070434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452580944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322741643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516623919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231896179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T-6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A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B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C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D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E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F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828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2474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16766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7828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5763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04517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69414"/>
                  </a:ext>
                </a:extLst>
              </a:tr>
            </a:tbl>
          </a:graphicData>
        </a:graphic>
      </p:graphicFrame>
      <p:sp>
        <p:nvSpPr>
          <p:cNvPr id="69" name="楕円 68">
            <a:extLst>
              <a:ext uri="{FF2B5EF4-FFF2-40B4-BE49-F238E27FC236}">
                <a16:creationId xmlns:a16="http://schemas.microsoft.com/office/drawing/2014/main" id="{430FC7E5-7619-4FE7-B4D6-56135662051B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AD96A5E8-873A-4CCC-91AC-F7D7D3750CA1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05AF4FF8-2160-4AF2-996A-94776A989193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97305109-A5A9-44AA-9A90-0B028A6EEA4A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B80C7FCD-1881-40B7-B825-BA62E09D8851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16C9FD19-9FD0-4224-8AF0-39776A2AC92E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A71A833C-A914-41DC-B599-0BD6DEC2CBC4}"/>
              </a:ext>
            </a:extLst>
          </p:cNvPr>
          <p:cNvSpPr/>
          <p:nvPr/>
        </p:nvSpPr>
        <p:spPr>
          <a:xfrm>
            <a:off x="1862051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49878916-EAA1-4E2A-9EAF-3B8EBBEC804D}"/>
              </a:ext>
            </a:extLst>
          </p:cNvPr>
          <p:cNvSpPr/>
          <p:nvPr/>
        </p:nvSpPr>
        <p:spPr>
          <a:xfrm>
            <a:off x="3577243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58E723C9-CB56-41DF-8F4D-06475C9C54CF}"/>
              </a:ext>
            </a:extLst>
          </p:cNvPr>
          <p:cNvSpPr/>
          <p:nvPr/>
        </p:nvSpPr>
        <p:spPr>
          <a:xfrm>
            <a:off x="5378335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0E31F0FE-8CA9-4ECD-B203-EB480200D453}"/>
              </a:ext>
            </a:extLst>
          </p:cNvPr>
          <p:cNvSpPr/>
          <p:nvPr/>
        </p:nvSpPr>
        <p:spPr>
          <a:xfrm>
            <a:off x="7104612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5258439A-DAEE-49EE-87FB-72AD13A165BF}"/>
              </a:ext>
            </a:extLst>
          </p:cNvPr>
          <p:cNvSpPr/>
          <p:nvPr/>
        </p:nvSpPr>
        <p:spPr>
          <a:xfrm>
            <a:off x="8830889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C1580A31-0F4A-46F5-85CB-71B480E740A4}"/>
              </a:ext>
            </a:extLst>
          </p:cNvPr>
          <p:cNvSpPr/>
          <p:nvPr/>
        </p:nvSpPr>
        <p:spPr>
          <a:xfrm>
            <a:off x="10557166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8183A531-857D-46F2-A210-86B1625D0BEE}"/>
              </a:ext>
            </a:extLst>
          </p:cNvPr>
          <p:cNvSpPr/>
          <p:nvPr/>
        </p:nvSpPr>
        <p:spPr>
          <a:xfrm>
            <a:off x="1862051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7F5B427A-0EDD-4118-8C55-34672E4075A5}"/>
              </a:ext>
            </a:extLst>
          </p:cNvPr>
          <p:cNvSpPr/>
          <p:nvPr/>
        </p:nvSpPr>
        <p:spPr>
          <a:xfrm>
            <a:off x="3577243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F8FB71B5-0E55-40B6-9634-89EC83A73FD9}"/>
              </a:ext>
            </a:extLst>
          </p:cNvPr>
          <p:cNvSpPr/>
          <p:nvPr/>
        </p:nvSpPr>
        <p:spPr>
          <a:xfrm>
            <a:off x="5378335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232DBFE5-5E26-4324-BED3-E51EE15715ED}"/>
              </a:ext>
            </a:extLst>
          </p:cNvPr>
          <p:cNvSpPr/>
          <p:nvPr/>
        </p:nvSpPr>
        <p:spPr>
          <a:xfrm>
            <a:off x="7104612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6CF90EBB-3663-425F-80CC-C44EF1813082}"/>
              </a:ext>
            </a:extLst>
          </p:cNvPr>
          <p:cNvSpPr/>
          <p:nvPr/>
        </p:nvSpPr>
        <p:spPr>
          <a:xfrm>
            <a:off x="8830889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D170592-E891-486E-9C61-081C709E1A94}"/>
              </a:ext>
            </a:extLst>
          </p:cNvPr>
          <p:cNvSpPr/>
          <p:nvPr/>
        </p:nvSpPr>
        <p:spPr>
          <a:xfrm>
            <a:off x="10557166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5F4EF1E7-E463-4A73-A92B-AAAB1E99F2C7}"/>
              </a:ext>
            </a:extLst>
          </p:cNvPr>
          <p:cNvSpPr/>
          <p:nvPr/>
        </p:nvSpPr>
        <p:spPr>
          <a:xfrm>
            <a:off x="1862051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907BBD51-ABBF-4557-982C-17D28F60A798}"/>
              </a:ext>
            </a:extLst>
          </p:cNvPr>
          <p:cNvSpPr/>
          <p:nvPr/>
        </p:nvSpPr>
        <p:spPr>
          <a:xfrm>
            <a:off x="3577243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5DC3B6FE-AE99-4437-929E-F6B13BB4BD95}"/>
              </a:ext>
            </a:extLst>
          </p:cNvPr>
          <p:cNvSpPr/>
          <p:nvPr/>
        </p:nvSpPr>
        <p:spPr>
          <a:xfrm>
            <a:off x="5378335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4255679A-DD77-433F-B547-ECD98994F9AE}"/>
              </a:ext>
            </a:extLst>
          </p:cNvPr>
          <p:cNvSpPr/>
          <p:nvPr/>
        </p:nvSpPr>
        <p:spPr>
          <a:xfrm>
            <a:off x="7104612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9BB135A8-0B6D-4D70-BAB3-D3C3E2F9963F}"/>
              </a:ext>
            </a:extLst>
          </p:cNvPr>
          <p:cNvSpPr/>
          <p:nvPr/>
        </p:nvSpPr>
        <p:spPr>
          <a:xfrm>
            <a:off x="8830889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E917DE74-A6F6-4AB3-8C00-D15921B78767}"/>
              </a:ext>
            </a:extLst>
          </p:cNvPr>
          <p:cNvSpPr/>
          <p:nvPr/>
        </p:nvSpPr>
        <p:spPr>
          <a:xfrm>
            <a:off x="10557166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1A9E3D5A-7ADB-461E-9BF1-04404049EDAD}"/>
              </a:ext>
            </a:extLst>
          </p:cNvPr>
          <p:cNvSpPr/>
          <p:nvPr/>
        </p:nvSpPr>
        <p:spPr>
          <a:xfrm>
            <a:off x="1867594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A99ABF80-9157-4BD3-8EFE-E1D727D04E9C}"/>
              </a:ext>
            </a:extLst>
          </p:cNvPr>
          <p:cNvSpPr/>
          <p:nvPr/>
        </p:nvSpPr>
        <p:spPr>
          <a:xfrm>
            <a:off x="3582786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A0CE2742-8889-4378-B70D-6A9538EF18A4}"/>
              </a:ext>
            </a:extLst>
          </p:cNvPr>
          <p:cNvSpPr/>
          <p:nvPr/>
        </p:nvSpPr>
        <p:spPr>
          <a:xfrm>
            <a:off x="5383878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0A6EDF7E-69F9-4373-AF97-6A29E7AD580E}"/>
              </a:ext>
            </a:extLst>
          </p:cNvPr>
          <p:cNvSpPr/>
          <p:nvPr/>
        </p:nvSpPr>
        <p:spPr>
          <a:xfrm>
            <a:off x="7110155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93EC4122-2824-4E83-9D50-C95A9A7DCB15}"/>
              </a:ext>
            </a:extLst>
          </p:cNvPr>
          <p:cNvSpPr/>
          <p:nvPr/>
        </p:nvSpPr>
        <p:spPr>
          <a:xfrm>
            <a:off x="8836432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B7D7600D-FFEF-4325-834F-977804B3CEDB}"/>
              </a:ext>
            </a:extLst>
          </p:cNvPr>
          <p:cNvSpPr/>
          <p:nvPr/>
        </p:nvSpPr>
        <p:spPr>
          <a:xfrm>
            <a:off x="10562709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14922632-2A47-4338-BE06-B13AA7A4DC40}"/>
              </a:ext>
            </a:extLst>
          </p:cNvPr>
          <p:cNvSpPr/>
          <p:nvPr/>
        </p:nvSpPr>
        <p:spPr>
          <a:xfrm>
            <a:off x="1862051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9BE91746-F96C-4F6D-8664-428F8AE9D2C2}"/>
              </a:ext>
            </a:extLst>
          </p:cNvPr>
          <p:cNvSpPr/>
          <p:nvPr/>
        </p:nvSpPr>
        <p:spPr>
          <a:xfrm>
            <a:off x="3577243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7F002FCF-550D-4779-B390-FFB9E8F0FBCC}"/>
              </a:ext>
            </a:extLst>
          </p:cNvPr>
          <p:cNvSpPr/>
          <p:nvPr/>
        </p:nvSpPr>
        <p:spPr>
          <a:xfrm>
            <a:off x="5378335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18C0DFF3-545A-4C9D-94A4-B31CA27F6E50}"/>
              </a:ext>
            </a:extLst>
          </p:cNvPr>
          <p:cNvSpPr/>
          <p:nvPr/>
        </p:nvSpPr>
        <p:spPr>
          <a:xfrm>
            <a:off x="7104612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87A25F87-54D8-4F57-9E2B-5C598AD142D5}"/>
              </a:ext>
            </a:extLst>
          </p:cNvPr>
          <p:cNvSpPr/>
          <p:nvPr/>
        </p:nvSpPr>
        <p:spPr>
          <a:xfrm>
            <a:off x="8830889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B5321703-1350-4F64-9D27-209DA1A3CC50}"/>
              </a:ext>
            </a:extLst>
          </p:cNvPr>
          <p:cNvSpPr/>
          <p:nvPr/>
        </p:nvSpPr>
        <p:spPr>
          <a:xfrm>
            <a:off x="10557166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70B8D6F-AEDE-4CA7-9176-1A48AF6D0C1A}"/>
              </a:ext>
            </a:extLst>
          </p:cNvPr>
          <p:cNvSpPr/>
          <p:nvPr/>
        </p:nvSpPr>
        <p:spPr>
          <a:xfrm>
            <a:off x="2305757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F8028875-EA4D-43E1-B0DF-52B7C9B1D0FD}"/>
              </a:ext>
            </a:extLst>
          </p:cNvPr>
          <p:cNvSpPr/>
          <p:nvPr/>
        </p:nvSpPr>
        <p:spPr>
          <a:xfrm>
            <a:off x="3914994" y="301070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01FA27C0-23F4-4562-8E54-B0FF07888C4C}"/>
              </a:ext>
            </a:extLst>
          </p:cNvPr>
          <p:cNvSpPr/>
          <p:nvPr/>
        </p:nvSpPr>
        <p:spPr>
          <a:xfrm>
            <a:off x="5574111" y="302872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2A2F11D-0F85-4595-B520-56A1950E8838}"/>
              </a:ext>
            </a:extLst>
          </p:cNvPr>
          <p:cNvSpPr/>
          <p:nvPr/>
        </p:nvSpPr>
        <p:spPr>
          <a:xfrm>
            <a:off x="7534466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B05EAC61-4A53-4B57-B802-50B780FB0245}"/>
              </a:ext>
            </a:extLst>
          </p:cNvPr>
          <p:cNvSpPr/>
          <p:nvPr/>
        </p:nvSpPr>
        <p:spPr>
          <a:xfrm>
            <a:off x="9327124" y="305763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1356F7C0-2AEF-4638-9592-1752F14BC2C4}"/>
              </a:ext>
            </a:extLst>
          </p:cNvPr>
          <p:cNvSpPr/>
          <p:nvPr/>
        </p:nvSpPr>
        <p:spPr>
          <a:xfrm>
            <a:off x="10974792" y="307763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FFEA2048-A393-45CD-AFB8-1875328E4643}"/>
              </a:ext>
            </a:extLst>
          </p:cNvPr>
          <p:cNvSpPr/>
          <p:nvPr/>
        </p:nvSpPr>
        <p:spPr>
          <a:xfrm>
            <a:off x="2234196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D80C476B-A18D-4B56-ACD7-5A8289550EDC}"/>
              </a:ext>
            </a:extLst>
          </p:cNvPr>
          <p:cNvSpPr/>
          <p:nvPr/>
        </p:nvSpPr>
        <p:spPr>
          <a:xfrm>
            <a:off x="4010351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0E40250-68B0-4BA0-A741-339E55C99EED}"/>
              </a:ext>
            </a:extLst>
          </p:cNvPr>
          <p:cNvSpPr/>
          <p:nvPr/>
        </p:nvSpPr>
        <p:spPr>
          <a:xfrm>
            <a:off x="5787464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80A27B59-FBF7-4D62-A0C9-FBCC0D124702}"/>
              </a:ext>
            </a:extLst>
          </p:cNvPr>
          <p:cNvSpPr/>
          <p:nvPr/>
        </p:nvSpPr>
        <p:spPr>
          <a:xfrm>
            <a:off x="7462905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1DD77464-5B49-47D8-9652-3BF89E8C6FEC}"/>
              </a:ext>
            </a:extLst>
          </p:cNvPr>
          <p:cNvSpPr/>
          <p:nvPr/>
        </p:nvSpPr>
        <p:spPr>
          <a:xfrm>
            <a:off x="9255563" y="5072573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DEC6E8DB-3AB6-4AE0-ADF5-9717D07715ED}"/>
              </a:ext>
            </a:extLst>
          </p:cNvPr>
          <p:cNvSpPr/>
          <p:nvPr/>
        </p:nvSpPr>
        <p:spPr>
          <a:xfrm>
            <a:off x="10903231" y="5092572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CE187284-BAD4-4FF1-A421-C5A5834B1CD2}"/>
              </a:ext>
            </a:extLst>
          </p:cNvPr>
          <p:cNvSpPr/>
          <p:nvPr/>
        </p:nvSpPr>
        <p:spPr>
          <a:xfrm>
            <a:off x="2234196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6C898FE9-4427-4DC6-8393-5B549D712A0F}"/>
              </a:ext>
            </a:extLst>
          </p:cNvPr>
          <p:cNvSpPr/>
          <p:nvPr/>
        </p:nvSpPr>
        <p:spPr>
          <a:xfrm>
            <a:off x="4010351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66D865A-E91F-403C-A3D2-AF9A5E6579A5}"/>
              </a:ext>
            </a:extLst>
          </p:cNvPr>
          <p:cNvSpPr/>
          <p:nvPr/>
        </p:nvSpPr>
        <p:spPr>
          <a:xfrm>
            <a:off x="5787464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080F923E-B65C-4466-BD54-48DBDC15CCB3}"/>
              </a:ext>
            </a:extLst>
          </p:cNvPr>
          <p:cNvSpPr/>
          <p:nvPr/>
        </p:nvSpPr>
        <p:spPr>
          <a:xfrm>
            <a:off x="7462905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0A0C9193-95C0-437D-8F82-23A79BCA7043}"/>
              </a:ext>
            </a:extLst>
          </p:cNvPr>
          <p:cNvSpPr/>
          <p:nvPr/>
        </p:nvSpPr>
        <p:spPr>
          <a:xfrm>
            <a:off x="9255563" y="213245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50681858-9EE1-45A0-A0ED-4D4E2139E361}"/>
              </a:ext>
            </a:extLst>
          </p:cNvPr>
          <p:cNvSpPr/>
          <p:nvPr/>
        </p:nvSpPr>
        <p:spPr>
          <a:xfrm>
            <a:off x="10903231" y="215245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6BD3C4B7-8EAB-4CB3-9C42-1EBD394DDD81}"/>
              </a:ext>
            </a:extLst>
          </p:cNvPr>
          <p:cNvSpPr/>
          <p:nvPr/>
        </p:nvSpPr>
        <p:spPr>
          <a:xfrm>
            <a:off x="2161309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523000F8-F0F8-41D4-AAE9-7A0D2864C4F2}"/>
              </a:ext>
            </a:extLst>
          </p:cNvPr>
          <p:cNvSpPr/>
          <p:nvPr/>
        </p:nvSpPr>
        <p:spPr>
          <a:xfrm>
            <a:off x="3937464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FE02C072-6DFD-4BB0-8D82-786F040A4BDD}"/>
              </a:ext>
            </a:extLst>
          </p:cNvPr>
          <p:cNvSpPr/>
          <p:nvPr/>
        </p:nvSpPr>
        <p:spPr>
          <a:xfrm>
            <a:off x="5714577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120CA46E-B1F2-468C-902B-92F72168E1FF}"/>
              </a:ext>
            </a:extLst>
          </p:cNvPr>
          <p:cNvSpPr/>
          <p:nvPr/>
        </p:nvSpPr>
        <p:spPr>
          <a:xfrm>
            <a:off x="7390018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5E7F76A-FA90-452A-B87D-3CF377D61C7F}"/>
              </a:ext>
            </a:extLst>
          </p:cNvPr>
          <p:cNvSpPr/>
          <p:nvPr/>
        </p:nvSpPr>
        <p:spPr>
          <a:xfrm>
            <a:off x="9182676" y="405082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36E0BCE2-F0D2-4ECC-9B1C-F2D89F61D247}"/>
              </a:ext>
            </a:extLst>
          </p:cNvPr>
          <p:cNvSpPr/>
          <p:nvPr/>
        </p:nvSpPr>
        <p:spPr>
          <a:xfrm>
            <a:off x="10830344" y="40708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5E059020-EACC-4276-9588-F5E1FCFDB7CF}"/>
              </a:ext>
            </a:extLst>
          </p:cNvPr>
          <p:cNvSpPr/>
          <p:nvPr/>
        </p:nvSpPr>
        <p:spPr>
          <a:xfrm>
            <a:off x="2305757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05273199-6DC9-42C2-8F72-D06DE6010987}"/>
              </a:ext>
            </a:extLst>
          </p:cNvPr>
          <p:cNvSpPr/>
          <p:nvPr/>
        </p:nvSpPr>
        <p:spPr>
          <a:xfrm>
            <a:off x="4081912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EC888EB6-C52F-46C1-B723-A9E0F39B867A}"/>
              </a:ext>
            </a:extLst>
          </p:cNvPr>
          <p:cNvSpPr/>
          <p:nvPr/>
        </p:nvSpPr>
        <p:spPr>
          <a:xfrm>
            <a:off x="5859025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54F007C-DF34-4960-9F90-42CE2FB3784C}"/>
              </a:ext>
            </a:extLst>
          </p:cNvPr>
          <p:cNvSpPr/>
          <p:nvPr/>
        </p:nvSpPr>
        <p:spPr>
          <a:xfrm>
            <a:off x="7534466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3A12E8D5-8BCC-45D9-9DC3-A4AC761B50D7}"/>
              </a:ext>
            </a:extLst>
          </p:cNvPr>
          <p:cNvSpPr/>
          <p:nvPr/>
        </p:nvSpPr>
        <p:spPr>
          <a:xfrm>
            <a:off x="9132887" y="604509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2E49B370-8B67-475A-B681-29877ACA0910}"/>
              </a:ext>
            </a:extLst>
          </p:cNvPr>
          <p:cNvSpPr/>
          <p:nvPr/>
        </p:nvSpPr>
        <p:spPr>
          <a:xfrm>
            <a:off x="10974792" y="6077237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74F09AC9-537F-43CF-846F-5BE52E2A1FC3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2298A446-F68E-4029-B3CF-6831CC12D826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2E52ACDA-C94A-4AD4-984C-8E369E687048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0B9CBEC8-1399-4301-8D79-2B7F35F4065C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8595C6F3-E9C3-4C00-B097-1EF719DA39ED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A3FFAF3B-95EA-4F52-8BFF-74C7D602332A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5DB0C1D7-392E-4486-8117-2B3C0CB30CAF}"/>
              </a:ext>
            </a:extLst>
          </p:cNvPr>
          <p:cNvSpPr/>
          <p:nvPr/>
        </p:nvSpPr>
        <p:spPr>
          <a:xfrm>
            <a:off x="2161309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E8A8A03-DB91-40FB-8569-B5FAE8AF1BCD}"/>
              </a:ext>
            </a:extLst>
          </p:cNvPr>
          <p:cNvSpPr/>
          <p:nvPr/>
        </p:nvSpPr>
        <p:spPr>
          <a:xfrm>
            <a:off x="3937464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196AC734-B9E9-4FE9-81DB-A7BA4016A1B1}"/>
              </a:ext>
            </a:extLst>
          </p:cNvPr>
          <p:cNvSpPr/>
          <p:nvPr/>
        </p:nvSpPr>
        <p:spPr>
          <a:xfrm>
            <a:off x="5714577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679AAA38-B6C8-45F8-B59C-B88F844547BB}"/>
              </a:ext>
            </a:extLst>
          </p:cNvPr>
          <p:cNvSpPr/>
          <p:nvPr/>
        </p:nvSpPr>
        <p:spPr>
          <a:xfrm>
            <a:off x="7390018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3E4E9B19-BA13-4F9B-9EB4-0606C4710AFE}"/>
              </a:ext>
            </a:extLst>
          </p:cNvPr>
          <p:cNvSpPr/>
          <p:nvPr/>
        </p:nvSpPr>
        <p:spPr>
          <a:xfrm>
            <a:off x="9182676" y="1122580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9819FE5C-68F2-4384-8F0C-2D58BFBEA377}"/>
              </a:ext>
            </a:extLst>
          </p:cNvPr>
          <p:cNvSpPr/>
          <p:nvPr/>
        </p:nvSpPr>
        <p:spPr>
          <a:xfrm>
            <a:off x="10830344" y="114257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1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35D640F-BFF7-4B3F-AC94-7B0FB1599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74985"/>
              </p:ext>
            </p:extLst>
          </p:nvPr>
        </p:nvGraphicFramePr>
        <p:xfrm>
          <a:off x="-1" y="0"/>
          <a:ext cx="12147667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81">
                  <a:extLst>
                    <a:ext uri="{9D8B030D-6E8A-4147-A177-3AD203B41FA5}">
                      <a16:colId xmlns:a16="http://schemas.microsoft.com/office/drawing/2014/main" val="478337652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693530007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71070434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452580944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3227416433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1516623919"/>
                    </a:ext>
                  </a:extLst>
                </a:gridCol>
                <a:gridCol w="1735381">
                  <a:extLst>
                    <a:ext uri="{9D8B030D-6E8A-4147-A177-3AD203B41FA5}">
                      <a16:colId xmlns:a16="http://schemas.microsoft.com/office/drawing/2014/main" val="231896179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T-5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A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B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C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D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E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F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4828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2474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16766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7828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57639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30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20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04517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5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6A2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10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15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25</a:t>
                      </a:r>
                      <a:endParaRPr kumimoji="1" lang="ja-JP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kumimoji="1" lang="ja-JP" altLang="en-US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/>
                        <a:t>5</a:t>
                      </a:r>
                      <a:endParaRPr kumimoji="1" lang="ja-JP" alt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69414"/>
                  </a:ext>
                </a:extLst>
              </a:tr>
            </a:tbl>
          </a:graphicData>
        </a:graphic>
      </p:graphicFrame>
      <p:sp>
        <p:nvSpPr>
          <p:cNvPr id="69" name="楕円 68">
            <a:extLst>
              <a:ext uri="{FF2B5EF4-FFF2-40B4-BE49-F238E27FC236}">
                <a16:creationId xmlns:a16="http://schemas.microsoft.com/office/drawing/2014/main" id="{1798EB81-DB85-4F1B-9961-1F4465FAFC1E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A0B2D1CA-6ECF-4EB7-AFC9-B304FA91F0EC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077AD7FA-04A1-4035-AD4B-04E1B37C6939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3F1E8D2F-EDE3-4ECF-9B19-1DB19FB2EE6A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988DF72E-4A2C-4BD9-B11F-F5BDB8F49E29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9089763E-332E-4797-932A-9AF5207D21E7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18B4C3EC-9406-4217-A149-DC77A94AC03A}"/>
              </a:ext>
            </a:extLst>
          </p:cNvPr>
          <p:cNvSpPr/>
          <p:nvPr/>
        </p:nvSpPr>
        <p:spPr>
          <a:xfrm>
            <a:off x="1862051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65DB092A-B409-4C1D-9E86-22E45F9A414E}"/>
              </a:ext>
            </a:extLst>
          </p:cNvPr>
          <p:cNvSpPr/>
          <p:nvPr/>
        </p:nvSpPr>
        <p:spPr>
          <a:xfrm>
            <a:off x="3577243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84EDBCEE-1DBF-4BF4-B1CB-793C424D87BB}"/>
              </a:ext>
            </a:extLst>
          </p:cNvPr>
          <p:cNvSpPr/>
          <p:nvPr/>
        </p:nvSpPr>
        <p:spPr>
          <a:xfrm>
            <a:off x="5378335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3AFAEC51-C57C-49CB-BEFC-6CF9C8B837EF}"/>
              </a:ext>
            </a:extLst>
          </p:cNvPr>
          <p:cNvSpPr/>
          <p:nvPr/>
        </p:nvSpPr>
        <p:spPr>
          <a:xfrm>
            <a:off x="7104612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819AD23E-9301-49DB-9179-79FF39A7C936}"/>
              </a:ext>
            </a:extLst>
          </p:cNvPr>
          <p:cNvSpPr/>
          <p:nvPr/>
        </p:nvSpPr>
        <p:spPr>
          <a:xfrm>
            <a:off x="8830889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D2BACB3A-9F50-417E-B8EF-44680C0F7DFB}"/>
              </a:ext>
            </a:extLst>
          </p:cNvPr>
          <p:cNvSpPr/>
          <p:nvPr/>
        </p:nvSpPr>
        <p:spPr>
          <a:xfrm>
            <a:off x="10557166" y="262959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B38A98FB-4DFC-4BF1-A9ED-56D536DE3F79}"/>
              </a:ext>
            </a:extLst>
          </p:cNvPr>
          <p:cNvSpPr/>
          <p:nvPr/>
        </p:nvSpPr>
        <p:spPr>
          <a:xfrm>
            <a:off x="1862051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C99CA52D-364E-49DF-B410-8184A3FDB166}"/>
              </a:ext>
            </a:extLst>
          </p:cNvPr>
          <p:cNvSpPr/>
          <p:nvPr/>
        </p:nvSpPr>
        <p:spPr>
          <a:xfrm>
            <a:off x="3577243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22A51B2-DF96-43F4-89E2-E7FA02504FC5}"/>
              </a:ext>
            </a:extLst>
          </p:cNvPr>
          <p:cNvSpPr/>
          <p:nvPr/>
        </p:nvSpPr>
        <p:spPr>
          <a:xfrm>
            <a:off x="5378335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0AA01B74-9969-49C8-82D0-4D1C17CA0C30}"/>
              </a:ext>
            </a:extLst>
          </p:cNvPr>
          <p:cNvSpPr/>
          <p:nvPr/>
        </p:nvSpPr>
        <p:spPr>
          <a:xfrm>
            <a:off x="7104612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DAC206EF-4002-4CE4-8F20-4BC7A89C42FE}"/>
              </a:ext>
            </a:extLst>
          </p:cNvPr>
          <p:cNvSpPr/>
          <p:nvPr/>
        </p:nvSpPr>
        <p:spPr>
          <a:xfrm>
            <a:off x="8830889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3A1C3FFC-DCFB-4EFA-8326-6C332F04094A}"/>
              </a:ext>
            </a:extLst>
          </p:cNvPr>
          <p:cNvSpPr/>
          <p:nvPr/>
        </p:nvSpPr>
        <p:spPr>
          <a:xfrm>
            <a:off x="10557166" y="3627118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F8D683A0-7894-4063-8B4C-40A7E06DAFA2}"/>
              </a:ext>
            </a:extLst>
          </p:cNvPr>
          <p:cNvSpPr/>
          <p:nvPr/>
        </p:nvSpPr>
        <p:spPr>
          <a:xfrm>
            <a:off x="1862051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61482FDA-28D1-4CE0-A70D-EEFB5F147475}"/>
              </a:ext>
            </a:extLst>
          </p:cNvPr>
          <p:cNvSpPr/>
          <p:nvPr/>
        </p:nvSpPr>
        <p:spPr>
          <a:xfrm>
            <a:off x="3577243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F5AD4820-44FF-4C1F-A4F3-093F80FEF97B}"/>
              </a:ext>
            </a:extLst>
          </p:cNvPr>
          <p:cNvSpPr/>
          <p:nvPr/>
        </p:nvSpPr>
        <p:spPr>
          <a:xfrm>
            <a:off x="5378335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FF181D0E-54B3-48CF-9798-A98B508CB6E2}"/>
              </a:ext>
            </a:extLst>
          </p:cNvPr>
          <p:cNvSpPr/>
          <p:nvPr/>
        </p:nvSpPr>
        <p:spPr>
          <a:xfrm>
            <a:off x="7104612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0C16EE83-FAA7-4550-BE88-D5EC40B7AF67}"/>
              </a:ext>
            </a:extLst>
          </p:cNvPr>
          <p:cNvSpPr/>
          <p:nvPr/>
        </p:nvSpPr>
        <p:spPr>
          <a:xfrm>
            <a:off x="8830889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4268373B-1A0F-4A77-BA5E-26CEA7F4F1D5}"/>
              </a:ext>
            </a:extLst>
          </p:cNvPr>
          <p:cNvSpPr/>
          <p:nvPr/>
        </p:nvSpPr>
        <p:spPr>
          <a:xfrm>
            <a:off x="10557166" y="4624643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2596DB5C-8BB3-40E9-861D-CC777BFA436A}"/>
              </a:ext>
            </a:extLst>
          </p:cNvPr>
          <p:cNvSpPr/>
          <p:nvPr/>
        </p:nvSpPr>
        <p:spPr>
          <a:xfrm>
            <a:off x="1867594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178A0EBD-3F21-44B3-A132-48728EF4B01A}"/>
              </a:ext>
            </a:extLst>
          </p:cNvPr>
          <p:cNvSpPr/>
          <p:nvPr/>
        </p:nvSpPr>
        <p:spPr>
          <a:xfrm>
            <a:off x="3582786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BC3138C0-408F-4EE4-BFCD-59B699536CEE}"/>
              </a:ext>
            </a:extLst>
          </p:cNvPr>
          <p:cNvSpPr/>
          <p:nvPr/>
        </p:nvSpPr>
        <p:spPr>
          <a:xfrm>
            <a:off x="5383878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F7C424B2-D53A-4337-9903-246E3EC7CCF3}"/>
              </a:ext>
            </a:extLst>
          </p:cNvPr>
          <p:cNvSpPr/>
          <p:nvPr/>
        </p:nvSpPr>
        <p:spPr>
          <a:xfrm>
            <a:off x="7110155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1CFEC52F-EAAD-4ABD-9E5C-EED033AB06CC}"/>
              </a:ext>
            </a:extLst>
          </p:cNvPr>
          <p:cNvSpPr/>
          <p:nvPr/>
        </p:nvSpPr>
        <p:spPr>
          <a:xfrm>
            <a:off x="8836432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37F8061D-FB3F-4116-84DA-159206F0BF2E}"/>
              </a:ext>
            </a:extLst>
          </p:cNvPr>
          <p:cNvSpPr/>
          <p:nvPr/>
        </p:nvSpPr>
        <p:spPr>
          <a:xfrm>
            <a:off x="10562709" y="5580607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D5C6BC77-179B-4712-A4DB-E79D97E82E72}"/>
              </a:ext>
            </a:extLst>
          </p:cNvPr>
          <p:cNvSpPr/>
          <p:nvPr/>
        </p:nvSpPr>
        <p:spPr>
          <a:xfrm>
            <a:off x="1862051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5BF7D463-5ADF-4639-8827-B53E00E6EAA2}"/>
              </a:ext>
            </a:extLst>
          </p:cNvPr>
          <p:cNvSpPr/>
          <p:nvPr/>
        </p:nvSpPr>
        <p:spPr>
          <a:xfrm>
            <a:off x="3577243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96D4CFC6-BDC0-45B3-9465-003CB3EF8F9A}"/>
              </a:ext>
            </a:extLst>
          </p:cNvPr>
          <p:cNvSpPr/>
          <p:nvPr/>
        </p:nvSpPr>
        <p:spPr>
          <a:xfrm>
            <a:off x="5378335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31ABA9D3-8F2B-4793-A43A-7AB18E4DFC31}"/>
              </a:ext>
            </a:extLst>
          </p:cNvPr>
          <p:cNvSpPr/>
          <p:nvPr/>
        </p:nvSpPr>
        <p:spPr>
          <a:xfrm>
            <a:off x="7104612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3DCB2536-A4C5-4876-B29E-0C837CD35566}"/>
              </a:ext>
            </a:extLst>
          </p:cNvPr>
          <p:cNvSpPr/>
          <p:nvPr/>
        </p:nvSpPr>
        <p:spPr>
          <a:xfrm>
            <a:off x="8830889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楕円 103">
            <a:extLst>
              <a:ext uri="{FF2B5EF4-FFF2-40B4-BE49-F238E27FC236}">
                <a16:creationId xmlns:a16="http://schemas.microsoft.com/office/drawing/2014/main" id="{305AB775-7830-4E95-9DD8-2CB93C221439}"/>
              </a:ext>
            </a:extLst>
          </p:cNvPr>
          <p:cNvSpPr/>
          <p:nvPr/>
        </p:nvSpPr>
        <p:spPr>
          <a:xfrm>
            <a:off x="10557166" y="6536571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096C7E49-2007-425A-B642-0D40F88E5D89}"/>
              </a:ext>
            </a:extLst>
          </p:cNvPr>
          <p:cNvSpPr/>
          <p:nvPr/>
        </p:nvSpPr>
        <p:spPr>
          <a:xfrm>
            <a:off x="2305757" y="300053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1A2CB54-CC31-4DD4-8950-90AD36861E3F}"/>
              </a:ext>
            </a:extLst>
          </p:cNvPr>
          <p:cNvSpPr/>
          <p:nvPr/>
        </p:nvSpPr>
        <p:spPr>
          <a:xfrm>
            <a:off x="4081912" y="302872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E524967D-C10E-4914-8928-8C9241B307F7}"/>
              </a:ext>
            </a:extLst>
          </p:cNvPr>
          <p:cNvSpPr/>
          <p:nvPr/>
        </p:nvSpPr>
        <p:spPr>
          <a:xfrm>
            <a:off x="5859025" y="3028724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A880BED1-914C-459F-8A0E-A712D6853B7A}"/>
              </a:ext>
            </a:extLst>
          </p:cNvPr>
          <p:cNvSpPr/>
          <p:nvPr/>
        </p:nvSpPr>
        <p:spPr>
          <a:xfrm>
            <a:off x="7506693" y="2971970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BDF077AF-8B5C-4A85-96A5-C7B6756A33BA}"/>
              </a:ext>
            </a:extLst>
          </p:cNvPr>
          <p:cNvSpPr/>
          <p:nvPr/>
        </p:nvSpPr>
        <p:spPr>
          <a:xfrm>
            <a:off x="9327124" y="305763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32D220CD-AECD-4A7A-B5C7-BC835CFF2D71}"/>
              </a:ext>
            </a:extLst>
          </p:cNvPr>
          <p:cNvSpPr/>
          <p:nvPr/>
        </p:nvSpPr>
        <p:spPr>
          <a:xfrm>
            <a:off x="10974792" y="307763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847BD052-48DA-42B8-AD8C-CD0CB3FB87F3}"/>
              </a:ext>
            </a:extLst>
          </p:cNvPr>
          <p:cNvSpPr/>
          <p:nvPr/>
        </p:nvSpPr>
        <p:spPr>
          <a:xfrm>
            <a:off x="2234196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AEF147C-51D0-4AA4-A259-382E042F257E}"/>
              </a:ext>
            </a:extLst>
          </p:cNvPr>
          <p:cNvSpPr/>
          <p:nvPr/>
        </p:nvSpPr>
        <p:spPr>
          <a:xfrm>
            <a:off x="4010351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C62B903E-39A9-4FB7-BF71-6ADFA4AACF25}"/>
              </a:ext>
            </a:extLst>
          </p:cNvPr>
          <p:cNvSpPr/>
          <p:nvPr/>
        </p:nvSpPr>
        <p:spPr>
          <a:xfrm>
            <a:off x="5787464" y="504365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0C8A4597-1272-45D9-A0D6-43464EF7734A}"/>
              </a:ext>
            </a:extLst>
          </p:cNvPr>
          <p:cNvSpPr/>
          <p:nvPr/>
        </p:nvSpPr>
        <p:spPr>
          <a:xfrm>
            <a:off x="7462905" y="5015468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2D950324-57DC-4841-93E8-676F1B1DA6AF}"/>
              </a:ext>
            </a:extLst>
          </p:cNvPr>
          <p:cNvSpPr/>
          <p:nvPr/>
        </p:nvSpPr>
        <p:spPr>
          <a:xfrm>
            <a:off x="9255563" y="5072573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2CA50398-7C27-46E1-90B0-9C0ED2F47003}"/>
              </a:ext>
            </a:extLst>
          </p:cNvPr>
          <p:cNvSpPr/>
          <p:nvPr/>
        </p:nvSpPr>
        <p:spPr>
          <a:xfrm>
            <a:off x="10903231" y="5092572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44E83688-189F-48BF-B603-9BB71735C841}"/>
              </a:ext>
            </a:extLst>
          </p:cNvPr>
          <p:cNvSpPr/>
          <p:nvPr/>
        </p:nvSpPr>
        <p:spPr>
          <a:xfrm>
            <a:off x="2234196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13FEC286-2F06-4469-8DE3-CA8D559D2362}"/>
              </a:ext>
            </a:extLst>
          </p:cNvPr>
          <p:cNvSpPr/>
          <p:nvPr/>
        </p:nvSpPr>
        <p:spPr>
          <a:xfrm>
            <a:off x="4010351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5BB6CFC3-CBFB-4347-9FE5-488986BBF7A3}"/>
              </a:ext>
            </a:extLst>
          </p:cNvPr>
          <p:cNvSpPr/>
          <p:nvPr/>
        </p:nvSpPr>
        <p:spPr>
          <a:xfrm>
            <a:off x="5787464" y="210353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9D6E8508-A0D3-4731-B751-8F74D6C8E0D7}"/>
              </a:ext>
            </a:extLst>
          </p:cNvPr>
          <p:cNvSpPr/>
          <p:nvPr/>
        </p:nvSpPr>
        <p:spPr>
          <a:xfrm>
            <a:off x="7462905" y="207534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36F1093-AB17-4990-91B5-7A4F8955D12E}"/>
              </a:ext>
            </a:extLst>
          </p:cNvPr>
          <p:cNvSpPr/>
          <p:nvPr/>
        </p:nvSpPr>
        <p:spPr>
          <a:xfrm>
            <a:off x="9255563" y="213245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484306E-2FAC-4F84-8902-9829D5E68FC0}"/>
              </a:ext>
            </a:extLst>
          </p:cNvPr>
          <p:cNvSpPr/>
          <p:nvPr/>
        </p:nvSpPr>
        <p:spPr>
          <a:xfrm>
            <a:off x="10903231" y="215245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72E67A17-9DF7-4857-A9EB-D047ED6C0EBB}"/>
              </a:ext>
            </a:extLst>
          </p:cNvPr>
          <p:cNvSpPr/>
          <p:nvPr/>
        </p:nvSpPr>
        <p:spPr>
          <a:xfrm>
            <a:off x="2161309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FA6587B0-6DA0-415F-8061-E08646E52FF4}"/>
              </a:ext>
            </a:extLst>
          </p:cNvPr>
          <p:cNvSpPr/>
          <p:nvPr/>
        </p:nvSpPr>
        <p:spPr>
          <a:xfrm>
            <a:off x="3937464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75F49029-A462-45A9-AF45-14C72A0C60B6}"/>
              </a:ext>
            </a:extLst>
          </p:cNvPr>
          <p:cNvSpPr/>
          <p:nvPr/>
        </p:nvSpPr>
        <p:spPr>
          <a:xfrm>
            <a:off x="5714577" y="402190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E366BD37-8A4E-4C83-B502-5BC7D26C6952}"/>
              </a:ext>
            </a:extLst>
          </p:cNvPr>
          <p:cNvSpPr/>
          <p:nvPr/>
        </p:nvSpPr>
        <p:spPr>
          <a:xfrm>
            <a:off x="7390018" y="3993719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907903BE-A017-439C-9B9B-6B5BEC8777FF}"/>
              </a:ext>
            </a:extLst>
          </p:cNvPr>
          <p:cNvSpPr/>
          <p:nvPr/>
        </p:nvSpPr>
        <p:spPr>
          <a:xfrm>
            <a:off x="9182676" y="4050824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4B2F2442-C789-4628-8E68-D9F41B344B5B}"/>
              </a:ext>
            </a:extLst>
          </p:cNvPr>
          <p:cNvSpPr/>
          <p:nvPr/>
        </p:nvSpPr>
        <p:spPr>
          <a:xfrm>
            <a:off x="10830344" y="40708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4BEC39E0-9F5B-4E16-9B58-61C4B50ACCE1}"/>
              </a:ext>
            </a:extLst>
          </p:cNvPr>
          <p:cNvSpPr/>
          <p:nvPr/>
        </p:nvSpPr>
        <p:spPr>
          <a:xfrm>
            <a:off x="2305757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42878CE3-40C6-4D2B-9DDB-1F3EC78BC5E6}"/>
              </a:ext>
            </a:extLst>
          </p:cNvPr>
          <p:cNvSpPr/>
          <p:nvPr/>
        </p:nvSpPr>
        <p:spPr>
          <a:xfrm>
            <a:off x="4081912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94428D2-E87F-4463-BCF7-F51547DE7899}"/>
              </a:ext>
            </a:extLst>
          </p:cNvPr>
          <p:cNvSpPr/>
          <p:nvPr/>
        </p:nvSpPr>
        <p:spPr>
          <a:xfrm>
            <a:off x="5859025" y="602832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7C8B5E56-61D4-462A-8DA4-738FB4CF4381}"/>
              </a:ext>
            </a:extLst>
          </p:cNvPr>
          <p:cNvSpPr/>
          <p:nvPr/>
        </p:nvSpPr>
        <p:spPr>
          <a:xfrm>
            <a:off x="7534466" y="6000133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890A4F5-0A38-41D7-BD05-B0481DD7D12A}"/>
              </a:ext>
            </a:extLst>
          </p:cNvPr>
          <p:cNvSpPr/>
          <p:nvPr/>
        </p:nvSpPr>
        <p:spPr>
          <a:xfrm>
            <a:off x="9327124" y="6057238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0DD72D5E-68B6-40E5-A99B-9650541EA237}"/>
              </a:ext>
            </a:extLst>
          </p:cNvPr>
          <p:cNvSpPr/>
          <p:nvPr/>
        </p:nvSpPr>
        <p:spPr>
          <a:xfrm>
            <a:off x="10974792" y="6077237"/>
            <a:ext cx="860187" cy="691763"/>
          </a:xfrm>
          <a:prstGeom prst="rect">
            <a:avLst/>
          </a:prstGeom>
          <a:solidFill>
            <a:srgbClr val="FDF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4DA2E722-01A7-48AE-8D30-FA9C1B02CB2E}"/>
              </a:ext>
            </a:extLst>
          </p:cNvPr>
          <p:cNvSpPr/>
          <p:nvPr/>
        </p:nvSpPr>
        <p:spPr>
          <a:xfrm>
            <a:off x="1862051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0B7BCC87-B1C5-4C60-98F8-232DD1C79322}"/>
              </a:ext>
            </a:extLst>
          </p:cNvPr>
          <p:cNvSpPr/>
          <p:nvPr/>
        </p:nvSpPr>
        <p:spPr>
          <a:xfrm>
            <a:off x="3577243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379302AF-4261-473D-A457-FEE9227B23EA}"/>
              </a:ext>
            </a:extLst>
          </p:cNvPr>
          <p:cNvSpPr/>
          <p:nvPr/>
        </p:nvSpPr>
        <p:spPr>
          <a:xfrm>
            <a:off x="5378335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EB0958FC-AD0F-4764-94DB-B0F176D61248}"/>
              </a:ext>
            </a:extLst>
          </p:cNvPr>
          <p:cNvSpPr/>
          <p:nvPr/>
        </p:nvSpPr>
        <p:spPr>
          <a:xfrm>
            <a:off x="7104612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474BAF0E-696F-4545-B96D-A890706F0045}"/>
              </a:ext>
            </a:extLst>
          </p:cNvPr>
          <p:cNvSpPr/>
          <p:nvPr/>
        </p:nvSpPr>
        <p:spPr>
          <a:xfrm>
            <a:off x="8830889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E110A880-FC8E-4B69-968B-4963EDC98BBC}"/>
              </a:ext>
            </a:extLst>
          </p:cNvPr>
          <p:cNvSpPr/>
          <p:nvPr/>
        </p:nvSpPr>
        <p:spPr>
          <a:xfrm>
            <a:off x="10557166" y="1673629"/>
            <a:ext cx="149629" cy="160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BABBDE87-B31D-485A-BFD0-6624F208E84C}"/>
              </a:ext>
            </a:extLst>
          </p:cNvPr>
          <p:cNvSpPr/>
          <p:nvPr/>
        </p:nvSpPr>
        <p:spPr>
          <a:xfrm>
            <a:off x="2161309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AFCCFFDE-5212-4CF3-80A2-7EE95B03B5C9}"/>
              </a:ext>
            </a:extLst>
          </p:cNvPr>
          <p:cNvSpPr/>
          <p:nvPr/>
        </p:nvSpPr>
        <p:spPr>
          <a:xfrm>
            <a:off x="3937464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BEA9E686-73E6-4831-B6A1-D92A12A155EE}"/>
              </a:ext>
            </a:extLst>
          </p:cNvPr>
          <p:cNvSpPr/>
          <p:nvPr/>
        </p:nvSpPr>
        <p:spPr>
          <a:xfrm>
            <a:off x="5714577" y="109366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53FD0E55-6420-48C2-8CB1-CDAFDB058E5B}"/>
              </a:ext>
            </a:extLst>
          </p:cNvPr>
          <p:cNvSpPr/>
          <p:nvPr/>
        </p:nvSpPr>
        <p:spPr>
          <a:xfrm>
            <a:off x="7390018" y="1065475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07C682F6-6653-48B4-AB40-A164B61D83DC}"/>
              </a:ext>
            </a:extLst>
          </p:cNvPr>
          <p:cNvSpPr/>
          <p:nvPr/>
        </p:nvSpPr>
        <p:spPr>
          <a:xfrm>
            <a:off x="9182676" y="1122580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827D52F5-35D0-4AB2-87E1-7D465FBBCACD}"/>
              </a:ext>
            </a:extLst>
          </p:cNvPr>
          <p:cNvSpPr/>
          <p:nvPr/>
        </p:nvSpPr>
        <p:spPr>
          <a:xfrm>
            <a:off x="10830344" y="1142579"/>
            <a:ext cx="860187" cy="691763"/>
          </a:xfrm>
          <a:prstGeom prst="rect">
            <a:avLst/>
          </a:prstGeom>
          <a:solidFill>
            <a:srgbClr val="FBE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08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theme/theme1.xml><?xml version="1.0" encoding="utf-8"?>
<a:theme xmlns:a="http://schemas.openxmlformats.org/drawingml/2006/main" name="パーセル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パーセル</Template>
  <TotalTime>44</TotalTime>
  <Words>262</Words>
  <Application>Microsoft Office PowerPoint</Application>
  <PresentationFormat>ワイド画面</PresentationFormat>
  <Paragraphs>202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HGｺﾞｼｯｸE</vt:lpstr>
      <vt:lpstr>Arial</vt:lpstr>
      <vt:lpstr>Gill Sans MT</vt:lpstr>
      <vt:lpstr>パーセル</vt:lpstr>
      <vt:lpstr>Typhoon Board Template</vt:lpstr>
      <vt:lpstr>Instructions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Typhoon Board Template</dc:title>
  <dc:creator>先生</dc:creator>
  <cp:lastModifiedBy>先生</cp:lastModifiedBy>
  <cp:revision>13</cp:revision>
  <dcterms:created xsi:type="dcterms:W3CDTF">2023-04-20T05:38:51Z</dcterms:created>
  <dcterms:modified xsi:type="dcterms:W3CDTF">2023-10-04T23:30:31Z</dcterms:modified>
</cp:coreProperties>
</file>