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604D-42BE-4318-AE08-B681EA71B39C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0B92-E4D5-4E02-9822-6136C042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47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604D-42BE-4318-AE08-B681EA71B39C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0B92-E4D5-4E02-9822-6136C042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79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604D-42BE-4318-AE08-B681EA71B39C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0B92-E4D5-4E02-9822-6136C042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79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604D-42BE-4318-AE08-B681EA71B39C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0B92-E4D5-4E02-9822-6136C042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22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604D-42BE-4318-AE08-B681EA71B39C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0B92-E4D5-4E02-9822-6136C042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53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604D-42BE-4318-AE08-B681EA71B39C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0B92-E4D5-4E02-9822-6136C042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04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604D-42BE-4318-AE08-B681EA71B39C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0B92-E4D5-4E02-9822-6136C042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55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604D-42BE-4318-AE08-B681EA71B39C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0B92-E4D5-4E02-9822-6136C042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05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604D-42BE-4318-AE08-B681EA71B39C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0B92-E4D5-4E02-9822-6136C042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64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604D-42BE-4318-AE08-B681EA71B39C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0B92-E4D5-4E02-9822-6136C042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860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604D-42BE-4318-AE08-B681EA71B39C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0B92-E4D5-4E02-9822-6136C042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62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E604D-42BE-4318-AE08-B681EA71B39C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70B92-E4D5-4E02-9822-6136C04218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45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40044" y="581889"/>
            <a:ext cx="573890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You can ski</a:t>
            </a:r>
            <a:endParaRPr kumimoji="1" lang="ja-JP" altLang="en-US" sz="4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37084" y="581889"/>
            <a:ext cx="573890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ja-JP" sz="4800" dirty="0" smtClean="0"/>
              <a:t>Japanese?</a:t>
            </a:r>
            <a:endParaRPr kumimoji="1" lang="ja-JP" altLang="en-US" sz="4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0044" y="1413161"/>
            <a:ext cx="573890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I can surf</a:t>
            </a:r>
            <a:endParaRPr kumimoji="1" lang="ja-JP" altLang="en-US" sz="4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37084" y="1413161"/>
            <a:ext cx="573890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ja-JP" sz="4800" dirty="0" smtClean="0"/>
              <a:t>during winter.</a:t>
            </a:r>
            <a:endParaRPr kumimoji="1" lang="ja-JP" altLang="en-US" sz="4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40044" y="2244433"/>
            <a:ext cx="573890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ja-JP" sz="4800" dirty="0" smtClean="0"/>
              <a:t>Jacob can read at</a:t>
            </a:r>
            <a:endParaRPr kumimoji="1" lang="en-US" altLang="ja-JP" sz="48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37084" y="2244433"/>
            <a:ext cx="573890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ja-JP" sz="4800" dirty="0" smtClean="0"/>
              <a:t>see Tokyo Tower?</a:t>
            </a:r>
            <a:endParaRPr kumimoji="1" lang="ja-JP" altLang="en-US" sz="4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0044" y="3075705"/>
            <a:ext cx="573890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Where can you</a:t>
            </a:r>
            <a:endParaRPr kumimoji="1" lang="ja-JP" altLang="en-US" sz="4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37084" y="3075705"/>
            <a:ext cx="573890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ja-JP" sz="4800" dirty="0" smtClean="0"/>
              <a:t>do “</a:t>
            </a:r>
            <a:r>
              <a:rPr lang="en-US" altLang="ja-JP" sz="4800" dirty="0" err="1" smtClean="0"/>
              <a:t>mamemaki</a:t>
            </a:r>
            <a:r>
              <a:rPr lang="en-US" altLang="ja-JP" sz="4800" dirty="0" smtClean="0"/>
              <a:t>”?</a:t>
            </a:r>
            <a:endParaRPr kumimoji="1" lang="ja-JP" altLang="en-US" sz="4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40044" y="3906977"/>
            <a:ext cx="573890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Can Sarah speak</a:t>
            </a:r>
            <a:endParaRPr kumimoji="1" lang="ja-JP" altLang="en-US" sz="4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237084" y="3906977"/>
            <a:ext cx="573890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the library.</a:t>
            </a:r>
            <a:endParaRPr kumimoji="1" lang="ja-JP" altLang="en-US" sz="4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40044" y="4738249"/>
            <a:ext cx="573890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4800" dirty="0" smtClean="0"/>
              <a:t>When can you</a:t>
            </a:r>
            <a:endParaRPr kumimoji="1" lang="ja-JP" altLang="en-US" sz="48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237084" y="4738249"/>
            <a:ext cx="573890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y</a:t>
            </a:r>
            <a:r>
              <a:rPr lang="en-US" altLang="ja-JP" sz="4800" dirty="0" smtClean="0"/>
              <a:t>ou can eat </a:t>
            </a:r>
            <a:r>
              <a:rPr lang="en-US" altLang="ja-JP" sz="4800" dirty="0" err="1" smtClean="0"/>
              <a:t>ozoni</a:t>
            </a:r>
            <a:r>
              <a:rPr lang="en-US" altLang="ja-JP" sz="4800" dirty="0" smtClean="0"/>
              <a:t>.</a:t>
            </a:r>
            <a:endParaRPr kumimoji="1" lang="ja-JP" altLang="en-US" sz="4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40044" y="5569521"/>
            <a:ext cx="573890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ja-JP" sz="4800" dirty="0" smtClean="0"/>
              <a:t>During New Years</a:t>
            </a:r>
            <a:endParaRPr kumimoji="1" lang="ja-JP" altLang="en-US" sz="4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237084" y="5569521"/>
            <a:ext cx="573890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ja-JP" sz="4800" dirty="0" smtClean="0"/>
              <a:t>during summer.</a:t>
            </a:r>
            <a:endParaRPr kumimoji="1" lang="ja-JP" altLang="en-US" sz="4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35131" y="590257"/>
            <a:ext cx="5738905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1</a:t>
            </a:r>
            <a:endParaRPr kumimoji="1" lang="ja-JP" altLang="en-US" sz="4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5131" y="1421529"/>
            <a:ext cx="5738905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2</a:t>
            </a:r>
            <a:endParaRPr kumimoji="1" lang="ja-JP" altLang="en-US" sz="4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5131" y="2244433"/>
            <a:ext cx="5738905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3</a:t>
            </a:r>
            <a:endParaRPr kumimoji="1" lang="ja-JP" altLang="en-US" sz="4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40044" y="3073445"/>
            <a:ext cx="5738905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4</a:t>
            </a:r>
            <a:endParaRPr kumimoji="1" lang="ja-JP" altLang="en-US" sz="4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40044" y="3906976"/>
            <a:ext cx="5738905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5</a:t>
            </a:r>
            <a:endParaRPr kumimoji="1" lang="ja-JP" altLang="en-US" sz="4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35131" y="4733229"/>
            <a:ext cx="5738905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6</a:t>
            </a:r>
            <a:endParaRPr kumimoji="1" lang="ja-JP" altLang="en-US" sz="4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5131" y="5564676"/>
            <a:ext cx="5738905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7</a:t>
            </a:r>
            <a:endParaRPr kumimoji="1" lang="ja-JP" altLang="en-US" sz="4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227258" y="590257"/>
            <a:ext cx="5738905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A</a:t>
            </a:r>
            <a:endParaRPr kumimoji="1" lang="ja-JP" altLang="en-US" sz="4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227258" y="1421529"/>
            <a:ext cx="5738905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B</a:t>
            </a:r>
            <a:endParaRPr kumimoji="1" lang="ja-JP" altLang="en-US" sz="48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227258" y="2245243"/>
            <a:ext cx="5738905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/>
              <a:t>C</a:t>
            </a:r>
            <a:endParaRPr kumimoji="1" lang="ja-JP" altLang="en-US" sz="4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237084" y="3077370"/>
            <a:ext cx="5738905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/>
              <a:t>D</a:t>
            </a:r>
            <a:endParaRPr kumimoji="1" lang="ja-JP" altLang="en-US" sz="4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237084" y="3900679"/>
            <a:ext cx="5738905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E</a:t>
            </a:r>
            <a:endParaRPr kumimoji="1" lang="ja-JP" altLang="en-US" sz="48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227628" y="4733459"/>
            <a:ext cx="5738905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F</a:t>
            </a:r>
            <a:endParaRPr kumimoji="1" lang="ja-JP" altLang="en-US" sz="4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232171" y="5562170"/>
            <a:ext cx="5738905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G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5380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60</Words>
  <Application>Microsoft Office PowerPoint</Application>
  <PresentationFormat>ワイド画面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24</cp:revision>
  <dcterms:created xsi:type="dcterms:W3CDTF">2021-01-18T04:58:10Z</dcterms:created>
  <dcterms:modified xsi:type="dcterms:W3CDTF">2021-01-27T04:27:54Z</dcterms:modified>
</cp:coreProperties>
</file>