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BC0537-E2E5-4055-BDB3-CC20A3643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A8D867-B9FB-4DE3-B41F-7889C864A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5608F9-5989-4A31-9EB7-09E261A1C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E3312A-8B05-4B81-8582-8657D11D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48139E-7E74-4F0F-914D-BFDF465C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3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1D0C3-86BE-4638-A86B-31C4B8B89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8CEF05-3AB0-4D68-97ED-B78D0F838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9C1EB1-BE4F-4668-867E-7DD0C5D7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864C9C-A85C-4DB9-8053-7D03D2BB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B80D21-F92D-4BC7-A02D-1D672C27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2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965362-FB24-4B1C-889B-5F1276C22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75FA36-4BBC-42A1-A1B0-32D51541B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F6FD6A-7E6F-41CA-A069-986316DC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CAD483-F2EF-4FD4-B4F2-2B00B749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06BE0-2B63-4B89-AF60-AC0864F2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5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D7AB0-4DBC-4020-8EBD-F2B34B00A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AEB385-6655-45F8-B571-E9BBD9B5F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3B737A-3766-4C3A-9538-AFAF1970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E82A4E-CD03-48AA-B7B4-81682B95C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7702F3-5099-4428-80CF-7FBF3B1F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E3314-2CBE-42AA-A20C-00CCB6FD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B323D6-6A87-46D1-81EE-9451DDF3E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C6F2B5-F0F2-44E0-8003-3FA12BF15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B4E1EB-E05D-48EA-88FA-E752FD28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3D6C6F-545B-4305-9642-C212B3F5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12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A7DDF2-21BA-44B4-84A5-9829760B5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65D29D-6573-4D55-A84F-7EF836670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F45407-2853-4370-87D0-8116E37D9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BFD2EC-9838-48E4-8965-F572FD8D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E20724-ECD2-4A39-A122-D3CB3E001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782F94-E1A1-4650-BB6B-AC64868C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1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7F2CC9-DA2B-4C06-A459-1A102B8D2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4257EE-1DD5-409D-9542-C5F3F6CAE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8800D9-49B0-4458-9EA2-1F8CC1A09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BFE4A1-81D7-4197-B518-84ACCADA4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6E4B1A-2AA3-42EA-AFF7-265F50AAE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729173-961A-44F5-B0C3-D4CFBE49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C88DACA-501F-4940-8CD6-D615789AA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8219C5-D89A-4560-B9D7-2349EB91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4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95CF5B-BA5D-47E6-BCF8-98049281A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DCEFF2-96C5-48EB-90D9-B9CE95D1E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4F3DE8-99E9-4853-AE95-0258B0F31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33C573-1A69-4E7F-B45D-3463B919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99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2360CE1-BA8A-4A3D-AC65-501FDB80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8CBCF0-9A5A-4C42-B6F5-85C92C2C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A8E800-178D-45FB-B6E3-20EBECBF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9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ADB553-551C-4EE6-B389-1932AB8A6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452864-B9A8-4FD0-AFB6-427B40666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1A28BE-0028-4DAC-A330-38327AF21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317133-A3FA-482A-8391-79B80E6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4C14D9-6123-4224-8005-9685804F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61EF2E-2DE6-48DA-8EDC-C74C8771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69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311904-E750-41FC-907E-8F6F438FE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CE7F802-8131-480D-B40B-FAD07590F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65F7958-1DB3-4A48-B8DC-003C7F312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3D19B6-7F57-4868-A0E3-79EA0B36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F3F6E5-BA4B-4663-A4C9-4EE08B7E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3E8D69-BDF8-490D-920E-D660B761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1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8D1FB9-3BC1-4583-96AD-3C13D40F2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0B6A83-68A6-4069-A0B0-61A30D2D9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E23CC4-1B09-47E9-8D49-CF0429643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4D9E-0682-4628-B66E-C7FD939B994D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9272FE-D281-4A26-B484-3E6C79056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CE8C6B-073B-4625-9D54-B3AB0CD8B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F2337-6ED3-44DC-B039-8ABE81A9A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BDA0F1A-32C1-4437-BA98-4D90B06B2B3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7723521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820460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86351404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66664186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213480623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924409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964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64371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77342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4B591D-49B4-4CAC-B1C0-97171524EDA0}"/>
              </a:ext>
            </a:extLst>
          </p:cNvPr>
          <p:cNvSpPr txBox="1"/>
          <p:nvPr/>
        </p:nvSpPr>
        <p:spPr>
          <a:xfrm>
            <a:off x="167311" y="579635"/>
            <a:ext cx="217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Playing games</a:t>
            </a:r>
          </a:p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makes me excited.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36EE8E-F3CC-420E-AFB7-A6F280CBD3D9}"/>
              </a:ext>
            </a:extLst>
          </p:cNvPr>
          <p:cNvSpPr txBox="1"/>
          <p:nvPr/>
        </p:nvSpPr>
        <p:spPr>
          <a:xfrm>
            <a:off x="2734917" y="574878"/>
            <a:ext cx="188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Doing judo makes me tired.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BAAD27-1F4F-4B20-9D81-0241582F77F0}"/>
              </a:ext>
            </a:extLst>
          </p:cNvPr>
          <p:cNvSpPr txBox="1"/>
          <p:nvPr/>
        </p:nvSpPr>
        <p:spPr>
          <a:xfrm>
            <a:off x="4959624" y="571773"/>
            <a:ext cx="2272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Listening to music</a:t>
            </a:r>
          </a:p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makes me happy.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3DBFD7-5770-4645-9E38-12FB051BDC64}"/>
              </a:ext>
            </a:extLst>
          </p:cNvPr>
          <p:cNvSpPr txBox="1"/>
          <p:nvPr/>
        </p:nvSpPr>
        <p:spPr>
          <a:xfrm>
            <a:off x="7348333" y="416281"/>
            <a:ext cx="2388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Holidays make </a:t>
            </a:r>
          </a:p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me relaxed</a:t>
            </a:r>
            <a:r>
              <a:rPr lang="en-US" altLang="ja-JP" dirty="0">
                <a:latin typeface="Comic Sans MS" panose="030F0702030302020204" pitchFamily="66" charset="0"/>
              </a:rPr>
              <a:t>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BC51E0E-2C14-45A6-A828-7B5AAA5EEB2E}"/>
              </a:ext>
            </a:extLst>
          </p:cNvPr>
          <p:cNvSpPr txBox="1"/>
          <p:nvPr/>
        </p:nvSpPr>
        <p:spPr>
          <a:xfrm>
            <a:off x="9910972" y="416281"/>
            <a:ext cx="2054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Eating vegetables makes me healthy.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271B5F-50C1-4818-B35A-A8704A033B51}"/>
              </a:ext>
            </a:extLst>
          </p:cNvPr>
          <p:cNvSpPr txBox="1"/>
          <p:nvPr/>
        </p:nvSpPr>
        <p:spPr>
          <a:xfrm>
            <a:off x="9852993" y="3763319"/>
            <a:ext cx="205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Big matches make me nervous.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584BDD-CBBA-4CA8-985D-DAC1F9A80DD5}"/>
              </a:ext>
            </a:extLst>
          </p:cNvPr>
          <p:cNvSpPr txBox="1"/>
          <p:nvPr/>
        </p:nvSpPr>
        <p:spPr>
          <a:xfrm>
            <a:off x="7513986" y="3763319"/>
            <a:ext cx="205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Reading at night makes me sleepy.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D24AE4A-81FB-43E4-B56C-D88891DD85E4}"/>
              </a:ext>
            </a:extLst>
          </p:cNvPr>
          <p:cNvSpPr txBox="1"/>
          <p:nvPr/>
        </p:nvSpPr>
        <p:spPr>
          <a:xfrm>
            <a:off x="2564296" y="3763319"/>
            <a:ext cx="205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Holding my dog makes me gentle.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E3797C6-3648-43E7-B338-5A89B4C59372}"/>
              </a:ext>
            </a:extLst>
          </p:cNvPr>
          <p:cNvSpPr txBox="1"/>
          <p:nvPr/>
        </p:nvSpPr>
        <p:spPr>
          <a:xfrm>
            <a:off x="225289" y="3763319"/>
            <a:ext cx="2054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Studying English</a:t>
            </a:r>
          </a:p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makes me confused.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9E2B857-6C23-47F8-ACB8-95ED877134A6}"/>
              </a:ext>
            </a:extLst>
          </p:cNvPr>
          <p:cNvSpPr txBox="1"/>
          <p:nvPr/>
        </p:nvSpPr>
        <p:spPr>
          <a:xfrm>
            <a:off x="167310" y="2171477"/>
            <a:ext cx="217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Playing games</a:t>
            </a:r>
          </a:p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makes me excited.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2919BA-897C-45E3-ADD9-13BDD8757093}"/>
              </a:ext>
            </a:extLst>
          </p:cNvPr>
          <p:cNvSpPr txBox="1"/>
          <p:nvPr/>
        </p:nvSpPr>
        <p:spPr>
          <a:xfrm>
            <a:off x="2650435" y="2158850"/>
            <a:ext cx="188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Doing judo makes me tired.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9D1ABAC-BEC9-4C26-9CBC-A0D49F793FDD}"/>
              </a:ext>
            </a:extLst>
          </p:cNvPr>
          <p:cNvSpPr txBox="1"/>
          <p:nvPr/>
        </p:nvSpPr>
        <p:spPr>
          <a:xfrm>
            <a:off x="4909926" y="2171477"/>
            <a:ext cx="2272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Listening to music</a:t>
            </a:r>
          </a:p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makes me happy.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700122B-923E-4EB0-9EBB-7D59B7EDC9BA}"/>
              </a:ext>
            </a:extLst>
          </p:cNvPr>
          <p:cNvSpPr txBox="1"/>
          <p:nvPr/>
        </p:nvSpPr>
        <p:spPr>
          <a:xfrm>
            <a:off x="7366551" y="2171477"/>
            <a:ext cx="2388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Holidays make </a:t>
            </a:r>
          </a:p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me relaxed.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CA75E80-618C-4169-A99C-277AA3F07893}"/>
              </a:ext>
            </a:extLst>
          </p:cNvPr>
          <p:cNvSpPr txBox="1"/>
          <p:nvPr/>
        </p:nvSpPr>
        <p:spPr>
          <a:xfrm>
            <a:off x="9946583" y="2158850"/>
            <a:ext cx="2054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Eating vegetables makes me healthy.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425CA18-1C6A-443D-A96C-6CF25C21926E}"/>
              </a:ext>
            </a:extLst>
          </p:cNvPr>
          <p:cNvSpPr txBox="1"/>
          <p:nvPr/>
        </p:nvSpPr>
        <p:spPr>
          <a:xfrm>
            <a:off x="167310" y="5532484"/>
            <a:ext cx="2054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Studying English</a:t>
            </a:r>
          </a:p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makes me confused.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736B5FC-979D-482A-A3D8-D10D89242783}"/>
              </a:ext>
            </a:extLst>
          </p:cNvPr>
          <p:cNvSpPr txBox="1"/>
          <p:nvPr/>
        </p:nvSpPr>
        <p:spPr>
          <a:xfrm>
            <a:off x="2648778" y="5532484"/>
            <a:ext cx="205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Holding my dog makes me gentle.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E7726E5-12BB-4015-A18A-9BC77C8A7E1F}"/>
              </a:ext>
            </a:extLst>
          </p:cNvPr>
          <p:cNvSpPr txBox="1"/>
          <p:nvPr/>
        </p:nvSpPr>
        <p:spPr>
          <a:xfrm>
            <a:off x="5068957" y="5532484"/>
            <a:ext cx="2054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Watching </a:t>
            </a:r>
          </a:p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horror movies makes me scared.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C1AFBC8-94D8-4C39-8245-EA6106BFF94B}"/>
              </a:ext>
            </a:extLst>
          </p:cNvPr>
          <p:cNvSpPr txBox="1"/>
          <p:nvPr/>
        </p:nvSpPr>
        <p:spPr>
          <a:xfrm>
            <a:off x="5039141" y="3763319"/>
            <a:ext cx="2054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Watching </a:t>
            </a:r>
          </a:p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horror movies makes me scared.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AB9A6F7-7606-47E5-808F-BBEB783EE92F}"/>
              </a:ext>
            </a:extLst>
          </p:cNvPr>
          <p:cNvSpPr txBox="1"/>
          <p:nvPr/>
        </p:nvSpPr>
        <p:spPr>
          <a:xfrm>
            <a:off x="7550425" y="5532484"/>
            <a:ext cx="205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Reading at night makes me sleepy.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23CD27F-09AA-4311-A95E-16F6ED67787E}"/>
              </a:ext>
            </a:extLst>
          </p:cNvPr>
          <p:cNvSpPr txBox="1"/>
          <p:nvPr/>
        </p:nvSpPr>
        <p:spPr>
          <a:xfrm>
            <a:off x="9970604" y="5532484"/>
            <a:ext cx="205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Comic Sans MS" panose="030F0702030302020204" pitchFamily="66" charset="0"/>
              </a:rPr>
              <a:t>Big matches make me nervous.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08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Fahy_Siobhan_Craire</dc:creator>
  <cp:lastModifiedBy>Fahy_Siobhan_Craire</cp:lastModifiedBy>
  <cp:revision>1</cp:revision>
  <dcterms:created xsi:type="dcterms:W3CDTF">2021-05-11T23:28:16Z</dcterms:created>
  <dcterms:modified xsi:type="dcterms:W3CDTF">2021-05-11T23:28:39Z</dcterms:modified>
</cp:coreProperties>
</file>