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>
        <p:scale>
          <a:sx n="85" d="100"/>
          <a:sy n="85" d="100"/>
        </p:scale>
        <p:origin x="444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8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2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3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1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7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7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2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79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7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51B2-DE34-42CD-9A5D-798ADC2F97E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2F35-56AB-41EC-8D71-DCB3D1D4D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世界地図無料画像 (240 無料画像)">
            <a:extLst>
              <a:ext uri="{FF2B5EF4-FFF2-40B4-BE49-F238E27FC236}">
                <a16:creationId xmlns:a16="http://schemas.microsoft.com/office/drawing/2014/main" id="{468D046C-22B8-4730-9C03-5610B4EA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4" y="1113183"/>
            <a:ext cx="9701212" cy="55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C7582-5AF2-4A39-9AA1-9C48F1E4C3DD}"/>
              </a:ext>
            </a:extLst>
          </p:cNvPr>
          <p:cNvSpPr txBox="1"/>
          <p:nvPr/>
        </p:nvSpPr>
        <p:spPr>
          <a:xfrm>
            <a:off x="0" y="145774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名前：＿＿＿＿＿＿＿＿＿　　　　　　　　　　　　　　　　　　　　　　　　　　　　　　　　　　（　）年　（　）組　（　）番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70BFB6-71A9-41AA-8566-015614E64328}"/>
              </a:ext>
            </a:extLst>
          </p:cNvPr>
          <p:cNvSpPr txBox="1"/>
          <p:nvPr/>
        </p:nvSpPr>
        <p:spPr>
          <a:xfrm>
            <a:off x="3016371" y="687435"/>
            <a:ext cx="387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世界地図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C8D4A5-8148-4A1E-98E8-014A4A6BBA74}"/>
              </a:ext>
            </a:extLst>
          </p:cNvPr>
          <p:cNvSpPr/>
          <p:nvPr/>
        </p:nvSpPr>
        <p:spPr>
          <a:xfrm>
            <a:off x="4532588" y="3501191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2E73145-009C-4E8D-AF1C-563B8AF132BD}"/>
              </a:ext>
            </a:extLst>
          </p:cNvPr>
          <p:cNvSpPr txBox="1"/>
          <p:nvPr/>
        </p:nvSpPr>
        <p:spPr>
          <a:xfrm>
            <a:off x="4426930" y="3220590"/>
            <a:ext cx="847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</a:t>
            </a:r>
            <a:endParaRPr kumimoji="1" lang="en-US" altLang="ja-JP" sz="16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AB5B44-921D-44D5-9F1E-F1B1D629D73F}"/>
              </a:ext>
            </a:extLst>
          </p:cNvPr>
          <p:cNvSpPr/>
          <p:nvPr/>
        </p:nvSpPr>
        <p:spPr>
          <a:xfrm>
            <a:off x="4532587" y="5570882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2CA7B9-5C28-48C8-86EE-D3AEF27F7E9D}"/>
              </a:ext>
            </a:extLst>
          </p:cNvPr>
          <p:cNvSpPr txBox="1"/>
          <p:nvPr/>
        </p:nvSpPr>
        <p:spPr>
          <a:xfrm>
            <a:off x="4189334" y="5253969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endParaRPr kumimoji="1" lang="en-US" altLang="ja-JP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2CA86CF-100E-4D26-B001-4F36059D117C}"/>
              </a:ext>
            </a:extLst>
          </p:cNvPr>
          <p:cNvSpPr/>
          <p:nvPr/>
        </p:nvSpPr>
        <p:spPr>
          <a:xfrm>
            <a:off x="3685169" y="3660471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73936D-020F-4720-AF04-ACFF48A4346F}"/>
              </a:ext>
            </a:extLst>
          </p:cNvPr>
          <p:cNvSpPr txBox="1"/>
          <p:nvPr/>
        </p:nvSpPr>
        <p:spPr>
          <a:xfrm>
            <a:off x="3341916" y="3347482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2D6E564-BF84-42AE-93F4-59B5B1C10187}"/>
              </a:ext>
            </a:extLst>
          </p:cNvPr>
          <p:cNvSpPr/>
          <p:nvPr/>
        </p:nvSpPr>
        <p:spPr>
          <a:xfrm>
            <a:off x="863459" y="2667562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D4FD84F-FB47-4987-948A-7508A3F10EA4}"/>
              </a:ext>
            </a:extLst>
          </p:cNvPr>
          <p:cNvSpPr txBox="1"/>
          <p:nvPr/>
        </p:nvSpPr>
        <p:spPr>
          <a:xfrm>
            <a:off x="520206" y="2354573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512AA2D-87E6-40DB-A56E-38DB02CA7C28}"/>
              </a:ext>
            </a:extLst>
          </p:cNvPr>
          <p:cNvSpPr/>
          <p:nvPr/>
        </p:nvSpPr>
        <p:spPr>
          <a:xfrm>
            <a:off x="8926482" y="5080034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4EA6A6A-1EFC-47AC-9196-1E4A9FCECB4C}"/>
              </a:ext>
            </a:extLst>
          </p:cNvPr>
          <p:cNvSpPr txBox="1"/>
          <p:nvPr/>
        </p:nvSpPr>
        <p:spPr>
          <a:xfrm>
            <a:off x="8583229" y="4767045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451BBBF-D383-4DAE-BE88-05FF94C39A7B}"/>
              </a:ext>
            </a:extLst>
          </p:cNvPr>
          <p:cNvSpPr/>
          <p:nvPr/>
        </p:nvSpPr>
        <p:spPr>
          <a:xfrm>
            <a:off x="8195817" y="3017261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3A732E1-9AE9-4DFF-802C-56D2E4FCFD6A}"/>
              </a:ext>
            </a:extLst>
          </p:cNvPr>
          <p:cNvSpPr txBox="1"/>
          <p:nvPr/>
        </p:nvSpPr>
        <p:spPr>
          <a:xfrm>
            <a:off x="7852564" y="2704272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</a:t>
            </a:r>
            <a:endParaRPr kumimoji="1" lang="en-US" altLang="ja-JP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6A3DAED-83EB-4EB5-ADCB-3B002BA637C0}"/>
              </a:ext>
            </a:extLst>
          </p:cNvPr>
          <p:cNvSpPr/>
          <p:nvPr/>
        </p:nvSpPr>
        <p:spPr>
          <a:xfrm>
            <a:off x="7096732" y="2615568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04259F2-3DE4-4367-AEEB-F34755B756F3}"/>
              </a:ext>
            </a:extLst>
          </p:cNvPr>
          <p:cNvSpPr txBox="1"/>
          <p:nvPr/>
        </p:nvSpPr>
        <p:spPr>
          <a:xfrm>
            <a:off x="6753479" y="2302579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45BE37A-CA57-4EFE-A7DB-16FB768D0004}"/>
              </a:ext>
            </a:extLst>
          </p:cNvPr>
          <p:cNvSpPr txBox="1"/>
          <p:nvPr/>
        </p:nvSpPr>
        <p:spPr>
          <a:xfrm>
            <a:off x="2705810" y="3429000"/>
            <a:ext cx="1936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177BC56-840F-402A-9495-5A40205FF5E3}"/>
              </a:ext>
            </a:extLst>
          </p:cNvPr>
          <p:cNvSpPr/>
          <p:nvPr/>
        </p:nvSpPr>
        <p:spPr>
          <a:xfrm>
            <a:off x="8604293" y="2493627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D8FF105-D703-4CF5-9463-9320E043268B}"/>
              </a:ext>
            </a:extLst>
          </p:cNvPr>
          <p:cNvSpPr txBox="1"/>
          <p:nvPr/>
        </p:nvSpPr>
        <p:spPr>
          <a:xfrm>
            <a:off x="8325702" y="2152467"/>
            <a:ext cx="84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E59222C-FF2A-4BF2-B881-3E28D58B2049}"/>
              </a:ext>
            </a:extLst>
          </p:cNvPr>
          <p:cNvSpPr txBox="1"/>
          <p:nvPr/>
        </p:nvSpPr>
        <p:spPr>
          <a:xfrm>
            <a:off x="1367624" y="3252175"/>
            <a:ext cx="1936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A55E3AE-880C-44FE-8B74-5E3CF02E6163}"/>
              </a:ext>
            </a:extLst>
          </p:cNvPr>
          <p:cNvSpPr/>
          <p:nvPr/>
        </p:nvSpPr>
        <p:spPr>
          <a:xfrm>
            <a:off x="2705810" y="3763589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AD99400-F3BA-403A-9464-BFA5D13DD01A}"/>
              </a:ext>
            </a:extLst>
          </p:cNvPr>
          <p:cNvSpPr/>
          <p:nvPr/>
        </p:nvSpPr>
        <p:spPr>
          <a:xfrm>
            <a:off x="1367624" y="3599938"/>
            <a:ext cx="636105" cy="347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17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ＡＬＴ　霞ケ丘小(霞ケ丘小学校)</cp:lastModifiedBy>
  <cp:revision>3</cp:revision>
  <cp:lastPrinted>2023-08-22T03:45:34Z</cp:lastPrinted>
  <dcterms:created xsi:type="dcterms:W3CDTF">2023-08-22T00:09:13Z</dcterms:created>
  <dcterms:modified xsi:type="dcterms:W3CDTF">2023-08-22T03:53:45Z</dcterms:modified>
</cp:coreProperties>
</file>