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10972800" cy="8229600" type="B4JIS"/>
  <p:notesSz cx="12433300" cy="8580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0" autoAdjust="0"/>
    <p:restoredTop sz="94660"/>
  </p:normalViewPr>
  <p:slideViewPr>
    <p:cSldViewPr snapToGrid="0">
      <p:cViewPr varScale="1">
        <p:scale>
          <a:sx n="46" d="100"/>
          <a:sy n="46" d="100"/>
        </p:scale>
        <p:origin x="42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5387975" cy="430213"/>
          </a:xfrm>
          <a:prstGeom prst="rect">
            <a:avLst/>
          </a:prstGeom>
        </p:spPr>
        <p:txBody>
          <a:bodyPr vert="horz" lIns="91423" tIns="45713" rIns="91423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7042152" y="1"/>
            <a:ext cx="5387975" cy="430213"/>
          </a:xfrm>
          <a:prstGeom prst="rect">
            <a:avLst/>
          </a:prstGeom>
        </p:spPr>
        <p:txBody>
          <a:bodyPr vert="horz" lIns="91423" tIns="45713" rIns="91423" bIns="45713" rtlCol="0"/>
          <a:lstStyle>
            <a:lvl1pPr algn="r">
              <a:defRPr sz="1200"/>
            </a:lvl1pPr>
          </a:lstStyle>
          <a:p>
            <a:fld id="{5A154B54-AFCE-4819-859E-FB622D400A1B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0" y="1073150"/>
            <a:ext cx="3860800" cy="2895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3" rIns="91423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243013" y="4129089"/>
            <a:ext cx="9947275" cy="3378200"/>
          </a:xfrm>
          <a:prstGeom prst="rect">
            <a:avLst/>
          </a:prstGeom>
        </p:spPr>
        <p:txBody>
          <a:bodyPr vert="horz" lIns="91423" tIns="45713" rIns="91423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8150225"/>
            <a:ext cx="5387975" cy="430213"/>
          </a:xfrm>
          <a:prstGeom prst="rect">
            <a:avLst/>
          </a:prstGeom>
        </p:spPr>
        <p:txBody>
          <a:bodyPr vert="horz" lIns="91423" tIns="45713" rIns="91423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7042152" y="8150225"/>
            <a:ext cx="5387975" cy="430213"/>
          </a:xfrm>
          <a:prstGeom prst="rect">
            <a:avLst/>
          </a:prstGeom>
        </p:spPr>
        <p:txBody>
          <a:bodyPr vert="horz" lIns="91423" tIns="45713" rIns="91423" bIns="45713" rtlCol="0" anchor="b"/>
          <a:lstStyle>
            <a:lvl1pPr algn="r">
              <a:defRPr sz="1200"/>
            </a:lvl1pPr>
          </a:lstStyle>
          <a:p>
            <a:fld id="{17384FEB-BC36-437B-9FA1-B0F2AE576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48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99338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1pPr>
    <a:lvl2pPr marL="699670" algn="l" defTabSz="1399338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2pPr>
    <a:lvl3pPr marL="1399338" algn="l" defTabSz="1399338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3pPr>
    <a:lvl4pPr marL="2099008" algn="l" defTabSz="1399338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4pPr>
    <a:lvl5pPr marL="2798677" algn="l" defTabSz="1399338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5pPr>
    <a:lvl6pPr marL="3498347" algn="l" defTabSz="1399338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6pPr>
    <a:lvl7pPr marL="4198016" algn="l" defTabSz="1399338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7pPr>
    <a:lvl8pPr marL="4897685" algn="l" defTabSz="1399338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8pPr>
    <a:lvl9pPr marL="5597355" algn="l" defTabSz="1399338" rtl="0" eaLnBrk="1" latinLnBrk="0" hangingPunct="1">
      <a:defRPr kumimoji="1" sz="18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384FEB-BC36-437B-9FA1-B0F2AE576D3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59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346836"/>
            <a:ext cx="932688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2446"/>
            <a:ext cx="82296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28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6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1" y="438150"/>
            <a:ext cx="2366010" cy="697420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1" y="438150"/>
            <a:ext cx="6960870" cy="697420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71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84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2051688"/>
            <a:ext cx="946404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5507358"/>
            <a:ext cx="946404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/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2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190750"/>
            <a:ext cx="4663440" cy="5221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2190750"/>
            <a:ext cx="4663440" cy="52216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72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438152"/>
            <a:ext cx="9464040" cy="159067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2017396"/>
            <a:ext cx="4642008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3006090"/>
            <a:ext cx="4642008" cy="44215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1" y="2017396"/>
            <a:ext cx="4664869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1" y="3006090"/>
            <a:ext cx="4664869" cy="44215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19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9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36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1184912"/>
            <a:ext cx="555498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4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548640"/>
            <a:ext cx="353901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1184912"/>
            <a:ext cx="555498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09" y="2468880"/>
            <a:ext cx="353901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808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438152"/>
            <a:ext cx="946404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190750"/>
            <a:ext cx="946404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D9B08-2FB3-4EF5-B39C-7EA22A6AE763}" type="datetimeFigureOut">
              <a:rPr kumimoji="1" lang="ja-JP" altLang="en-US" smtClean="0"/>
              <a:t>2023/10/27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7627622"/>
            <a:ext cx="370332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7627622"/>
            <a:ext cx="246888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3C31-7D22-445F-9C7D-5E4135098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25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kumimoji="1"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9A538211-7124-43A2-B188-0B44A9675CAA}"/>
              </a:ext>
            </a:extLst>
          </p:cNvPr>
          <p:cNvSpPr/>
          <p:nvPr/>
        </p:nvSpPr>
        <p:spPr>
          <a:xfrm>
            <a:off x="8432128" y="6776451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BD299C7B-A24F-4039-B1D5-B69652528C9F}"/>
              </a:ext>
            </a:extLst>
          </p:cNvPr>
          <p:cNvSpPr/>
          <p:nvPr/>
        </p:nvSpPr>
        <p:spPr>
          <a:xfrm>
            <a:off x="3887187" y="6781850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338CD66D-23E4-4259-9303-F793329764CF}"/>
              </a:ext>
            </a:extLst>
          </p:cNvPr>
          <p:cNvSpPr/>
          <p:nvPr/>
        </p:nvSpPr>
        <p:spPr>
          <a:xfrm>
            <a:off x="6156068" y="6783332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92274F02-F2EB-4277-A3A9-A3759A4A5AAE}"/>
              </a:ext>
            </a:extLst>
          </p:cNvPr>
          <p:cNvSpPr/>
          <p:nvPr/>
        </p:nvSpPr>
        <p:spPr>
          <a:xfrm>
            <a:off x="1589870" y="6785574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A95301FB-6A81-4368-885C-A03C667873A4}"/>
              </a:ext>
            </a:extLst>
          </p:cNvPr>
          <p:cNvSpPr/>
          <p:nvPr/>
        </p:nvSpPr>
        <p:spPr>
          <a:xfrm rot="5400000">
            <a:off x="769683" y="5885831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941461C-499F-4D48-81FD-6DB1FDD2088E}"/>
              </a:ext>
            </a:extLst>
          </p:cNvPr>
          <p:cNvSpPr/>
          <p:nvPr/>
        </p:nvSpPr>
        <p:spPr>
          <a:xfrm>
            <a:off x="1748644" y="5247727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13C7FAF-FF0D-4EB9-B656-3A906DBA1CB6}"/>
              </a:ext>
            </a:extLst>
          </p:cNvPr>
          <p:cNvSpPr/>
          <p:nvPr/>
        </p:nvSpPr>
        <p:spPr>
          <a:xfrm>
            <a:off x="4489530" y="5249012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4431F68-1333-4EFB-95AF-C3D3FE492A49}"/>
              </a:ext>
            </a:extLst>
          </p:cNvPr>
          <p:cNvSpPr/>
          <p:nvPr/>
        </p:nvSpPr>
        <p:spPr>
          <a:xfrm>
            <a:off x="6364329" y="5245877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9DFF67BD-FAB6-4F68-8C82-223D95B910B3}"/>
              </a:ext>
            </a:extLst>
          </p:cNvPr>
          <p:cNvSpPr/>
          <p:nvPr/>
        </p:nvSpPr>
        <p:spPr>
          <a:xfrm>
            <a:off x="8239432" y="5275645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D77CD15-CADE-42DB-9727-42C626B1F3CF}"/>
              </a:ext>
            </a:extLst>
          </p:cNvPr>
          <p:cNvSpPr/>
          <p:nvPr/>
        </p:nvSpPr>
        <p:spPr>
          <a:xfrm rot="5400000">
            <a:off x="9387522" y="4474153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212F386C-FE81-42BC-BD16-95A59AF9FC5B}"/>
              </a:ext>
            </a:extLst>
          </p:cNvPr>
          <p:cNvSpPr/>
          <p:nvPr/>
        </p:nvSpPr>
        <p:spPr>
          <a:xfrm>
            <a:off x="8289948" y="3768487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94E0B3E-55F5-4F56-BF7E-A5FAE51D9E08}"/>
              </a:ext>
            </a:extLst>
          </p:cNvPr>
          <p:cNvSpPr/>
          <p:nvPr/>
        </p:nvSpPr>
        <p:spPr>
          <a:xfrm>
            <a:off x="6152292" y="3773250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7EBFF59-1C07-4202-AAC6-3FFE943847A2}"/>
              </a:ext>
            </a:extLst>
          </p:cNvPr>
          <p:cNvSpPr/>
          <p:nvPr/>
        </p:nvSpPr>
        <p:spPr>
          <a:xfrm>
            <a:off x="1731095" y="3776711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180E8FE-2753-4C24-9F3A-47106E01F099}"/>
              </a:ext>
            </a:extLst>
          </p:cNvPr>
          <p:cNvSpPr/>
          <p:nvPr/>
        </p:nvSpPr>
        <p:spPr>
          <a:xfrm rot="5400000">
            <a:off x="769683" y="2786047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D5D76DC-8FB1-4B98-AD23-E863CD75A247}"/>
              </a:ext>
            </a:extLst>
          </p:cNvPr>
          <p:cNvSpPr/>
          <p:nvPr/>
        </p:nvSpPr>
        <p:spPr>
          <a:xfrm>
            <a:off x="1741137" y="2285619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AD7BB64-92B7-4315-AA80-7EFE564B0D6D}"/>
              </a:ext>
            </a:extLst>
          </p:cNvPr>
          <p:cNvSpPr/>
          <p:nvPr/>
        </p:nvSpPr>
        <p:spPr>
          <a:xfrm>
            <a:off x="3902846" y="2274899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4DC874A-6F2D-4E7A-84B0-010E0D7BBCB5}"/>
              </a:ext>
            </a:extLst>
          </p:cNvPr>
          <p:cNvSpPr/>
          <p:nvPr/>
        </p:nvSpPr>
        <p:spPr>
          <a:xfrm>
            <a:off x="5782481" y="2279139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5E9A055-D502-4F49-80E0-7A8D5F997EF9}"/>
              </a:ext>
            </a:extLst>
          </p:cNvPr>
          <p:cNvSpPr/>
          <p:nvPr/>
        </p:nvSpPr>
        <p:spPr>
          <a:xfrm>
            <a:off x="8429921" y="2283901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4284C0A-1A52-48C7-9789-DA606545EA2C}"/>
              </a:ext>
            </a:extLst>
          </p:cNvPr>
          <p:cNvSpPr/>
          <p:nvPr/>
        </p:nvSpPr>
        <p:spPr>
          <a:xfrm rot="5400000">
            <a:off x="9387522" y="1505447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DF5FFC4-A5C4-4429-AB59-B5F961C09351}"/>
              </a:ext>
            </a:extLst>
          </p:cNvPr>
          <p:cNvSpPr/>
          <p:nvPr/>
        </p:nvSpPr>
        <p:spPr>
          <a:xfrm>
            <a:off x="8181383" y="781877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6C03E64-3839-4DD3-8B10-0875EB3DE75A}"/>
              </a:ext>
            </a:extLst>
          </p:cNvPr>
          <p:cNvSpPr/>
          <p:nvPr/>
        </p:nvSpPr>
        <p:spPr>
          <a:xfrm>
            <a:off x="6163851" y="803199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A57CA44-0869-4034-964F-49FA56A39829}"/>
              </a:ext>
            </a:extLst>
          </p:cNvPr>
          <p:cNvSpPr/>
          <p:nvPr/>
        </p:nvSpPr>
        <p:spPr>
          <a:xfrm>
            <a:off x="3879456" y="791717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E4A1C3B-E8B2-4181-80CD-7DE5BC3F2FD6}"/>
              </a:ext>
            </a:extLst>
          </p:cNvPr>
          <p:cNvSpPr/>
          <p:nvPr/>
        </p:nvSpPr>
        <p:spPr>
          <a:xfrm>
            <a:off x="1672654" y="791717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56B6CB6-42DE-4C0A-8A7C-D2A9E45785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2" y="461679"/>
            <a:ext cx="1938949" cy="85798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C10DFBC-FC7F-423E-96BA-234B1E89D4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548" y="6484793"/>
            <a:ext cx="2116323" cy="103656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BFE1ED3-AB13-452C-B167-0D09B27606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037" y="5815425"/>
            <a:ext cx="1260263" cy="1036566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7725C4D-4AFD-4C64-B9B4-C041C94E437A}"/>
              </a:ext>
            </a:extLst>
          </p:cNvPr>
          <p:cNvSpPr/>
          <p:nvPr/>
        </p:nvSpPr>
        <p:spPr>
          <a:xfrm>
            <a:off x="2236838" y="389471"/>
            <a:ext cx="1884945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must do to be healthy</a:t>
            </a:r>
            <a:endParaRPr kumimoji="1" lang="ja-JP" altLang="en-US" sz="1660" dirty="0">
              <a:latin typeface="Comic Sans MS" panose="030F0702030302020204" pitchFamily="66" charset="0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EFA17AE-AAD3-4758-AE14-5A53369D050B}"/>
              </a:ext>
            </a:extLst>
          </p:cNvPr>
          <p:cNvSpPr/>
          <p:nvPr/>
        </p:nvSpPr>
        <p:spPr>
          <a:xfrm>
            <a:off x="4455387" y="392498"/>
            <a:ext cx="2034263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must not do in a restaurant</a:t>
            </a:r>
            <a:endParaRPr kumimoji="1" lang="ja-JP" altLang="en-US" sz="166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4A3E0D6-C554-49F9-AB14-227362CFFAFD}"/>
              </a:ext>
            </a:extLst>
          </p:cNvPr>
          <p:cNvSpPr/>
          <p:nvPr/>
        </p:nvSpPr>
        <p:spPr>
          <a:xfrm>
            <a:off x="6768704" y="391430"/>
            <a:ext cx="1710553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have to do everyday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8047363-6A1E-4F42-BD86-9F1664EB9020}"/>
              </a:ext>
            </a:extLst>
          </p:cNvPr>
          <p:cNvSpPr/>
          <p:nvPr/>
        </p:nvSpPr>
        <p:spPr>
          <a:xfrm>
            <a:off x="3879456" y="3773251"/>
            <a:ext cx="953176" cy="1749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60">
              <a:latin typeface="Comic Sans MS" panose="030F0702030302020204" pitchFamily="66" charset="0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4321947F-1795-4B6C-B310-A80377DA4BA4}"/>
              </a:ext>
            </a:extLst>
          </p:cNvPr>
          <p:cNvSpPr/>
          <p:nvPr/>
        </p:nvSpPr>
        <p:spPr>
          <a:xfrm>
            <a:off x="8766536" y="396192"/>
            <a:ext cx="2060087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don’t have to do on vacation</a:t>
            </a:r>
            <a:endParaRPr kumimoji="1" lang="ja-JP" altLang="en-US" sz="166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4C1265C0-F4E8-4F0D-A0FE-820CF58D86BE}"/>
              </a:ext>
            </a:extLst>
          </p:cNvPr>
          <p:cNvSpPr/>
          <p:nvPr/>
        </p:nvSpPr>
        <p:spPr>
          <a:xfrm>
            <a:off x="8938771" y="1875046"/>
            <a:ext cx="1861032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must do</a:t>
            </a:r>
            <a:r>
              <a:rPr kumimoji="1" lang="ja-JP" altLang="en-US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before a test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B7E036B0-BD26-4EB8-8668-0C79605BCB5A}"/>
              </a:ext>
            </a:extLst>
          </p:cNvPr>
          <p:cNvSpPr/>
          <p:nvPr/>
        </p:nvSpPr>
        <p:spPr>
          <a:xfrm>
            <a:off x="6565600" y="1868686"/>
            <a:ext cx="2142072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your parents won’t let you do</a:t>
            </a:r>
            <a:endParaRPr kumimoji="1" lang="ja-JP" altLang="en-US" sz="166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A396675C-EE24-455F-B024-55F7E41AC4F8}"/>
              </a:ext>
            </a:extLst>
          </p:cNvPr>
          <p:cNvSpPr/>
          <p:nvPr/>
        </p:nvSpPr>
        <p:spPr>
          <a:xfrm>
            <a:off x="4617241" y="1869130"/>
            <a:ext cx="1710553" cy="98924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latin typeface="Comic Sans MS" panose="030F0702030302020204" pitchFamily="66" charset="0"/>
              </a:rPr>
              <a:t>Go back one space</a:t>
            </a:r>
            <a:endParaRPr kumimoji="1" lang="ja-JP" altLang="en-US" sz="1660" dirty="0">
              <a:latin typeface="Comic Sans MS" panose="030F0702030302020204" pitchFamily="66" charset="0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3B3F3277-2813-4435-A7E2-BFB372F669A3}"/>
              </a:ext>
            </a:extLst>
          </p:cNvPr>
          <p:cNvSpPr/>
          <p:nvPr/>
        </p:nvSpPr>
        <p:spPr>
          <a:xfrm>
            <a:off x="8852932" y="4840518"/>
            <a:ext cx="1887294" cy="98924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latin typeface="Comic Sans MS" panose="030F0702030302020204" pitchFamily="66" charset="0"/>
              </a:rPr>
              <a:t>Go back two spaces</a:t>
            </a:r>
            <a:endParaRPr kumimoji="1" lang="ja-JP" altLang="en-US" sz="1660" dirty="0">
              <a:latin typeface="Comic Sans MS" panose="030F0702030302020204" pitchFamily="66" charset="0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1C366B8B-BDBA-4A8B-87EC-EFD9D72B856C}"/>
              </a:ext>
            </a:extLst>
          </p:cNvPr>
          <p:cNvSpPr/>
          <p:nvPr/>
        </p:nvSpPr>
        <p:spPr>
          <a:xfrm>
            <a:off x="237140" y="1876573"/>
            <a:ext cx="1948357" cy="98924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latin typeface="Comic Sans MS" panose="030F0702030302020204" pitchFamily="66" charset="0"/>
              </a:rPr>
              <a:t>Go back to start</a:t>
            </a:r>
            <a:endParaRPr kumimoji="1" lang="ja-JP" altLang="en-US" sz="1660" dirty="0">
              <a:latin typeface="Comic Sans MS" panose="030F0702030302020204" pitchFamily="66" charset="0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E385D6BE-DA02-4CA7-B88C-E345455FC65D}"/>
              </a:ext>
            </a:extLst>
          </p:cNvPr>
          <p:cNvSpPr/>
          <p:nvPr/>
        </p:nvSpPr>
        <p:spPr>
          <a:xfrm>
            <a:off x="214212" y="6380530"/>
            <a:ext cx="1710555" cy="98924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latin typeface="Comic Sans MS" panose="030F0702030302020204" pitchFamily="66" charset="0"/>
              </a:rPr>
              <a:t>Go back to start</a:t>
            </a:r>
            <a:endParaRPr kumimoji="1" lang="ja-JP" altLang="en-US" sz="1660" dirty="0">
              <a:latin typeface="Comic Sans MS" panose="030F0702030302020204" pitchFamily="66" charset="0"/>
            </a:endParaRP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A5DF476D-BCCE-455D-A9C9-5C61884AB7A0}"/>
              </a:ext>
            </a:extLst>
          </p:cNvPr>
          <p:cNvSpPr/>
          <p:nvPr/>
        </p:nvSpPr>
        <p:spPr>
          <a:xfrm>
            <a:off x="2431075" y="1875046"/>
            <a:ext cx="1948359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have to do in the morning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3FA1D1EB-A3B1-4EDA-B161-08918528A39D}"/>
              </a:ext>
            </a:extLst>
          </p:cNvPr>
          <p:cNvSpPr/>
          <p:nvPr/>
        </p:nvSpPr>
        <p:spPr>
          <a:xfrm>
            <a:off x="228878" y="3369561"/>
            <a:ext cx="1956620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don’t have to do while you sleep</a:t>
            </a:r>
            <a:endParaRPr kumimoji="1" lang="ja-JP" altLang="en-US" sz="166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6445F67A-67D5-4FB7-8C5A-504C161555CD}"/>
              </a:ext>
            </a:extLst>
          </p:cNvPr>
          <p:cNvSpPr/>
          <p:nvPr/>
        </p:nvSpPr>
        <p:spPr>
          <a:xfrm>
            <a:off x="2431075" y="3370287"/>
            <a:ext cx="1871630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must bring to school</a:t>
            </a:r>
          </a:p>
        </p:txBody>
      </p: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D4DEA0BC-8B07-4ADD-8B32-1BA3226B7DBD}"/>
              </a:ext>
            </a:extLst>
          </p:cNvPr>
          <p:cNvSpPr/>
          <p:nvPr/>
        </p:nvSpPr>
        <p:spPr>
          <a:xfrm>
            <a:off x="4549657" y="3363717"/>
            <a:ext cx="1871631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must not do in a theater</a:t>
            </a:r>
            <a:endParaRPr kumimoji="1" lang="ja-JP" altLang="en-US" sz="166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10D3A6C2-27EF-46A5-B6F5-49B3DCEEFBB5}"/>
              </a:ext>
            </a:extLst>
          </p:cNvPr>
          <p:cNvSpPr/>
          <p:nvPr/>
        </p:nvSpPr>
        <p:spPr>
          <a:xfrm>
            <a:off x="6673585" y="3358954"/>
            <a:ext cx="1957314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a teacher has to do before class</a:t>
            </a: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C38CE703-7892-4813-8570-4BB83A7CF3C0}"/>
              </a:ext>
            </a:extLst>
          </p:cNvPr>
          <p:cNvSpPr/>
          <p:nvPr/>
        </p:nvSpPr>
        <p:spPr>
          <a:xfrm>
            <a:off x="8906509" y="3355272"/>
            <a:ext cx="1861033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don’t have to do today</a:t>
            </a:r>
            <a:endParaRPr kumimoji="1" lang="ja-JP" altLang="en-US" sz="166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17921B1E-F7D3-4EE5-A549-F9D621DF8DAF}"/>
              </a:ext>
            </a:extLst>
          </p:cNvPr>
          <p:cNvSpPr/>
          <p:nvPr/>
        </p:nvSpPr>
        <p:spPr>
          <a:xfrm>
            <a:off x="6971774" y="4840518"/>
            <a:ext cx="1594634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Where must you go after school?</a:t>
            </a:r>
            <a:endParaRPr kumimoji="1" lang="ja-JP" altLang="en-US" sz="1660" dirty="0">
              <a:latin typeface="Comic Sans MS" panose="030F0702030302020204" pitchFamily="66" charset="0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943D76EC-DA15-4F38-A51C-A2201ADD35CD}"/>
              </a:ext>
            </a:extLst>
          </p:cNvPr>
          <p:cNvSpPr/>
          <p:nvPr/>
        </p:nvSpPr>
        <p:spPr>
          <a:xfrm>
            <a:off x="4989052" y="4840518"/>
            <a:ext cx="1650112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must not do in school</a:t>
            </a:r>
            <a:endParaRPr kumimoji="1" lang="ja-JP" altLang="en-US" sz="166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EE15A4A4-AB60-48B7-9465-1ACD716861C4}"/>
              </a:ext>
            </a:extLst>
          </p:cNvPr>
          <p:cNvSpPr/>
          <p:nvPr/>
        </p:nvSpPr>
        <p:spPr>
          <a:xfrm>
            <a:off x="2460956" y="4840518"/>
            <a:ext cx="2228137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have to take with you when you travel</a:t>
            </a: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2597FBCD-541E-4848-A397-00AD222D0578}"/>
              </a:ext>
            </a:extLst>
          </p:cNvPr>
          <p:cNvSpPr/>
          <p:nvPr/>
        </p:nvSpPr>
        <p:spPr>
          <a:xfrm>
            <a:off x="228878" y="4840518"/>
            <a:ext cx="1956620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don’t have to do tomorrow</a:t>
            </a:r>
            <a:endParaRPr kumimoji="1" lang="ja-JP" altLang="en-US" sz="166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45E74321-0092-44CA-B940-BFDD52FC2507}"/>
              </a:ext>
            </a:extLst>
          </p:cNvPr>
          <p:cNvSpPr/>
          <p:nvPr/>
        </p:nvSpPr>
        <p:spPr>
          <a:xfrm>
            <a:off x="2267813" y="6378421"/>
            <a:ext cx="1884945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must do before dinner</a:t>
            </a:r>
            <a:endParaRPr kumimoji="1" lang="ja-JP" altLang="en-US" sz="1660" dirty="0">
              <a:latin typeface="Comic Sans MS" panose="030F0702030302020204" pitchFamily="66" charset="0"/>
            </a:endParaRP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C24C8D49-477B-4DC0-B5FA-3223C080EAC2}"/>
              </a:ext>
            </a:extLst>
          </p:cNvPr>
          <p:cNvSpPr/>
          <p:nvPr/>
        </p:nvSpPr>
        <p:spPr>
          <a:xfrm>
            <a:off x="4535101" y="6373659"/>
            <a:ext cx="1829228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must not do in a library</a:t>
            </a:r>
            <a:endParaRPr kumimoji="1" lang="ja-JP" altLang="en-US" sz="166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9D28F441-566D-4E35-8BF2-C1FA18D957B0}"/>
              </a:ext>
            </a:extLst>
          </p:cNvPr>
          <p:cNvSpPr/>
          <p:nvPr/>
        </p:nvSpPr>
        <p:spPr>
          <a:xfrm>
            <a:off x="6746672" y="6373659"/>
            <a:ext cx="1931758" cy="98924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954" tIns="69977" rIns="139954" bIns="699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660" dirty="0">
                <a:solidFill>
                  <a:schemeClr val="tx1"/>
                </a:solidFill>
                <a:latin typeface="Comic Sans MS" panose="030F0702030302020204" pitchFamily="66" charset="0"/>
              </a:rPr>
              <a:t>Something you have to do after this class</a:t>
            </a:r>
          </a:p>
        </p:txBody>
      </p:sp>
    </p:spTree>
    <p:extLst>
      <p:ext uri="{BB962C8B-B14F-4D97-AF65-F5344CB8AC3E}">
        <p14:creationId xmlns:p14="http://schemas.microsoft.com/office/powerpoint/2010/main" val="205596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1469</TotalTime>
  <Words>159</Words>
  <Application>Microsoft Office PowerPoint</Application>
  <PresentationFormat>B4 (JIS) 257x364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39</cp:revision>
  <cp:lastPrinted>2023-10-24T05:52:41Z</cp:lastPrinted>
  <dcterms:created xsi:type="dcterms:W3CDTF">2023-10-17T06:45:05Z</dcterms:created>
  <dcterms:modified xsi:type="dcterms:W3CDTF">2023-10-26T23:41:14Z</dcterms:modified>
</cp:coreProperties>
</file>