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92" r:id="rId5"/>
    <p:sldId id="313" r:id="rId6"/>
    <p:sldId id="314" r:id="rId7"/>
    <p:sldId id="315" r:id="rId8"/>
    <p:sldId id="316" r:id="rId9"/>
    <p:sldId id="317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80" d="100"/>
          <a:sy n="80" d="100"/>
        </p:scale>
        <p:origin x="68" y="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45D32-050B-4AFF-905A-562E005BF5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A879E1-17F4-4152-B861-8D311DDE65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25640-DF62-4CF0-97B2-3677F3C7E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112E-7474-4E7A-9C4D-70AC3679F66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44095-CBF8-4924-968C-6F52C76D3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8C058-A560-4BC0-835A-D481F9F7B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5C03-C05E-4DCE-A3A7-06130FB3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26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376E2-5582-4D38-99D8-789442CC1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9B8C39-1F93-41A7-9AA5-13DE802D37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8BEF8-814E-4E13-9348-FE9840F21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112E-7474-4E7A-9C4D-70AC3679F66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E2660-A5C9-4877-86E9-B1449750C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76350-1696-4AB1-A82B-944261971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5C03-C05E-4DCE-A3A7-06130FB3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5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74197E-4CFF-483E-A77B-A7D1D2FFF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225EF7-AE0C-4CBE-ACA7-12BE5F18A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6C912-F46E-4227-9BAB-C9E572AB8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112E-7474-4E7A-9C4D-70AC3679F66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EA453-4D39-491C-8A7C-5C805B2FA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EB2AC-7736-44B7-8585-A80C9556E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5C03-C05E-4DCE-A3A7-06130FB3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87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98592-D327-4A72-A668-2DC039E14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63449-845D-4C75-A064-9B99F5272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20DAC-0113-4302-B006-5B580CB37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112E-7474-4E7A-9C4D-70AC3679F66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B1F1D-1B63-43FE-A661-C3ADB3B93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2311F-4558-43C8-B2C9-C40FB55EB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5C03-C05E-4DCE-A3A7-06130FB3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67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35C1F-BA5D-44CE-8A67-A0744EAA2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815F7-03C3-4CE9-8375-2FDE16399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E1654-CC6C-4A57-A511-1F247659D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112E-7474-4E7A-9C4D-70AC3679F66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82B9B-8D8B-460F-95ED-6925F330E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64D32-D185-4C12-9CBD-BB4A0B3A1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5C03-C05E-4DCE-A3A7-06130FB3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2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51564-DD46-4B93-B7F3-06D211C3A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C301D-8581-496B-8374-E6AE88AFDE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EBC72A-CCB9-47E3-BB6B-BFBC31AE5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038E54-7F43-46CD-9CC2-92E4C6E78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112E-7474-4E7A-9C4D-70AC3679F66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48E6CE-9CD2-4797-8D2E-2BDBD1B05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0A81E-6C4C-4DB0-95F1-9EBEC2F63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5C03-C05E-4DCE-A3A7-06130FB3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78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A9872-0709-473D-A00C-6C96C52D0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9408E-FDCE-42DA-8D0D-581EF83D9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649FAD-6414-4686-AB69-9495B68DF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5C500E-A8D5-4200-A999-0B14826D1B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B90A00-4236-4F5B-B494-E21295F665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B40636-9539-4511-89AC-94512748D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112E-7474-4E7A-9C4D-70AC3679F66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6C2F46-1747-4E9D-8433-D4524F650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6E6BB8-3FEF-4B3B-AC63-C199D08F0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5C03-C05E-4DCE-A3A7-06130FB3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0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7CF16-7D0E-4E3C-A1EA-473D00211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434F28-9523-44C4-84F1-9F66B6C6B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112E-7474-4E7A-9C4D-70AC3679F66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5F8D7B-B26E-4F67-8ABD-D53322206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E55A67-5013-40C9-BD2D-04E00D4A0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5C03-C05E-4DCE-A3A7-06130FB3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22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3A33FD-C3D4-4ECE-B36A-B0CF21F6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112E-7474-4E7A-9C4D-70AC3679F66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9C3AF4-EE36-4191-B4E8-C96FBB172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9EF743-5B6C-4824-BD0C-CDFB5A3F0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5C03-C05E-4DCE-A3A7-06130FB3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7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FB66C-2C45-4B1E-AC20-5943D17B3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617C7-FB04-4AE0-9637-BFE55EC6D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D3FDEA-64A6-4D51-9F3E-D88ECC30C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81CC2-748D-49F7-B99C-9F5BD671E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112E-7474-4E7A-9C4D-70AC3679F66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CC393D-ADA5-4F99-A072-C4B8810D0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5B1614-BB09-4506-A372-CE8ED0AC6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5C03-C05E-4DCE-A3A7-06130FB3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74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15997-D843-4EAF-8C4F-1F4F123A9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9748B5-2A44-476D-8844-BE93430C74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39100-5B2B-4540-B3F0-DE0DAB7EDA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D2E35D-3BFA-456D-BB92-D8BBF8371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112E-7474-4E7A-9C4D-70AC3679F66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F40EE7-C5B5-4DDF-8E4A-6CCA2A816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EBDFF-4FA7-4B9A-9475-D16FD3875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5C03-C05E-4DCE-A3A7-06130FB3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66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3C50B5-EBD0-4E37-84C7-EE7BC9DCF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4A65B-1D42-413B-AE85-0CED5C0F5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BAEC4-FA6F-4979-93B7-7BFD720C63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7112E-7474-4E7A-9C4D-70AC3679F66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224A9-5BDA-4EFB-87A5-BE898B4BB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C3502-50A0-4DBA-A88C-AC5C2D37CA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D5C03-C05E-4DCE-A3A7-06130FB3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74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D36F07-3B44-44D7-AEEB-A46A0118ADF8}"/>
              </a:ext>
            </a:extLst>
          </p:cNvPr>
          <p:cNvSpPr txBox="1"/>
          <p:nvPr/>
        </p:nvSpPr>
        <p:spPr>
          <a:xfrm>
            <a:off x="1971413" y="2644170"/>
            <a:ext cx="8954377" cy="1569660"/>
          </a:xfrm>
          <a:prstGeom prst="rect">
            <a:avLst/>
          </a:prstGeom>
          <a:pattFill prst="pct30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Vocabulary Quiz!</a:t>
            </a:r>
          </a:p>
        </p:txBody>
      </p:sp>
    </p:spTree>
    <p:extLst>
      <p:ext uri="{BB962C8B-B14F-4D97-AF65-F5344CB8AC3E}">
        <p14:creationId xmlns:p14="http://schemas.microsoft.com/office/powerpoint/2010/main" val="1604631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りんごのイラスト（フルーツ）">
            <a:extLst>
              <a:ext uri="{FF2B5EF4-FFF2-40B4-BE49-F238E27FC236}">
                <a16:creationId xmlns:a16="http://schemas.microsoft.com/office/drawing/2014/main" id="{66FE17BC-2526-4843-ACE0-8DA7542A7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61" y="4728658"/>
            <a:ext cx="1410387" cy="141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DF9A328-773D-449E-9813-C92D1780B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469" y="4636379"/>
            <a:ext cx="1411395" cy="1780940"/>
          </a:xfrm>
          <a:prstGeom prst="rect">
            <a:avLst/>
          </a:prstGeom>
        </p:spPr>
      </p:pic>
      <p:pic>
        <p:nvPicPr>
          <p:cNvPr id="27" name="Picture 26" descr="A pink apple with a green stem&#10;&#10;Description automatically generated with low confidence">
            <a:extLst>
              <a:ext uri="{FF2B5EF4-FFF2-40B4-BE49-F238E27FC236}">
                <a16:creationId xmlns:a16="http://schemas.microsoft.com/office/drawing/2014/main" id="{FCD86423-E577-4C40-9FC7-730C55ED9F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9572" y="4820937"/>
            <a:ext cx="1599695" cy="1495715"/>
          </a:xfrm>
          <a:prstGeom prst="rect">
            <a:avLst/>
          </a:prstGeom>
        </p:spPr>
      </p:pic>
      <p:pic>
        <p:nvPicPr>
          <p:cNvPr id="28" name="Picture 27" descr="A picture containing plant&#10;&#10;Description automatically generated">
            <a:extLst>
              <a:ext uri="{FF2B5EF4-FFF2-40B4-BE49-F238E27FC236}">
                <a16:creationId xmlns:a16="http://schemas.microsoft.com/office/drawing/2014/main" id="{0AAA4604-B771-41AD-8A42-2635C0AFD9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5849" y="4650398"/>
            <a:ext cx="1227264" cy="1593849"/>
          </a:xfrm>
          <a:prstGeom prst="rect">
            <a:avLst/>
          </a:prstGeom>
        </p:spPr>
      </p:pic>
      <p:pic>
        <p:nvPicPr>
          <p:cNvPr id="29" name="Picture 28" descr="A picture containing icon&#10;&#10;Description automatically generated">
            <a:extLst>
              <a:ext uri="{FF2B5EF4-FFF2-40B4-BE49-F238E27FC236}">
                <a16:creationId xmlns:a16="http://schemas.microsoft.com/office/drawing/2014/main" id="{427E32C9-152D-4022-8F9C-F8E0EBF3AB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9179" y="4743175"/>
            <a:ext cx="1563430" cy="1567348"/>
          </a:xfrm>
          <a:prstGeom prst="rect">
            <a:avLst/>
          </a:prstGeom>
        </p:spPr>
      </p:pic>
      <p:pic>
        <p:nvPicPr>
          <p:cNvPr id="30" name="Picture 29" descr="A picture containing text&#10;&#10;Description automatically generated">
            <a:extLst>
              <a:ext uri="{FF2B5EF4-FFF2-40B4-BE49-F238E27FC236}">
                <a16:creationId xmlns:a16="http://schemas.microsoft.com/office/drawing/2014/main" id="{0BB9C707-5259-40E1-9378-58397398DC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39851" y="4722803"/>
            <a:ext cx="1599695" cy="1599695"/>
          </a:xfrm>
          <a:prstGeom prst="rect">
            <a:avLst/>
          </a:prstGeom>
        </p:spPr>
      </p:pic>
      <p:pic>
        <p:nvPicPr>
          <p:cNvPr id="31" name="Picture 30" descr="A picture containing text&#10;&#10;Description automatically generated">
            <a:extLst>
              <a:ext uri="{FF2B5EF4-FFF2-40B4-BE49-F238E27FC236}">
                <a16:creationId xmlns:a16="http://schemas.microsoft.com/office/drawing/2014/main" id="{39BB5D38-4DC4-4308-8837-46B36CAB01E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92788" y="4658148"/>
            <a:ext cx="1411395" cy="16902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482266" y="4743175"/>
            <a:ext cx="1120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330653" y="178184"/>
            <a:ext cx="115306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u="sng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A: </a:t>
            </a:r>
            <a:r>
              <a:rPr lang="en-US" sz="6600" b="1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This song had (be) famous for a long time.</a:t>
            </a:r>
          </a:p>
          <a:p>
            <a:r>
              <a:rPr lang="en-US" sz="6600" b="1" u="sng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B: </a:t>
            </a:r>
            <a:r>
              <a:rPr lang="en-US" sz="6600" b="1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Yes, my grandfather sometimes listens to it.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68D0D1-5361-4BFC-A85B-BBFCF1193D38}"/>
              </a:ext>
            </a:extLst>
          </p:cNvPr>
          <p:cNvSpPr txBox="1"/>
          <p:nvPr/>
        </p:nvSpPr>
        <p:spPr>
          <a:xfrm>
            <a:off x="4768251" y="1893774"/>
            <a:ext cx="31857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0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been</a:t>
            </a:r>
          </a:p>
        </p:txBody>
      </p:sp>
    </p:spTree>
    <p:extLst>
      <p:ext uri="{BB962C8B-B14F-4D97-AF65-F5344CB8AC3E}">
        <p14:creationId xmlns:p14="http://schemas.microsoft.com/office/powerpoint/2010/main" val="208616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6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りんごのイラスト（フルーツ）">
            <a:extLst>
              <a:ext uri="{FF2B5EF4-FFF2-40B4-BE49-F238E27FC236}">
                <a16:creationId xmlns:a16="http://schemas.microsoft.com/office/drawing/2014/main" id="{66FE17BC-2526-4843-ACE0-8DA7542A7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61" y="4728658"/>
            <a:ext cx="1410387" cy="141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DF9A328-773D-449E-9813-C92D1780B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469" y="4636379"/>
            <a:ext cx="1411395" cy="1780940"/>
          </a:xfrm>
          <a:prstGeom prst="rect">
            <a:avLst/>
          </a:prstGeom>
        </p:spPr>
      </p:pic>
      <p:pic>
        <p:nvPicPr>
          <p:cNvPr id="27" name="Picture 26" descr="A pink apple with a green stem&#10;&#10;Description automatically generated with low confidence">
            <a:extLst>
              <a:ext uri="{FF2B5EF4-FFF2-40B4-BE49-F238E27FC236}">
                <a16:creationId xmlns:a16="http://schemas.microsoft.com/office/drawing/2014/main" id="{FCD86423-E577-4C40-9FC7-730C55ED9F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9572" y="4820937"/>
            <a:ext cx="1599695" cy="1495715"/>
          </a:xfrm>
          <a:prstGeom prst="rect">
            <a:avLst/>
          </a:prstGeom>
        </p:spPr>
      </p:pic>
      <p:pic>
        <p:nvPicPr>
          <p:cNvPr id="28" name="Picture 27" descr="A picture containing plant&#10;&#10;Description automatically generated">
            <a:extLst>
              <a:ext uri="{FF2B5EF4-FFF2-40B4-BE49-F238E27FC236}">
                <a16:creationId xmlns:a16="http://schemas.microsoft.com/office/drawing/2014/main" id="{0AAA4604-B771-41AD-8A42-2635C0AFD9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5849" y="4650398"/>
            <a:ext cx="1227264" cy="1593849"/>
          </a:xfrm>
          <a:prstGeom prst="rect">
            <a:avLst/>
          </a:prstGeom>
        </p:spPr>
      </p:pic>
      <p:pic>
        <p:nvPicPr>
          <p:cNvPr id="29" name="Picture 28" descr="A picture containing icon&#10;&#10;Description automatically generated">
            <a:extLst>
              <a:ext uri="{FF2B5EF4-FFF2-40B4-BE49-F238E27FC236}">
                <a16:creationId xmlns:a16="http://schemas.microsoft.com/office/drawing/2014/main" id="{427E32C9-152D-4022-8F9C-F8E0EBF3AB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9179" y="4743175"/>
            <a:ext cx="1563430" cy="1567348"/>
          </a:xfrm>
          <a:prstGeom prst="rect">
            <a:avLst/>
          </a:prstGeom>
        </p:spPr>
      </p:pic>
      <p:pic>
        <p:nvPicPr>
          <p:cNvPr id="30" name="Picture 29" descr="A picture containing text&#10;&#10;Description automatically generated">
            <a:extLst>
              <a:ext uri="{FF2B5EF4-FFF2-40B4-BE49-F238E27FC236}">
                <a16:creationId xmlns:a16="http://schemas.microsoft.com/office/drawing/2014/main" id="{0BB9C707-5259-40E1-9378-58397398DC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39851" y="4722803"/>
            <a:ext cx="1599695" cy="1599695"/>
          </a:xfrm>
          <a:prstGeom prst="rect">
            <a:avLst/>
          </a:prstGeom>
        </p:spPr>
      </p:pic>
      <p:pic>
        <p:nvPicPr>
          <p:cNvPr id="31" name="Picture 30" descr="A picture containing text&#10;&#10;Description automatically generated">
            <a:extLst>
              <a:ext uri="{FF2B5EF4-FFF2-40B4-BE49-F238E27FC236}">
                <a16:creationId xmlns:a16="http://schemas.microsoft.com/office/drawing/2014/main" id="{39BB5D38-4DC4-4308-8837-46B36CAB01E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92788" y="4658148"/>
            <a:ext cx="1411395" cy="16902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482266" y="4743175"/>
            <a:ext cx="1120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390064" y="310318"/>
            <a:ext cx="1153069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u="sng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A: </a:t>
            </a:r>
            <a:r>
              <a:rPr lang="en-US" sz="5000" b="1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Excuse me. I want a hamburger and an orange juice, please.</a:t>
            </a:r>
          </a:p>
          <a:p>
            <a:r>
              <a:rPr lang="en-US" sz="5000" b="1" u="sng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B: </a:t>
            </a:r>
            <a:r>
              <a:rPr lang="en-US" sz="5000" b="1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OK. Anything else?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1ACCCA-4DBB-4E88-8790-67B4F28A1EF2}"/>
              </a:ext>
            </a:extLst>
          </p:cNvPr>
          <p:cNvSpPr txBox="1"/>
          <p:nvPr/>
        </p:nvSpPr>
        <p:spPr>
          <a:xfrm>
            <a:off x="-215317" y="2696619"/>
            <a:ext cx="1240731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>
              <a:buAutoNum type="arabicPeriod"/>
            </a:pPr>
            <a:r>
              <a:rPr lang="en-US" sz="5000" dirty="0">
                <a:latin typeface="Arial Rounded MT Bold" panose="020F0704030504030204" pitchFamily="34" charset="0"/>
              </a:rPr>
              <a:t>Yes, I was. 2. Yes, they are. </a:t>
            </a:r>
          </a:p>
          <a:p>
            <a:pPr algn="ctr"/>
            <a:r>
              <a:rPr lang="en-US" sz="5000" dirty="0">
                <a:latin typeface="Arial Rounded MT Bold" panose="020F0704030504030204" pitchFamily="34" charset="0"/>
              </a:rPr>
              <a:t>3. No, it’s not. 4. No that’s all.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E2A15AF-FCA4-4E25-B0A7-573702618CD7}"/>
              </a:ext>
            </a:extLst>
          </p:cNvPr>
          <p:cNvSpPr/>
          <p:nvPr/>
        </p:nvSpPr>
        <p:spPr>
          <a:xfrm>
            <a:off x="5648837" y="3414644"/>
            <a:ext cx="1013145" cy="993914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7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りんごのイラスト（フルーツ）">
            <a:extLst>
              <a:ext uri="{FF2B5EF4-FFF2-40B4-BE49-F238E27FC236}">
                <a16:creationId xmlns:a16="http://schemas.microsoft.com/office/drawing/2014/main" id="{66FE17BC-2526-4843-ACE0-8DA7542A7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61" y="4728658"/>
            <a:ext cx="1410387" cy="141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DF9A328-773D-449E-9813-C92D1780B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469" y="4636379"/>
            <a:ext cx="1411395" cy="1780940"/>
          </a:xfrm>
          <a:prstGeom prst="rect">
            <a:avLst/>
          </a:prstGeom>
        </p:spPr>
      </p:pic>
      <p:pic>
        <p:nvPicPr>
          <p:cNvPr id="27" name="Picture 26" descr="A pink apple with a green stem&#10;&#10;Description automatically generated with low confidence">
            <a:extLst>
              <a:ext uri="{FF2B5EF4-FFF2-40B4-BE49-F238E27FC236}">
                <a16:creationId xmlns:a16="http://schemas.microsoft.com/office/drawing/2014/main" id="{FCD86423-E577-4C40-9FC7-730C55ED9F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9572" y="4820937"/>
            <a:ext cx="1599695" cy="1495715"/>
          </a:xfrm>
          <a:prstGeom prst="rect">
            <a:avLst/>
          </a:prstGeom>
        </p:spPr>
      </p:pic>
      <p:pic>
        <p:nvPicPr>
          <p:cNvPr id="28" name="Picture 27" descr="A picture containing plant&#10;&#10;Description automatically generated">
            <a:extLst>
              <a:ext uri="{FF2B5EF4-FFF2-40B4-BE49-F238E27FC236}">
                <a16:creationId xmlns:a16="http://schemas.microsoft.com/office/drawing/2014/main" id="{0AAA4604-B771-41AD-8A42-2635C0AFD9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5849" y="4650398"/>
            <a:ext cx="1227264" cy="1593849"/>
          </a:xfrm>
          <a:prstGeom prst="rect">
            <a:avLst/>
          </a:prstGeom>
        </p:spPr>
      </p:pic>
      <p:pic>
        <p:nvPicPr>
          <p:cNvPr id="29" name="Picture 28" descr="A picture containing icon&#10;&#10;Description automatically generated">
            <a:extLst>
              <a:ext uri="{FF2B5EF4-FFF2-40B4-BE49-F238E27FC236}">
                <a16:creationId xmlns:a16="http://schemas.microsoft.com/office/drawing/2014/main" id="{427E32C9-152D-4022-8F9C-F8E0EBF3AB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9179" y="4743175"/>
            <a:ext cx="1563430" cy="1567348"/>
          </a:xfrm>
          <a:prstGeom prst="rect">
            <a:avLst/>
          </a:prstGeom>
        </p:spPr>
      </p:pic>
      <p:pic>
        <p:nvPicPr>
          <p:cNvPr id="30" name="Picture 29" descr="A picture containing text&#10;&#10;Description automatically generated">
            <a:extLst>
              <a:ext uri="{FF2B5EF4-FFF2-40B4-BE49-F238E27FC236}">
                <a16:creationId xmlns:a16="http://schemas.microsoft.com/office/drawing/2014/main" id="{0BB9C707-5259-40E1-9378-58397398DC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39851" y="4722803"/>
            <a:ext cx="1599695" cy="1599695"/>
          </a:xfrm>
          <a:prstGeom prst="rect">
            <a:avLst/>
          </a:prstGeom>
        </p:spPr>
      </p:pic>
      <p:pic>
        <p:nvPicPr>
          <p:cNvPr id="31" name="Picture 30" descr="A picture containing text&#10;&#10;Description automatically generated">
            <a:extLst>
              <a:ext uri="{FF2B5EF4-FFF2-40B4-BE49-F238E27FC236}">
                <a16:creationId xmlns:a16="http://schemas.microsoft.com/office/drawing/2014/main" id="{39BB5D38-4DC4-4308-8837-46B36CAB01E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92788" y="4658148"/>
            <a:ext cx="1411395" cy="16902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482266" y="4743175"/>
            <a:ext cx="1120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390064" y="310318"/>
            <a:ext cx="115306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u="sng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A: </a:t>
            </a:r>
            <a:r>
              <a:rPr lang="en-US" sz="6000" b="1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Nancy, (	) your music class start at ten?</a:t>
            </a:r>
          </a:p>
          <a:p>
            <a:r>
              <a:rPr lang="en-US" sz="6000" b="1" u="sng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B: </a:t>
            </a:r>
            <a:r>
              <a:rPr lang="en-US" sz="6000" b="1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No, at eleven.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1ACCCA-4DBB-4E88-8790-67B4F28A1EF2}"/>
              </a:ext>
            </a:extLst>
          </p:cNvPr>
          <p:cNvSpPr txBox="1"/>
          <p:nvPr/>
        </p:nvSpPr>
        <p:spPr>
          <a:xfrm>
            <a:off x="-251193" y="3403086"/>
            <a:ext cx="124073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>
              <a:buAutoNum type="arabicPeriod"/>
            </a:pPr>
            <a:r>
              <a:rPr lang="en-US" sz="5600" dirty="0">
                <a:latin typeface="Arial Rounded MT Bold" panose="020F0704030504030204" pitchFamily="34" charset="0"/>
              </a:rPr>
              <a:t>do 2. does 3. is 4. are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E2A15AF-FCA4-4E25-B0A7-573702618CD7}"/>
              </a:ext>
            </a:extLst>
          </p:cNvPr>
          <p:cNvSpPr/>
          <p:nvPr/>
        </p:nvSpPr>
        <p:spPr>
          <a:xfrm>
            <a:off x="3589572" y="3403086"/>
            <a:ext cx="1013145" cy="993914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9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りんごのイラスト（フルーツ）">
            <a:extLst>
              <a:ext uri="{FF2B5EF4-FFF2-40B4-BE49-F238E27FC236}">
                <a16:creationId xmlns:a16="http://schemas.microsoft.com/office/drawing/2014/main" id="{66FE17BC-2526-4843-ACE0-8DA7542A7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61" y="4728658"/>
            <a:ext cx="1410387" cy="141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DF9A328-773D-449E-9813-C92D1780B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469" y="4636379"/>
            <a:ext cx="1411395" cy="1780940"/>
          </a:xfrm>
          <a:prstGeom prst="rect">
            <a:avLst/>
          </a:prstGeom>
        </p:spPr>
      </p:pic>
      <p:pic>
        <p:nvPicPr>
          <p:cNvPr id="27" name="Picture 26" descr="A pink apple with a green stem&#10;&#10;Description automatically generated with low confidence">
            <a:extLst>
              <a:ext uri="{FF2B5EF4-FFF2-40B4-BE49-F238E27FC236}">
                <a16:creationId xmlns:a16="http://schemas.microsoft.com/office/drawing/2014/main" id="{FCD86423-E577-4C40-9FC7-730C55ED9F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9572" y="4820937"/>
            <a:ext cx="1599695" cy="1495715"/>
          </a:xfrm>
          <a:prstGeom prst="rect">
            <a:avLst/>
          </a:prstGeom>
        </p:spPr>
      </p:pic>
      <p:pic>
        <p:nvPicPr>
          <p:cNvPr id="28" name="Picture 27" descr="A picture containing plant&#10;&#10;Description automatically generated">
            <a:extLst>
              <a:ext uri="{FF2B5EF4-FFF2-40B4-BE49-F238E27FC236}">
                <a16:creationId xmlns:a16="http://schemas.microsoft.com/office/drawing/2014/main" id="{0AAA4604-B771-41AD-8A42-2635C0AFD9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5849" y="4650398"/>
            <a:ext cx="1227264" cy="1593849"/>
          </a:xfrm>
          <a:prstGeom prst="rect">
            <a:avLst/>
          </a:prstGeom>
        </p:spPr>
      </p:pic>
      <p:pic>
        <p:nvPicPr>
          <p:cNvPr id="29" name="Picture 28" descr="A picture containing icon&#10;&#10;Description automatically generated">
            <a:extLst>
              <a:ext uri="{FF2B5EF4-FFF2-40B4-BE49-F238E27FC236}">
                <a16:creationId xmlns:a16="http://schemas.microsoft.com/office/drawing/2014/main" id="{427E32C9-152D-4022-8F9C-F8E0EBF3AB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9179" y="4743175"/>
            <a:ext cx="1563430" cy="1567348"/>
          </a:xfrm>
          <a:prstGeom prst="rect">
            <a:avLst/>
          </a:prstGeom>
        </p:spPr>
      </p:pic>
      <p:pic>
        <p:nvPicPr>
          <p:cNvPr id="30" name="Picture 29" descr="A picture containing text&#10;&#10;Description automatically generated">
            <a:extLst>
              <a:ext uri="{FF2B5EF4-FFF2-40B4-BE49-F238E27FC236}">
                <a16:creationId xmlns:a16="http://schemas.microsoft.com/office/drawing/2014/main" id="{0BB9C707-5259-40E1-9378-58397398DC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39851" y="4722803"/>
            <a:ext cx="1599695" cy="1599695"/>
          </a:xfrm>
          <a:prstGeom prst="rect">
            <a:avLst/>
          </a:prstGeom>
        </p:spPr>
      </p:pic>
      <p:pic>
        <p:nvPicPr>
          <p:cNvPr id="31" name="Picture 30" descr="A picture containing text&#10;&#10;Description automatically generated">
            <a:extLst>
              <a:ext uri="{FF2B5EF4-FFF2-40B4-BE49-F238E27FC236}">
                <a16:creationId xmlns:a16="http://schemas.microsoft.com/office/drawing/2014/main" id="{39BB5D38-4DC4-4308-8837-46B36CAB01E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92788" y="4658148"/>
            <a:ext cx="1411395" cy="16902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482266" y="4743175"/>
            <a:ext cx="1120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354261" y="547477"/>
            <a:ext cx="115306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Shizuoka is famous (	) its nice tea.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7DA3C9-15C4-40A4-9AE9-950C8987EF57}"/>
              </a:ext>
            </a:extLst>
          </p:cNvPr>
          <p:cNvSpPr txBox="1"/>
          <p:nvPr/>
        </p:nvSpPr>
        <p:spPr>
          <a:xfrm>
            <a:off x="-373541" y="3052062"/>
            <a:ext cx="1240731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800" dirty="0">
                <a:latin typeface="Arial Rounded MT Bold" panose="020F0704030504030204" pitchFamily="34" charset="0"/>
              </a:rPr>
              <a:t>1. as 2. in 3. on 4. for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5DF23B0-3D65-4DA6-9B30-6D551EF39676}"/>
              </a:ext>
            </a:extLst>
          </p:cNvPr>
          <p:cNvSpPr/>
          <p:nvPr/>
        </p:nvSpPr>
        <p:spPr>
          <a:xfrm>
            <a:off x="7426065" y="3146595"/>
            <a:ext cx="1013145" cy="993914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9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りんごのイラスト（フルーツ）">
            <a:extLst>
              <a:ext uri="{FF2B5EF4-FFF2-40B4-BE49-F238E27FC236}">
                <a16:creationId xmlns:a16="http://schemas.microsoft.com/office/drawing/2014/main" id="{66FE17BC-2526-4843-ACE0-8DA7542A7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61" y="4728658"/>
            <a:ext cx="1410387" cy="141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DF9A328-773D-449E-9813-C92D1780B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469" y="4636379"/>
            <a:ext cx="1411395" cy="1780940"/>
          </a:xfrm>
          <a:prstGeom prst="rect">
            <a:avLst/>
          </a:prstGeom>
        </p:spPr>
      </p:pic>
      <p:pic>
        <p:nvPicPr>
          <p:cNvPr id="27" name="Picture 26" descr="A pink apple with a green stem&#10;&#10;Description automatically generated with low confidence">
            <a:extLst>
              <a:ext uri="{FF2B5EF4-FFF2-40B4-BE49-F238E27FC236}">
                <a16:creationId xmlns:a16="http://schemas.microsoft.com/office/drawing/2014/main" id="{FCD86423-E577-4C40-9FC7-730C55ED9F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9572" y="4820937"/>
            <a:ext cx="1599695" cy="1495715"/>
          </a:xfrm>
          <a:prstGeom prst="rect">
            <a:avLst/>
          </a:prstGeom>
        </p:spPr>
      </p:pic>
      <p:pic>
        <p:nvPicPr>
          <p:cNvPr id="28" name="Picture 27" descr="A picture containing plant&#10;&#10;Description automatically generated">
            <a:extLst>
              <a:ext uri="{FF2B5EF4-FFF2-40B4-BE49-F238E27FC236}">
                <a16:creationId xmlns:a16="http://schemas.microsoft.com/office/drawing/2014/main" id="{0AAA4604-B771-41AD-8A42-2635C0AFD9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5849" y="4650398"/>
            <a:ext cx="1227264" cy="1593849"/>
          </a:xfrm>
          <a:prstGeom prst="rect">
            <a:avLst/>
          </a:prstGeom>
        </p:spPr>
      </p:pic>
      <p:pic>
        <p:nvPicPr>
          <p:cNvPr id="29" name="Picture 28" descr="A picture containing icon&#10;&#10;Description automatically generated">
            <a:extLst>
              <a:ext uri="{FF2B5EF4-FFF2-40B4-BE49-F238E27FC236}">
                <a16:creationId xmlns:a16="http://schemas.microsoft.com/office/drawing/2014/main" id="{427E32C9-152D-4022-8F9C-F8E0EBF3AB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9179" y="4743175"/>
            <a:ext cx="1563430" cy="1567348"/>
          </a:xfrm>
          <a:prstGeom prst="rect">
            <a:avLst/>
          </a:prstGeom>
        </p:spPr>
      </p:pic>
      <p:pic>
        <p:nvPicPr>
          <p:cNvPr id="30" name="Picture 29" descr="A picture containing text&#10;&#10;Description automatically generated">
            <a:extLst>
              <a:ext uri="{FF2B5EF4-FFF2-40B4-BE49-F238E27FC236}">
                <a16:creationId xmlns:a16="http://schemas.microsoft.com/office/drawing/2014/main" id="{0BB9C707-5259-40E1-9378-58397398DC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39851" y="4722803"/>
            <a:ext cx="1599695" cy="1599695"/>
          </a:xfrm>
          <a:prstGeom prst="rect">
            <a:avLst/>
          </a:prstGeom>
        </p:spPr>
      </p:pic>
      <p:pic>
        <p:nvPicPr>
          <p:cNvPr id="31" name="Picture 30" descr="A picture containing text&#10;&#10;Description automatically generated">
            <a:extLst>
              <a:ext uri="{FF2B5EF4-FFF2-40B4-BE49-F238E27FC236}">
                <a16:creationId xmlns:a16="http://schemas.microsoft.com/office/drawing/2014/main" id="{39BB5D38-4DC4-4308-8837-46B36CAB01E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92788" y="4658148"/>
            <a:ext cx="1411395" cy="16902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482266" y="4743175"/>
            <a:ext cx="1120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330653" y="178184"/>
            <a:ext cx="115306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u="sng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A: </a:t>
            </a:r>
            <a:r>
              <a:rPr lang="en-US" sz="6000" b="1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It has stopped (r	) tonight.</a:t>
            </a:r>
          </a:p>
          <a:p>
            <a:r>
              <a:rPr lang="en-US" sz="6000" b="1" u="sng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B: </a:t>
            </a:r>
            <a:r>
              <a:rPr lang="en-US" sz="6000" b="1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Good. I can go home without an umbrella.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68D0D1-5361-4BFC-A85B-BBFCF1193D38}"/>
              </a:ext>
            </a:extLst>
          </p:cNvPr>
          <p:cNvSpPr txBox="1"/>
          <p:nvPr/>
        </p:nvSpPr>
        <p:spPr>
          <a:xfrm>
            <a:off x="4421101" y="2940972"/>
            <a:ext cx="42405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0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raining</a:t>
            </a:r>
          </a:p>
        </p:txBody>
      </p:sp>
    </p:spTree>
    <p:extLst>
      <p:ext uri="{BB962C8B-B14F-4D97-AF65-F5344CB8AC3E}">
        <p14:creationId xmlns:p14="http://schemas.microsoft.com/office/powerpoint/2010/main" val="249796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6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りんごのイラスト（フルーツ）">
            <a:extLst>
              <a:ext uri="{FF2B5EF4-FFF2-40B4-BE49-F238E27FC236}">
                <a16:creationId xmlns:a16="http://schemas.microsoft.com/office/drawing/2014/main" id="{66FE17BC-2526-4843-ACE0-8DA7542A7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61" y="4728658"/>
            <a:ext cx="1410387" cy="141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DF9A328-773D-449E-9813-C92D1780B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469" y="4636379"/>
            <a:ext cx="1411395" cy="1780940"/>
          </a:xfrm>
          <a:prstGeom prst="rect">
            <a:avLst/>
          </a:prstGeom>
        </p:spPr>
      </p:pic>
      <p:pic>
        <p:nvPicPr>
          <p:cNvPr id="27" name="Picture 26" descr="A pink apple with a green stem&#10;&#10;Description automatically generated with low confidence">
            <a:extLst>
              <a:ext uri="{FF2B5EF4-FFF2-40B4-BE49-F238E27FC236}">
                <a16:creationId xmlns:a16="http://schemas.microsoft.com/office/drawing/2014/main" id="{FCD86423-E577-4C40-9FC7-730C55ED9F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9572" y="4820937"/>
            <a:ext cx="1599695" cy="1495715"/>
          </a:xfrm>
          <a:prstGeom prst="rect">
            <a:avLst/>
          </a:prstGeom>
        </p:spPr>
      </p:pic>
      <p:pic>
        <p:nvPicPr>
          <p:cNvPr id="28" name="Picture 27" descr="A picture containing plant&#10;&#10;Description automatically generated">
            <a:extLst>
              <a:ext uri="{FF2B5EF4-FFF2-40B4-BE49-F238E27FC236}">
                <a16:creationId xmlns:a16="http://schemas.microsoft.com/office/drawing/2014/main" id="{0AAA4604-B771-41AD-8A42-2635C0AFD9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5849" y="4650398"/>
            <a:ext cx="1227264" cy="1593849"/>
          </a:xfrm>
          <a:prstGeom prst="rect">
            <a:avLst/>
          </a:prstGeom>
        </p:spPr>
      </p:pic>
      <p:pic>
        <p:nvPicPr>
          <p:cNvPr id="29" name="Picture 28" descr="A picture containing icon&#10;&#10;Description automatically generated">
            <a:extLst>
              <a:ext uri="{FF2B5EF4-FFF2-40B4-BE49-F238E27FC236}">
                <a16:creationId xmlns:a16="http://schemas.microsoft.com/office/drawing/2014/main" id="{427E32C9-152D-4022-8F9C-F8E0EBF3AB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9179" y="4743175"/>
            <a:ext cx="1563430" cy="1567348"/>
          </a:xfrm>
          <a:prstGeom prst="rect">
            <a:avLst/>
          </a:prstGeom>
        </p:spPr>
      </p:pic>
      <p:pic>
        <p:nvPicPr>
          <p:cNvPr id="30" name="Picture 29" descr="A picture containing text&#10;&#10;Description automatically generated">
            <a:extLst>
              <a:ext uri="{FF2B5EF4-FFF2-40B4-BE49-F238E27FC236}">
                <a16:creationId xmlns:a16="http://schemas.microsoft.com/office/drawing/2014/main" id="{0BB9C707-5259-40E1-9378-58397398DC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39851" y="4722803"/>
            <a:ext cx="1599695" cy="1599695"/>
          </a:xfrm>
          <a:prstGeom prst="rect">
            <a:avLst/>
          </a:prstGeom>
        </p:spPr>
      </p:pic>
      <p:pic>
        <p:nvPicPr>
          <p:cNvPr id="31" name="Picture 30" descr="A picture containing text&#10;&#10;Description automatically generated">
            <a:extLst>
              <a:ext uri="{FF2B5EF4-FFF2-40B4-BE49-F238E27FC236}">
                <a16:creationId xmlns:a16="http://schemas.microsoft.com/office/drawing/2014/main" id="{39BB5D38-4DC4-4308-8837-46B36CAB01E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92788" y="4658148"/>
            <a:ext cx="1411395" cy="16902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482266" y="4743175"/>
            <a:ext cx="1120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354261" y="547477"/>
            <a:ext cx="115306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I have been in London (	) two weeks.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7DA3C9-15C4-40A4-9AE9-950C8987EF57}"/>
              </a:ext>
            </a:extLst>
          </p:cNvPr>
          <p:cNvSpPr txBox="1"/>
          <p:nvPr/>
        </p:nvSpPr>
        <p:spPr>
          <a:xfrm>
            <a:off x="-373541" y="3052062"/>
            <a:ext cx="1240731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800" dirty="0">
                <a:latin typeface="Arial Rounded MT Bold" panose="020F0704030504030204" pitchFamily="34" charset="0"/>
              </a:rPr>
              <a:t>1. for 2. from 3. near 4. with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5DF23B0-3D65-4DA6-9B30-6D551EF39676}"/>
              </a:ext>
            </a:extLst>
          </p:cNvPr>
          <p:cNvSpPr/>
          <p:nvPr/>
        </p:nvSpPr>
        <p:spPr>
          <a:xfrm>
            <a:off x="751503" y="3079249"/>
            <a:ext cx="1013145" cy="993914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4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りんごのイラスト（フルーツ）">
            <a:extLst>
              <a:ext uri="{FF2B5EF4-FFF2-40B4-BE49-F238E27FC236}">
                <a16:creationId xmlns:a16="http://schemas.microsoft.com/office/drawing/2014/main" id="{66FE17BC-2526-4843-ACE0-8DA7542A7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61" y="4728658"/>
            <a:ext cx="1410387" cy="141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DF9A328-773D-449E-9813-C92D1780B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469" y="4636379"/>
            <a:ext cx="1411395" cy="1780940"/>
          </a:xfrm>
          <a:prstGeom prst="rect">
            <a:avLst/>
          </a:prstGeom>
        </p:spPr>
      </p:pic>
      <p:pic>
        <p:nvPicPr>
          <p:cNvPr id="27" name="Picture 26" descr="A pink apple with a green stem&#10;&#10;Description automatically generated with low confidence">
            <a:extLst>
              <a:ext uri="{FF2B5EF4-FFF2-40B4-BE49-F238E27FC236}">
                <a16:creationId xmlns:a16="http://schemas.microsoft.com/office/drawing/2014/main" id="{FCD86423-E577-4C40-9FC7-730C55ED9F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9572" y="4820937"/>
            <a:ext cx="1599695" cy="1495715"/>
          </a:xfrm>
          <a:prstGeom prst="rect">
            <a:avLst/>
          </a:prstGeom>
        </p:spPr>
      </p:pic>
      <p:pic>
        <p:nvPicPr>
          <p:cNvPr id="28" name="Picture 27" descr="A picture containing plant&#10;&#10;Description automatically generated">
            <a:extLst>
              <a:ext uri="{FF2B5EF4-FFF2-40B4-BE49-F238E27FC236}">
                <a16:creationId xmlns:a16="http://schemas.microsoft.com/office/drawing/2014/main" id="{0AAA4604-B771-41AD-8A42-2635C0AFD9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5849" y="4650398"/>
            <a:ext cx="1227264" cy="1593849"/>
          </a:xfrm>
          <a:prstGeom prst="rect">
            <a:avLst/>
          </a:prstGeom>
        </p:spPr>
      </p:pic>
      <p:pic>
        <p:nvPicPr>
          <p:cNvPr id="29" name="Picture 28" descr="A picture containing icon&#10;&#10;Description automatically generated">
            <a:extLst>
              <a:ext uri="{FF2B5EF4-FFF2-40B4-BE49-F238E27FC236}">
                <a16:creationId xmlns:a16="http://schemas.microsoft.com/office/drawing/2014/main" id="{427E32C9-152D-4022-8F9C-F8E0EBF3AB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9179" y="4743175"/>
            <a:ext cx="1563430" cy="1567348"/>
          </a:xfrm>
          <a:prstGeom prst="rect">
            <a:avLst/>
          </a:prstGeom>
        </p:spPr>
      </p:pic>
      <p:pic>
        <p:nvPicPr>
          <p:cNvPr id="30" name="Picture 29" descr="A picture containing text&#10;&#10;Description automatically generated">
            <a:extLst>
              <a:ext uri="{FF2B5EF4-FFF2-40B4-BE49-F238E27FC236}">
                <a16:creationId xmlns:a16="http://schemas.microsoft.com/office/drawing/2014/main" id="{0BB9C707-5259-40E1-9378-58397398DC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39851" y="4722803"/>
            <a:ext cx="1599695" cy="1599695"/>
          </a:xfrm>
          <a:prstGeom prst="rect">
            <a:avLst/>
          </a:prstGeom>
        </p:spPr>
      </p:pic>
      <p:pic>
        <p:nvPicPr>
          <p:cNvPr id="31" name="Picture 30" descr="A picture containing text&#10;&#10;Description automatically generated">
            <a:extLst>
              <a:ext uri="{FF2B5EF4-FFF2-40B4-BE49-F238E27FC236}">
                <a16:creationId xmlns:a16="http://schemas.microsoft.com/office/drawing/2014/main" id="{39BB5D38-4DC4-4308-8837-46B36CAB01E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92788" y="4658148"/>
            <a:ext cx="1411395" cy="16902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482266" y="4743175"/>
            <a:ext cx="1120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330653" y="178184"/>
            <a:ext cx="115306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u="sng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A: </a:t>
            </a:r>
            <a:r>
              <a:rPr lang="en-US" sz="6000" b="1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What did you borrow from the library?</a:t>
            </a:r>
          </a:p>
          <a:p>
            <a:r>
              <a:rPr lang="en-US" sz="6000" b="1" u="sng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B: </a:t>
            </a:r>
            <a:r>
              <a:rPr lang="en-US" sz="6000" b="1" i="1" dirty="0" err="1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Botchan</a:t>
            </a:r>
            <a:r>
              <a:rPr lang="en-US" sz="6000" b="1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. It is the book (wrote) by </a:t>
            </a:r>
            <a:r>
              <a:rPr lang="en-US" sz="6000" b="1" dirty="0" err="1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Soseki</a:t>
            </a:r>
            <a:r>
              <a:rPr lang="en-US" sz="6000" b="1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 </a:t>
            </a:r>
            <a:r>
              <a:rPr lang="en-US" sz="6000" b="1" dirty="0" err="1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Natsume</a:t>
            </a:r>
            <a:r>
              <a:rPr lang="en-US" sz="6000" b="1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68D0D1-5361-4BFC-A85B-BBFCF1193D38}"/>
              </a:ext>
            </a:extLst>
          </p:cNvPr>
          <p:cNvSpPr txBox="1"/>
          <p:nvPr/>
        </p:nvSpPr>
        <p:spPr>
          <a:xfrm>
            <a:off x="4292032" y="1811779"/>
            <a:ext cx="42405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0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written</a:t>
            </a:r>
          </a:p>
        </p:txBody>
      </p:sp>
    </p:spTree>
    <p:extLst>
      <p:ext uri="{BB962C8B-B14F-4D97-AF65-F5344CB8AC3E}">
        <p14:creationId xmlns:p14="http://schemas.microsoft.com/office/powerpoint/2010/main" val="412216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6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りんごのイラスト（フルーツ）">
            <a:extLst>
              <a:ext uri="{FF2B5EF4-FFF2-40B4-BE49-F238E27FC236}">
                <a16:creationId xmlns:a16="http://schemas.microsoft.com/office/drawing/2014/main" id="{66FE17BC-2526-4843-ACE0-8DA7542A7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61" y="4728658"/>
            <a:ext cx="1410387" cy="141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DF9A328-773D-449E-9813-C92D1780B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469" y="4636379"/>
            <a:ext cx="1411395" cy="1780940"/>
          </a:xfrm>
          <a:prstGeom prst="rect">
            <a:avLst/>
          </a:prstGeom>
        </p:spPr>
      </p:pic>
      <p:pic>
        <p:nvPicPr>
          <p:cNvPr id="27" name="Picture 26" descr="A pink apple with a green stem&#10;&#10;Description automatically generated with low confidence">
            <a:extLst>
              <a:ext uri="{FF2B5EF4-FFF2-40B4-BE49-F238E27FC236}">
                <a16:creationId xmlns:a16="http://schemas.microsoft.com/office/drawing/2014/main" id="{FCD86423-E577-4C40-9FC7-730C55ED9F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9572" y="4820937"/>
            <a:ext cx="1599695" cy="1495715"/>
          </a:xfrm>
          <a:prstGeom prst="rect">
            <a:avLst/>
          </a:prstGeom>
        </p:spPr>
      </p:pic>
      <p:pic>
        <p:nvPicPr>
          <p:cNvPr id="28" name="Picture 27" descr="A picture containing plant&#10;&#10;Description automatically generated">
            <a:extLst>
              <a:ext uri="{FF2B5EF4-FFF2-40B4-BE49-F238E27FC236}">
                <a16:creationId xmlns:a16="http://schemas.microsoft.com/office/drawing/2014/main" id="{0AAA4604-B771-41AD-8A42-2635C0AFD9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5849" y="4650398"/>
            <a:ext cx="1227264" cy="1593849"/>
          </a:xfrm>
          <a:prstGeom prst="rect">
            <a:avLst/>
          </a:prstGeom>
        </p:spPr>
      </p:pic>
      <p:pic>
        <p:nvPicPr>
          <p:cNvPr id="29" name="Picture 28" descr="A picture containing icon&#10;&#10;Description automatically generated">
            <a:extLst>
              <a:ext uri="{FF2B5EF4-FFF2-40B4-BE49-F238E27FC236}">
                <a16:creationId xmlns:a16="http://schemas.microsoft.com/office/drawing/2014/main" id="{427E32C9-152D-4022-8F9C-F8E0EBF3AB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9179" y="4743175"/>
            <a:ext cx="1563430" cy="1567348"/>
          </a:xfrm>
          <a:prstGeom prst="rect">
            <a:avLst/>
          </a:prstGeom>
        </p:spPr>
      </p:pic>
      <p:pic>
        <p:nvPicPr>
          <p:cNvPr id="30" name="Picture 29" descr="A picture containing text&#10;&#10;Description automatically generated">
            <a:extLst>
              <a:ext uri="{FF2B5EF4-FFF2-40B4-BE49-F238E27FC236}">
                <a16:creationId xmlns:a16="http://schemas.microsoft.com/office/drawing/2014/main" id="{0BB9C707-5259-40E1-9378-58397398DC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39851" y="4722803"/>
            <a:ext cx="1599695" cy="1599695"/>
          </a:xfrm>
          <a:prstGeom prst="rect">
            <a:avLst/>
          </a:prstGeom>
        </p:spPr>
      </p:pic>
      <p:pic>
        <p:nvPicPr>
          <p:cNvPr id="31" name="Picture 30" descr="A picture containing text&#10;&#10;Description automatically generated">
            <a:extLst>
              <a:ext uri="{FF2B5EF4-FFF2-40B4-BE49-F238E27FC236}">
                <a16:creationId xmlns:a16="http://schemas.microsoft.com/office/drawing/2014/main" id="{39BB5D38-4DC4-4308-8837-46B36CAB01E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92788" y="4658148"/>
            <a:ext cx="1411395" cy="16902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482266" y="4743175"/>
            <a:ext cx="1120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330654" y="181859"/>
            <a:ext cx="115306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Because of AI, we may lose some of our jobs and (	) doing things we are doing now.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7DA3C9-15C4-40A4-9AE9-950C8987EF57}"/>
              </a:ext>
            </a:extLst>
          </p:cNvPr>
          <p:cNvSpPr txBox="1"/>
          <p:nvPr/>
        </p:nvSpPr>
        <p:spPr>
          <a:xfrm>
            <a:off x="-373541" y="3386719"/>
            <a:ext cx="1240731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800" dirty="0">
                <a:latin typeface="Arial Rounded MT Bold" panose="020F0704030504030204" pitchFamily="34" charset="0"/>
              </a:rPr>
              <a:t>1. like 2. start 3. enjoy 4. stop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5DF23B0-3D65-4DA6-9B30-6D551EF39676}"/>
              </a:ext>
            </a:extLst>
          </p:cNvPr>
          <p:cNvSpPr/>
          <p:nvPr/>
        </p:nvSpPr>
        <p:spPr>
          <a:xfrm>
            <a:off x="8380997" y="3415752"/>
            <a:ext cx="1013145" cy="993914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5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りんごのイラスト（フルーツ）">
            <a:extLst>
              <a:ext uri="{FF2B5EF4-FFF2-40B4-BE49-F238E27FC236}">
                <a16:creationId xmlns:a16="http://schemas.microsoft.com/office/drawing/2014/main" id="{66FE17BC-2526-4843-ACE0-8DA7542A7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61" y="4728658"/>
            <a:ext cx="1410387" cy="141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DF9A328-773D-449E-9813-C92D1780B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469" y="4636379"/>
            <a:ext cx="1411395" cy="1780940"/>
          </a:xfrm>
          <a:prstGeom prst="rect">
            <a:avLst/>
          </a:prstGeom>
        </p:spPr>
      </p:pic>
      <p:pic>
        <p:nvPicPr>
          <p:cNvPr id="27" name="Picture 26" descr="A pink apple with a green stem&#10;&#10;Description automatically generated with low confidence">
            <a:extLst>
              <a:ext uri="{FF2B5EF4-FFF2-40B4-BE49-F238E27FC236}">
                <a16:creationId xmlns:a16="http://schemas.microsoft.com/office/drawing/2014/main" id="{FCD86423-E577-4C40-9FC7-730C55ED9F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9572" y="4820937"/>
            <a:ext cx="1599695" cy="1495715"/>
          </a:xfrm>
          <a:prstGeom prst="rect">
            <a:avLst/>
          </a:prstGeom>
        </p:spPr>
      </p:pic>
      <p:pic>
        <p:nvPicPr>
          <p:cNvPr id="28" name="Picture 27" descr="A picture containing plant&#10;&#10;Description automatically generated">
            <a:extLst>
              <a:ext uri="{FF2B5EF4-FFF2-40B4-BE49-F238E27FC236}">
                <a16:creationId xmlns:a16="http://schemas.microsoft.com/office/drawing/2014/main" id="{0AAA4604-B771-41AD-8A42-2635C0AFD9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5849" y="4650398"/>
            <a:ext cx="1227264" cy="1593849"/>
          </a:xfrm>
          <a:prstGeom prst="rect">
            <a:avLst/>
          </a:prstGeom>
        </p:spPr>
      </p:pic>
      <p:pic>
        <p:nvPicPr>
          <p:cNvPr id="29" name="Picture 28" descr="A picture containing icon&#10;&#10;Description automatically generated">
            <a:extLst>
              <a:ext uri="{FF2B5EF4-FFF2-40B4-BE49-F238E27FC236}">
                <a16:creationId xmlns:a16="http://schemas.microsoft.com/office/drawing/2014/main" id="{427E32C9-152D-4022-8F9C-F8E0EBF3AB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9179" y="4743175"/>
            <a:ext cx="1563430" cy="1567348"/>
          </a:xfrm>
          <a:prstGeom prst="rect">
            <a:avLst/>
          </a:prstGeom>
        </p:spPr>
      </p:pic>
      <p:pic>
        <p:nvPicPr>
          <p:cNvPr id="30" name="Picture 29" descr="A picture containing text&#10;&#10;Description automatically generated">
            <a:extLst>
              <a:ext uri="{FF2B5EF4-FFF2-40B4-BE49-F238E27FC236}">
                <a16:creationId xmlns:a16="http://schemas.microsoft.com/office/drawing/2014/main" id="{0BB9C707-5259-40E1-9378-58397398DC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39851" y="4722803"/>
            <a:ext cx="1599695" cy="1599695"/>
          </a:xfrm>
          <a:prstGeom prst="rect">
            <a:avLst/>
          </a:prstGeom>
        </p:spPr>
      </p:pic>
      <p:pic>
        <p:nvPicPr>
          <p:cNvPr id="31" name="Picture 30" descr="A picture containing text&#10;&#10;Description automatically generated">
            <a:extLst>
              <a:ext uri="{FF2B5EF4-FFF2-40B4-BE49-F238E27FC236}">
                <a16:creationId xmlns:a16="http://schemas.microsoft.com/office/drawing/2014/main" id="{39BB5D38-4DC4-4308-8837-46B36CAB01E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92788" y="4658148"/>
            <a:ext cx="1411395" cy="16902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482266" y="4743175"/>
            <a:ext cx="1120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330653" y="178184"/>
            <a:ext cx="115306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u="sng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A:</a:t>
            </a:r>
            <a:r>
              <a:rPr lang="en-US" sz="6000" b="1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 You’ll play for the piano contest tomorrow. Good luck.</a:t>
            </a:r>
          </a:p>
          <a:p>
            <a:r>
              <a:rPr lang="en-US" sz="6000" b="1" u="sng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B: </a:t>
            </a:r>
            <a:r>
              <a:rPr lang="en-US" sz="6000" b="1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Thank you. I’ll do my (	).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68D0D1-5361-4BFC-A85B-BBFCF1193D38}"/>
              </a:ext>
            </a:extLst>
          </p:cNvPr>
          <p:cNvSpPr txBox="1"/>
          <p:nvPr/>
        </p:nvSpPr>
        <p:spPr>
          <a:xfrm>
            <a:off x="4156860" y="2965947"/>
            <a:ext cx="42405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0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best</a:t>
            </a:r>
          </a:p>
        </p:txBody>
      </p:sp>
    </p:spTree>
    <p:extLst>
      <p:ext uri="{BB962C8B-B14F-4D97-AF65-F5344CB8AC3E}">
        <p14:creationId xmlns:p14="http://schemas.microsoft.com/office/powerpoint/2010/main" val="49131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6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りんごのイラスト（フルーツ）">
            <a:extLst>
              <a:ext uri="{FF2B5EF4-FFF2-40B4-BE49-F238E27FC236}">
                <a16:creationId xmlns:a16="http://schemas.microsoft.com/office/drawing/2014/main" id="{66FE17BC-2526-4843-ACE0-8DA7542A7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61" y="4728658"/>
            <a:ext cx="1410387" cy="141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DF9A328-773D-449E-9813-C92D1780B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469" y="4636379"/>
            <a:ext cx="1411395" cy="1780940"/>
          </a:xfrm>
          <a:prstGeom prst="rect">
            <a:avLst/>
          </a:prstGeom>
        </p:spPr>
      </p:pic>
      <p:pic>
        <p:nvPicPr>
          <p:cNvPr id="27" name="Picture 26" descr="A pink apple with a green stem&#10;&#10;Description automatically generated with low confidence">
            <a:extLst>
              <a:ext uri="{FF2B5EF4-FFF2-40B4-BE49-F238E27FC236}">
                <a16:creationId xmlns:a16="http://schemas.microsoft.com/office/drawing/2014/main" id="{FCD86423-E577-4C40-9FC7-730C55ED9F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9572" y="4820937"/>
            <a:ext cx="1599695" cy="1495715"/>
          </a:xfrm>
          <a:prstGeom prst="rect">
            <a:avLst/>
          </a:prstGeom>
        </p:spPr>
      </p:pic>
      <p:pic>
        <p:nvPicPr>
          <p:cNvPr id="28" name="Picture 27" descr="A picture containing plant&#10;&#10;Description automatically generated">
            <a:extLst>
              <a:ext uri="{FF2B5EF4-FFF2-40B4-BE49-F238E27FC236}">
                <a16:creationId xmlns:a16="http://schemas.microsoft.com/office/drawing/2014/main" id="{0AAA4604-B771-41AD-8A42-2635C0AFD9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5849" y="4650398"/>
            <a:ext cx="1227264" cy="1593849"/>
          </a:xfrm>
          <a:prstGeom prst="rect">
            <a:avLst/>
          </a:prstGeom>
        </p:spPr>
      </p:pic>
      <p:pic>
        <p:nvPicPr>
          <p:cNvPr id="29" name="Picture 28" descr="A picture containing icon&#10;&#10;Description automatically generated">
            <a:extLst>
              <a:ext uri="{FF2B5EF4-FFF2-40B4-BE49-F238E27FC236}">
                <a16:creationId xmlns:a16="http://schemas.microsoft.com/office/drawing/2014/main" id="{427E32C9-152D-4022-8F9C-F8E0EBF3AB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9179" y="4743175"/>
            <a:ext cx="1563430" cy="1567348"/>
          </a:xfrm>
          <a:prstGeom prst="rect">
            <a:avLst/>
          </a:prstGeom>
        </p:spPr>
      </p:pic>
      <p:pic>
        <p:nvPicPr>
          <p:cNvPr id="30" name="Picture 29" descr="A picture containing text&#10;&#10;Description automatically generated">
            <a:extLst>
              <a:ext uri="{FF2B5EF4-FFF2-40B4-BE49-F238E27FC236}">
                <a16:creationId xmlns:a16="http://schemas.microsoft.com/office/drawing/2014/main" id="{0BB9C707-5259-40E1-9378-58397398DC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39851" y="4722803"/>
            <a:ext cx="1599695" cy="1599695"/>
          </a:xfrm>
          <a:prstGeom prst="rect">
            <a:avLst/>
          </a:prstGeom>
        </p:spPr>
      </p:pic>
      <p:pic>
        <p:nvPicPr>
          <p:cNvPr id="31" name="Picture 30" descr="A picture containing text&#10;&#10;Description automatically generated">
            <a:extLst>
              <a:ext uri="{FF2B5EF4-FFF2-40B4-BE49-F238E27FC236}">
                <a16:creationId xmlns:a16="http://schemas.microsoft.com/office/drawing/2014/main" id="{39BB5D38-4DC4-4308-8837-46B36CAB01E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92788" y="4658148"/>
            <a:ext cx="1411395" cy="16902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482266" y="4743175"/>
            <a:ext cx="1120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330653" y="178184"/>
            <a:ext cx="115306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I haven’t (see) you for a few days.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68D0D1-5361-4BFC-A85B-BBFCF1193D38}"/>
              </a:ext>
            </a:extLst>
          </p:cNvPr>
          <p:cNvSpPr txBox="1"/>
          <p:nvPr/>
        </p:nvSpPr>
        <p:spPr>
          <a:xfrm>
            <a:off x="4258751" y="2363136"/>
            <a:ext cx="42405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0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seen</a:t>
            </a:r>
          </a:p>
        </p:txBody>
      </p:sp>
    </p:spTree>
    <p:extLst>
      <p:ext uri="{BB962C8B-B14F-4D97-AF65-F5344CB8AC3E}">
        <p14:creationId xmlns:p14="http://schemas.microsoft.com/office/powerpoint/2010/main" val="337190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6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C4A354-F8A8-476B-AA16-2C75294974B3}"/>
              </a:ext>
            </a:extLst>
          </p:cNvPr>
          <p:cNvSpPr txBox="1"/>
          <p:nvPr/>
        </p:nvSpPr>
        <p:spPr>
          <a:xfrm>
            <a:off x="3201798" y="218114"/>
            <a:ext cx="57884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Vocabulary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9555A23-2770-4ADA-B145-400FBE5E4CD4}"/>
              </a:ext>
            </a:extLst>
          </p:cNvPr>
          <p:cNvGraphicFramePr>
            <a:graphicFrameLocks noGrp="1"/>
          </p:cNvGraphicFramePr>
          <p:nvPr/>
        </p:nvGraphicFramePr>
        <p:xfrm>
          <a:off x="201336" y="1828800"/>
          <a:ext cx="11761365" cy="364921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80195">
                  <a:extLst>
                    <a:ext uri="{9D8B030D-6E8A-4147-A177-3AD203B41FA5}">
                      <a16:colId xmlns:a16="http://schemas.microsoft.com/office/drawing/2014/main" val="379652270"/>
                    </a:ext>
                  </a:extLst>
                </a:gridCol>
                <a:gridCol w="1680195">
                  <a:extLst>
                    <a:ext uri="{9D8B030D-6E8A-4147-A177-3AD203B41FA5}">
                      <a16:colId xmlns:a16="http://schemas.microsoft.com/office/drawing/2014/main" val="817572551"/>
                    </a:ext>
                  </a:extLst>
                </a:gridCol>
                <a:gridCol w="1680195">
                  <a:extLst>
                    <a:ext uri="{9D8B030D-6E8A-4147-A177-3AD203B41FA5}">
                      <a16:colId xmlns:a16="http://schemas.microsoft.com/office/drawing/2014/main" val="2748402405"/>
                    </a:ext>
                  </a:extLst>
                </a:gridCol>
                <a:gridCol w="1680195">
                  <a:extLst>
                    <a:ext uri="{9D8B030D-6E8A-4147-A177-3AD203B41FA5}">
                      <a16:colId xmlns:a16="http://schemas.microsoft.com/office/drawing/2014/main" val="1027574415"/>
                    </a:ext>
                  </a:extLst>
                </a:gridCol>
                <a:gridCol w="1680195">
                  <a:extLst>
                    <a:ext uri="{9D8B030D-6E8A-4147-A177-3AD203B41FA5}">
                      <a16:colId xmlns:a16="http://schemas.microsoft.com/office/drawing/2014/main" val="2623296257"/>
                    </a:ext>
                  </a:extLst>
                </a:gridCol>
                <a:gridCol w="1680195">
                  <a:extLst>
                    <a:ext uri="{9D8B030D-6E8A-4147-A177-3AD203B41FA5}">
                      <a16:colId xmlns:a16="http://schemas.microsoft.com/office/drawing/2014/main" val="3624197351"/>
                    </a:ext>
                  </a:extLst>
                </a:gridCol>
                <a:gridCol w="1680195">
                  <a:extLst>
                    <a:ext uri="{9D8B030D-6E8A-4147-A177-3AD203B41FA5}">
                      <a16:colId xmlns:a16="http://schemas.microsoft.com/office/drawing/2014/main" val="1708765463"/>
                    </a:ext>
                  </a:extLst>
                </a:gridCol>
              </a:tblGrid>
              <a:tr h="80906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chemeClr val="tx1"/>
                          </a:solidFill>
                        </a:rPr>
                        <a:t>りんご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chemeClr val="tx1"/>
                          </a:solidFill>
                        </a:rPr>
                        <a:t>ぶどう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chemeClr val="tx1"/>
                          </a:solidFill>
                        </a:rPr>
                        <a:t>桃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chemeClr val="tx1"/>
                          </a:solidFill>
                        </a:rPr>
                        <a:t>いちご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chemeClr val="tx1"/>
                          </a:solidFill>
                        </a:rPr>
                        <a:t>レモン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chemeClr val="tx1"/>
                          </a:solidFill>
                        </a:rPr>
                        <a:t>すいか</a:t>
                      </a:r>
                      <a:endParaRPr lang="en-US" altLang="ja-JP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chemeClr val="tx1"/>
                          </a:solidFill>
                        </a:rPr>
                        <a:t>さくらんぼ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355199"/>
                  </a:ext>
                </a:extLst>
              </a:tr>
              <a:tr h="2840151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74740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5DEBFCD-BBE6-4B94-BD7A-74250ABCE05A}"/>
              </a:ext>
            </a:extLst>
          </p:cNvPr>
          <p:cNvSpPr txBox="1"/>
          <p:nvPr/>
        </p:nvSpPr>
        <p:spPr>
          <a:xfrm>
            <a:off x="4011338" y="5076149"/>
            <a:ext cx="889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peach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A97803-7BF8-4B52-946E-2610EFCC4EBD}"/>
              </a:ext>
            </a:extLst>
          </p:cNvPr>
          <p:cNvSpPr txBox="1"/>
          <p:nvPr/>
        </p:nvSpPr>
        <p:spPr>
          <a:xfrm>
            <a:off x="1919698" y="5076149"/>
            <a:ext cx="1655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grapes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21C53DA-B948-4981-9849-3A14F49A706F}"/>
              </a:ext>
            </a:extLst>
          </p:cNvPr>
          <p:cNvSpPr txBox="1"/>
          <p:nvPr/>
        </p:nvSpPr>
        <p:spPr>
          <a:xfrm>
            <a:off x="429380" y="5076149"/>
            <a:ext cx="1230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apple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AB9868C-A375-4ACF-B707-5167E02C988C}"/>
              </a:ext>
            </a:extLst>
          </p:cNvPr>
          <p:cNvSpPr txBox="1"/>
          <p:nvPr/>
        </p:nvSpPr>
        <p:spPr>
          <a:xfrm>
            <a:off x="5487368" y="5085564"/>
            <a:ext cx="1227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strawberry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465582-E6A1-4571-8978-4372BF88628F}"/>
              </a:ext>
            </a:extLst>
          </p:cNvPr>
          <p:cNvSpPr txBox="1"/>
          <p:nvPr/>
        </p:nvSpPr>
        <p:spPr>
          <a:xfrm>
            <a:off x="7202489" y="5092414"/>
            <a:ext cx="1110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lemon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D62C106-AB0F-4310-846E-74E64A3C6C46}"/>
              </a:ext>
            </a:extLst>
          </p:cNvPr>
          <p:cNvSpPr txBox="1"/>
          <p:nvPr/>
        </p:nvSpPr>
        <p:spPr>
          <a:xfrm>
            <a:off x="8742477" y="5115740"/>
            <a:ext cx="1477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watermelon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75A621D-EED3-4218-9D79-E60818FE774D}"/>
              </a:ext>
            </a:extLst>
          </p:cNvPr>
          <p:cNvSpPr txBox="1"/>
          <p:nvPr/>
        </p:nvSpPr>
        <p:spPr>
          <a:xfrm>
            <a:off x="10614552" y="5076149"/>
            <a:ext cx="1110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cherry</a:t>
            </a:r>
          </a:p>
        </p:txBody>
      </p:sp>
      <p:pic>
        <p:nvPicPr>
          <p:cNvPr id="3" name="Picture 2" descr="りんごのイラスト（フルーツ）">
            <a:extLst>
              <a:ext uri="{FF2B5EF4-FFF2-40B4-BE49-F238E27FC236}">
                <a16:creationId xmlns:a16="http://schemas.microsoft.com/office/drawing/2014/main" id="{BBD9151E-C987-4679-8BDA-2C75D9BF6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39" y="3158854"/>
            <a:ext cx="1410387" cy="141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B860983-31BF-4412-B456-A739835896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247" y="3066575"/>
            <a:ext cx="1411395" cy="1780940"/>
          </a:xfrm>
          <a:prstGeom prst="rect">
            <a:avLst/>
          </a:prstGeom>
        </p:spPr>
      </p:pic>
      <p:pic>
        <p:nvPicPr>
          <p:cNvPr id="18" name="Picture 17" descr="A pink apple with a green stem&#10;&#10;Description automatically generated with low confidence">
            <a:extLst>
              <a:ext uri="{FF2B5EF4-FFF2-40B4-BE49-F238E27FC236}">
                <a16:creationId xmlns:a16="http://schemas.microsoft.com/office/drawing/2014/main" id="{C9F48714-C3AB-48BE-8948-EB766FA7BA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6350" y="3251133"/>
            <a:ext cx="1599695" cy="1495715"/>
          </a:xfrm>
          <a:prstGeom prst="rect">
            <a:avLst/>
          </a:prstGeom>
        </p:spPr>
      </p:pic>
      <p:pic>
        <p:nvPicPr>
          <p:cNvPr id="22" name="Picture 21" descr="A picture containing plant&#10;&#10;Description automatically generated">
            <a:extLst>
              <a:ext uri="{FF2B5EF4-FFF2-40B4-BE49-F238E27FC236}">
                <a16:creationId xmlns:a16="http://schemas.microsoft.com/office/drawing/2014/main" id="{7CA598E7-2748-45D3-8768-D6A38682A0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2627" y="3080594"/>
            <a:ext cx="1227264" cy="1593849"/>
          </a:xfrm>
          <a:prstGeom prst="rect">
            <a:avLst/>
          </a:prstGeom>
        </p:spPr>
      </p:pic>
      <p:pic>
        <p:nvPicPr>
          <p:cNvPr id="24" name="Picture 23" descr="A picture containing icon&#10;&#10;Description automatically generated">
            <a:extLst>
              <a:ext uri="{FF2B5EF4-FFF2-40B4-BE49-F238E27FC236}">
                <a16:creationId xmlns:a16="http://schemas.microsoft.com/office/drawing/2014/main" id="{FE78DB6C-48D1-4E3F-A55C-2EC3E2CA8C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85957" y="3173371"/>
            <a:ext cx="1563430" cy="1567348"/>
          </a:xfrm>
          <a:prstGeom prst="rect">
            <a:avLst/>
          </a:prstGeom>
        </p:spPr>
      </p:pic>
      <p:pic>
        <p:nvPicPr>
          <p:cNvPr id="26" name="Picture 25" descr="A picture containing text&#10;&#10;Description automatically generated">
            <a:extLst>
              <a:ext uri="{FF2B5EF4-FFF2-40B4-BE49-F238E27FC236}">
                <a16:creationId xmlns:a16="http://schemas.microsoft.com/office/drawing/2014/main" id="{032453E9-E878-4E89-87A6-5D6AF55C16C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56629" y="3152999"/>
            <a:ext cx="1599695" cy="1599695"/>
          </a:xfrm>
          <a:prstGeom prst="rect">
            <a:avLst/>
          </a:prstGeom>
        </p:spPr>
      </p:pic>
      <p:pic>
        <p:nvPicPr>
          <p:cNvPr id="28" name="Picture 27" descr="A picture containing text&#10;&#10;Description automatically generated">
            <a:extLst>
              <a:ext uri="{FF2B5EF4-FFF2-40B4-BE49-F238E27FC236}">
                <a16:creationId xmlns:a16="http://schemas.microsoft.com/office/drawing/2014/main" id="{C8765716-94FE-4CA2-BF13-0059C432416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09566" y="3088344"/>
            <a:ext cx="1411395" cy="1690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05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4" grpId="0"/>
      <p:bldP spid="19" grpId="0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りんごのイラスト（フルーツ）">
            <a:extLst>
              <a:ext uri="{FF2B5EF4-FFF2-40B4-BE49-F238E27FC236}">
                <a16:creationId xmlns:a16="http://schemas.microsoft.com/office/drawing/2014/main" id="{66FE17BC-2526-4843-ACE0-8DA7542A7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61" y="4728658"/>
            <a:ext cx="1410387" cy="141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DF9A328-773D-449E-9813-C92D1780B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469" y="4636379"/>
            <a:ext cx="1411395" cy="1780940"/>
          </a:xfrm>
          <a:prstGeom prst="rect">
            <a:avLst/>
          </a:prstGeom>
        </p:spPr>
      </p:pic>
      <p:pic>
        <p:nvPicPr>
          <p:cNvPr id="27" name="Picture 26" descr="A pink apple with a green stem&#10;&#10;Description automatically generated with low confidence">
            <a:extLst>
              <a:ext uri="{FF2B5EF4-FFF2-40B4-BE49-F238E27FC236}">
                <a16:creationId xmlns:a16="http://schemas.microsoft.com/office/drawing/2014/main" id="{FCD86423-E577-4C40-9FC7-730C55ED9F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9572" y="4820937"/>
            <a:ext cx="1599695" cy="1495715"/>
          </a:xfrm>
          <a:prstGeom prst="rect">
            <a:avLst/>
          </a:prstGeom>
        </p:spPr>
      </p:pic>
      <p:pic>
        <p:nvPicPr>
          <p:cNvPr id="28" name="Picture 27" descr="A picture containing plant&#10;&#10;Description automatically generated">
            <a:extLst>
              <a:ext uri="{FF2B5EF4-FFF2-40B4-BE49-F238E27FC236}">
                <a16:creationId xmlns:a16="http://schemas.microsoft.com/office/drawing/2014/main" id="{0AAA4604-B771-41AD-8A42-2635C0AFD9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5849" y="4650398"/>
            <a:ext cx="1227264" cy="1593849"/>
          </a:xfrm>
          <a:prstGeom prst="rect">
            <a:avLst/>
          </a:prstGeom>
        </p:spPr>
      </p:pic>
      <p:pic>
        <p:nvPicPr>
          <p:cNvPr id="29" name="Picture 28" descr="A picture containing icon&#10;&#10;Description automatically generated">
            <a:extLst>
              <a:ext uri="{FF2B5EF4-FFF2-40B4-BE49-F238E27FC236}">
                <a16:creationId xmlns:a16="http://schemas.microsoft.com/office/drawing/2014/main" id="{427E32C9-152D-4022-8F9C-F8E0EBF3AB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9179" y="4743175"/>
            <a:ext cx="1563430" cy="1567348"/>
          </a:xfrm>
          <a:prstGeom prst="rect">
            <a:avLst/>
          </a:prstGeom>
        </p:spPr>
      </p:pic>
      <p:pic>
        <p:nvPicPr>
          <p:cNvPr id="30" name="Picture 29" descr="A picture containing text&#10;&#10;Description automatically generated">
            <a:extLst>
              <a:ext uri="{FF2B5EF4-FFF2-40B4-BE49-F238E27FC236}">
                <a16:creationId xmlns:a16="http://schemas.microsoft.com/office/drawing/2014/main" id="{0BB9C707-5259-40E1-9378-58397398DC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39851" y="4722803"/>
            <a:ext cx="1599695" cy="1599695"/>
          </a:xfrm>
          <a:prstGeom prst="rect">
            <a:avLst/>
          </a:prstGeom>
        </p:spPr>
      </p:pic>
      <p:pic>
        <p:nvPicPr>
          <p:cNvPr id="31" name="Picture 30" descr="A picture containing text&#10;&#10;Description automatically generated">
            <a:extLst>
              <a:ext uri="{FF2B5EF4-FFF2-40B4-BE49-F238E27FC236}">
                <a16:creationId xmlns:a16="http://schemas.microsoft.com/office/drawing/2014/main" id="{39BB5D38-4DC4-4308-8837-46B36CAB01E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92788" y="4658148"/>
            <a:ext cx="1411395" cy="16902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482266" y="4743175"/>
            <a:ext cx="1120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330654" y="181859"/>
            <a:ext cx="115306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Last week, I climbed a mountain (	) with snow.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7DA3C9-15C4-40A4-9AE9-950C8987EF57}"/>
              </a:ext>
            </a:extLst>
          </p:cNvPr>
          <p:cNvSpPr txBox="1"/>
          <p:nvPr/>
        </p:nvSpPr>
        <p:spPr>
          <a:xfrm>
            <a:off x="-317882" y="2850878"/>
            <a:ext cx="1240731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800" dirty="0">
                <a:latin typeface="Arial Rounded MT Bold" panose="020F0704030504030204" pitchFamily="34" charset="0"/>
              </a:rPr>
              <a:t>1. cover 2. covered 3. covering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5DF23B0-3D65-4DA6-9B30-6D551EF39676}"/>
              </a:ext>
            </a:extLst>
          </p:cNvPr>
          <p:cNvSpPr/>
          <p:nvPr/>
        </p:nvSpPr>
        <p:spPr>
          <a:xfrm>
            <a:off x="3245606" y="2921467"/>
            <a:ext cx="1013145" cy="993914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9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りんごのイラスト（フルーツ）">
            <a:extLst>
              <a:ext uri="{FF2B5EF4-FFF2-40B4-BE49-F238E27FC236}">
                <a16:creationId xmlns:a16="http://schemas.microsoft.com/office/drawing/2014/main" id="{66FE17BC-2526-4843-ACE0-8DA7542A7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61" y="4728658"/>
            <a:ext cx="1410387" cy="141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DF9A328-773D-449E-9813-C92D1780B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469" y="4636379"/>
            <a:ext cx="1411395" cy="1780940"/>
          </a:xfrm>
          <a:prstGeom prst="rect">
            <a:avLst/>
          </a:prstGeom>
        </p:spPr>
      </p:pic>
      <p:pic>
        <p:nvPicPr>
          <p:cNvPr id="27" name="Picture 26" descr="A pink apple with a green stem&#10;&#10;Description automatically generated with low confidence">
            <a:extLst>
              <a:ext uri="{FF2B5EF4-FFF2-40B4-BE49-F238E27FC236}">
                <a16:creationId xmlns:a16="http://schemas.microsoft.com/office/drawing/2014/main" id="{FCD86423-E577-4C40-9FC7-730C55ED9F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9572" y="4820937"/>
            <a:ext cx="1599695" cy="1495715"/>
          </a:xfrm>
          <a:prstGeom prst="rect">
            <a:avLst/>
          </a:prstGeom>
        </p:spPr>
      </p:pic>
      <p:pic>
        <p:nvPicPr>
          <p:cNvPr id="28" name="Picture 27" descr="A picture containing plant&#10;&#10;Description automatically generated">
            <a:extLst>
              <a:ext uri="{FF2B5EF4-FFF2-40B4-BE49-F238E27FC236}">
                <a16:creationId xmlns:a16="http://schemas.microsoft.com/office/drawing/2014/main" id="{0AAA4604-B771-41AD-8A42-2635C0AFD9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5849" y="4650398"/>
            <a:ext cx="1227264" cy="1593849"/>
          </a:xfrm>
          <a:prstGeom prst="rect">
            <a:avLst/>
          </a:prstGeom>
        </p:spPr>
      </p:pic>
      <p:pic>
        <p:nvPicPr>
          <p:cNvPr id="29" name="Picture 28" descr="A picture containing icon&#10;&#10;Description automatically generated">
            <a:extLst>
              <a:ext uri="{FF2B5EF4-FFF2-40B4-BE49-F238E27FC236}">
                <a16:creationId xmlns:a16="http://schemas.microsoft.com/office/drawing/2014/main" id="{427E32C9-152D-4022-8F9C-F8E0EBF3AB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9179" y="4743175"/>
            <a:ext cx="1563430" cy="1567348"/>
          </a:xfrm>
          <a:prstGeom prst="rect">
            <a:avLst/>
          </a:prstGeom>
        </p:spPr>
      </p:pic>
      <p:pic>
        <p:nvPicPr>
          <p:cNvPr id="30" name="Picture 29" descr="A picture containing text&#10;&#10;Description automatically generated">
            <a:extLst>
              <a:ext uri="{FF2B5EF4-FFF2-40B4-BE49-F238E27FC236}">
                <a16:creationId xmlns:a16="http://schemas.microsoft.com/office/drawing/2014/main" id="{0BB9C707-5259-40E1-9378-58397398DC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39851" y="4722803"/>
            <a:ext cx="1599695" cy="1599695"/>
          </a:xfrm>
          <a:prstGeom prst="rect">
            <a:avLst/>
          </a:prstGeom>
        </p:spPr>
      </p:pic>
      <p:pic>
        <p:nvPicPr>
          <p:cNvPr id="31" name="Picture 30" descr="A picture containing text&#10;&#10;Description automatically generated">
            <a:extLst>
              <a:ext uri="{FF2B5EF4-FFF2-40B4-BE49-F238E27FC236}">
                <a16:creationId xmlns:a16="http://schemas.microsoft.com/office/drawing/2014/main" id="{39BB5D38-4DC4-4308-8837-46B36CAB01E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92788" y="4658148"/>
            <a:ext cx="1411395" cy="16902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482266" y="4743175"/>
            <a:ext cx="1120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330653" y="178184"/>
            <a:ext cx="115306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u="sng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A: </a:t>
            </a:r>
            <a:r>
              <a:rPr lang="en-US" sz="6000" b="1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Which would you like to drink, coffee or tea?</a:t>
            </a:r>
          </a:p>
          <a:p>
            <a:r>
              <a:rPr lang="en-US" sz="6000" b="1" u="sng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B: </a:t>
            </a:r>
            <a:r>
              <a:rPr lang="en-US" sz="6000" b="1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Oh, it’s difficult to choose because I like (	) coffee and tea.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68D0D1-5361-4BFC-A85B-BBFCF1193D38}"/>
              </a:ext>
            </a:extLst>
          </p:cNvPr>
          <p:cNvSpPr txBox="1"/>
          <p:nvPr/>
        </p:nvSpPr>
        <p:spPr>
          <a:xfrm>
            <a:off x="4292032" y="1811779"/>
            <a:ext cx="42405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0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both</a:t>
            </a:r>
          </a:p>
        </p:txBody>
      </p:sp>
    </p:spTree>
    <p:extLst>
      <p:ext uri="{BB962C8B-B14F-4D97-AF65-F5344CB8AC3E}">
        <p14:creationId xmlns:p14="http://schemas.microsoft.com/office/powerpoint/2010/main" val="59733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6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D36F07-3B44-44D7-AEEB-A46A0118ADF8}"/>
              </a:ext>
            </a:extLst>
          </p:cNvPr>
          <p:cNvSpPr txBox="1"/>
          <p:nvPr/>
        </p:nvSpPr>
        <p:spPr>
          <a:xfrm>
            <a:off x="1954106" y="2644170"/>
            <a:ext cx="8283787" cy="1569660"/>
          </a:xfrm>
          <a:prstGeom prst="rect">
            <a:avLst/>
          </a:prstGeom>
          <a:pattFill prst="pct30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READY?</a:t>
            </a:r>
            <a:endParaRPr lang="en-US" sz="9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2311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りんごのイラスト（フルーツ）">
            <a:extLst>
              <a:ext uri="{FF2B5EF4-FFF2-40B4-BE49-F238E27FC236}">
                <a16:creationId xmlns:a16="http://schemas.microsoft.com/office/drawing/2014/main" id="{66FE17BC-2526-4843-ACE0-8DA7542A7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61" y="4728658"/>
            <a:ext cx="1410387" cy="141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DF9A328-773D-449E-9813-C92D1780B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469" y="4636379"/>
            <a:ext cx="1411395" cy="1780940"/>
          </a:xfrm>
          <a:prstGeom prst="rect">
            <a:avLst/>
          </a:prstGeom>
        </p:spPr>
      </p:pic>
      <p:pic>
        <p:nvPicPr>
          <p:cNvPr id="27" name="Picture 26" descr="A pink apple with a green stem&#10;&#10;Description automatically generated with low confidence">
            <a:extLst>
              <a:ext uri="{FF2B5EF4-FFF2-40B4-BE49-F238E27FC236}">
                <a16:creationId xmlns:a16="http://schemas.microsoft.com/office/drawing/2014/main" id="{FCD86423-E577-4C40-9FC7-730C55ED9F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9572" y="4820937"/>
            <a:ext cx="1599695" cy="1495715"/>
          </a:xfrm>
          <a:prstGeom prst="rect">
            <a:avLst/>
          </a:prstGeom>
        </p:spPr>
      </p:pic>
      <p:pic>
        <p:nvPicPr>
          <p:cNvPr id="28" name="Picture 27" descr="A picture containing plant&#10;&#10;Description automatically generated">
            <a:extLst>
              <a:ext uri="{FF2B5EF4-FFF2-40B4-BE49-F238E27FC236}">
                <a16:creationId xmlns:a16="http://schemas.microsoft.com/office/drawing/2014/main" id="{0AAA4604-B771-41AD-8A42-2635C0AFD9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5849" y="4650398"/>
            <a:ext cx="1227264" cy="1593849"/>
          </a:xfrm>
          <a:prstGeom prst="rect">
            <a:avLst/>
          </a:prstGeom>
        </p:spPr>
      </p:pic>
      <p:pic>
        <p:nvPicPr>
          <p:cNvPr id="29" name="Picture 28" descr="A picture containing icon&#10;&#10;Description automatically generated">
            <a:extLst>
              <a:ext uri="{FF2B5EF4-FFF2-40B4-BE49-F238E27FC236}">
                <a16:creationId xmlns:a16="http://schemas.microsoft.com/office/drawing/2014/main" id="{427E32C9-152D-4022-8F9C-F8E0EBF3AB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9179" y="4743175"/>
            <a:ext cx="1563430" cy="1567348"/>
          </a:xfrm>
          <a:prstGeom prst="rect">
            <a:avLst/>
          </a:prstGeom>
        </p:spPr>
      </p:pic>
      <p:pic>
        <p:nvPicPr>
          <p:cNvPr id="30" name="Picture 29" descr="A picture containing text&#10;&#10;Description automatically generated">
            <a:extLst>
              <a:ext uri="{FF2B5EF4-FFF2-40B4-BE49-F238E27FC236}">
                <a16:creationId xmlns:a16="http://schemas.microsoft.com/office/drawing/2014/main" id="{0BB9C707-5259-40E1-9378-58397398DC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39851" y="4722803"/>
            <a:ext cx="1599695" cy="1599695"/>
          </a:xfrm>
          <a:prstGeom prst="rect">
            <a:avLst/>
          </a:prstGeom>
        </p:spPr>
      </p:pic>
      <p:pic>
        <p:nvPicPr>
          <p:cNvPr id="31" name="Picture 30" descr="A picture containing text&#10;&#10;Description automatically generated">
            <a:extLst>
              <a:ext uri="{FF2B5EF4-FFF2-40B4-BE49-F238E27FC236}">
                <a16:creationId xmlns:a16="http://schemas.microsoft.com/office/drawing/2014/main" id="{39BB5D38-4DC4-4308-8837-46B36CAB01E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92788" y="4658148"/>
            <a:ext cx="1411395" cy="16902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482266" y="4743175"/>
            <a:ext cx="1120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390064" y="310318"/>
            <a:ext cx="115306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In Japan, we (	) a lot of rain in fall.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7DA3C9-15C4-40A4-9AE9-950C8987EF57}"/>
              </a:ext>
            </a:extLst>
          </p:cNvPr>
          <p:cNvSpPr txBox="1"/>
          <p:nvPr/>
        </p:nvSpPr>
        <p:spPr>
          <a:xfrm>
            <a:off x="-107659" y="2716132"/>
            <a:ext cx="124073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ial Rounded MT Bold" panose="020F0704030504030204" pitchFamily="34" charset="0"/>
              </a:rPr>
              <a:t>1. have 2. give 3. make 4. move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5DF23B0-3D65-4DA6-9B30-6D551EF39676}"/>
              </a:ext>
            </a:extLst>
          </p:cNvPr>
          <p:cNvSpPr/>
          <p:nvPr/>
        </p:nvSpPr>
        <p:spPr>
          <a:xfrm>
            <a:off x="220037" y="2762702"/>
            <a:ext cx="1013145" cy="993914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りんごのイラスト（フルーツ）">
            <a:extLst>
              <a:ext uri="{FF2B5EF4-FFF2-40B4-BE49-F238E27FC236}">
                <a16:creationId xmlns:a16="http://schemas.microsoft.com/office/drawing/2014/main" id="{66FE17BC-2526-4843-ACE0-8DA7542A7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61" y="4728658"/>
            <a:ext cx="1410387" cy="141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DF9A328-773D-449E-9813-C92D1780B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469" y="4636379"/>
            <a:ext cx="1411395" cy="1780940"/>
          </a:xfrm>
          <a:prstGeom prst="rect">
            <a:avLst/>
          </a:prstGeom>
        </p:spPr>
      </p:pic>
      <p:pic>
        <p:nvPicPr>
          <p:cNvPr id="27" name="Picture 26" descr="A pink apple with a green stem&#10;&#10;Description automatically generated with low confidence">
            <a:extLst>
              <a:ext uri="{FF2B5EF4-FFF2-40B4-BE49-F238E27FC236}">
                <a16:creationId xmlns:a16="http://schemas.microsoft.com/office/drawing/2014/main" id="{FCD86423-E577-4C40-9FC7-730C55ED9F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9572" y="4820937"/>
            <a:ext cx="1599695" cy="1495715"/>
          </a:xfrm>
          <a:prstGeom prst="rect">
            <a:avLst/>
          </a:prstGeom>
        </p:spPr>
      </p:pic>
      <p:pic>
        <p:nvPicPr>
          <p:cNvPr id="28" name="Picture 27" descr="A picture containing plant&#10;&#10;Description automatically generated">
            <a:extLst>
              <a:ext uri="{FF2B5EF4-FFF2-40B4-BE49-F238E27FC236}">
                <a16:creationId xmlns:a16="http://schemas.microsoft.com/office/drawing/2014/main" id="{0AAA4604-B771-41AD-8A42-2635C0AFD9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5849" y="4650398"/>
            <a:ext cx="1227264" cy="1593849"/>
          </a:xfrm>
          <a:prstGeom prst="rect">
            <a:avLst/>
          </a:prstGeom>
        </p:spPr>
      </p:pic>
      <p:pic>
        <p:nvPicPr>
          <p:cNvPr id="29" name="Picture 28" descr="A picture containing icon&#10;&#10;Description automatically generated">
            <a:extLst>
              <a:ext uri="{FF2B5EF4-FFF2-40B4-BE49-F238E27FC236}">
                <a16:creationId xmlns:a16="http://schemas.microsoft.com/office/drawing/2014/main" id="{427E32C9-152D-4022-8F9C-F8E0EBF3AB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9179" y="4743175"/>
            <a:ext cx="1563430" cy="1567348"/>
          </a:xfrm>
          <a:prstGeom prst="rect">
            <a:avLst/>
          </a:prstGeom>
        </p:spPr>
      </p:pic>
      <p:pic>
        <p:nvPicPr>
          <p:cNvPr id="30" name="Picture 29" descr="A picture containing text&#10;&#10;Description automatically generated">
            <a:extLst>
              <a:ext uri="{FF2B5EF4-FFF2-40B4-BE49-F238E27FC236}">
                <a16:creationId xmlns:a16="http://schemas.microsoft.com/office/drawing/2014/main" id="{0BB9C707-5259-40E1-9378-58397398DC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39851" y="4722803"/>
            <a:ext cx="1599695" cy="1599695"/>
          </a:xfrm>
          <a:prstGeom prst="rect">
            <a:avLst/>
          </a:prstGeom>
        </p:spPr>
      </p:pic>
      <p:pic>
        <p:nvPicPr>
          <p:cNvPr id="31" name="Picture 30" descr="A picture containing text&#10;&#10;Description automatically generated">
            <a:extLst>
              <a:ext uri="{FF2B5EF4-FFF2-40B4-BE49-F238E27FC236}">
                <a16:creationId xmlns:a16="http://schemas.microsoft.com/office/drawing/2014/main" id="{39BB5D38-4DC4-4308-8837-46B36CAB01E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92788" y="4658148"/>
            <a:ext cx="1411395" cy="16902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482266" y="4743175"/>
            <a:ext cx="1120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390064" y="310318"/>
            <a:ext cx="115306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u="sng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A: </a:t>
            </a:r>
            <a:r>
              <a:rPr lang="en-US" sz="6600" b="1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Which is Naomi’s new bicycle?</a:t>
            </a:r>
          </a:p>
          <a:p>
            <a:r>
              <a:rPr lang="en-US" sz="6600" b="1" u="sng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B: </a:t>
            </a:r>
            <a:r>
              <a:rPr lang="en-US" sz="6600" b="1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The red one is (she).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68D0D1-5361-4BFC-A85B-BBFCF1193D38}"/>
              </a:ext>
            </a:extLst>
          </p:cNvPr>
          <p:cNvSpPr txBox="1"/>
          <p:nvPr/>
        </p:nvSpPr>
        <p:spPr>
          <a:xfrm>
            <a:off x="4700999" y="1787638"/>
            <a:ext cx="27900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0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hers</a:t>
            </a:r>
          </a:p>
        </p:txBody>
      </p:sp>
    </p:spTree>
    <p:extLst>
      <p:ext uri="{BB962C8B-B14F-4D97-AF65-F5344CB8AC3E}">
        <p14:creationId xmlns:p14="http://schemas.microsoft.com/office/powerpoint/2010/main" val="225624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6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りんごのイラスト（フルーツ）">
            <a:extLst>
              <a:ext uri="{FF2B5EF4-FFF2-40B4-BE49-F238E27FC236}">
                <a16:creationId xmlns:a16="http://schemas.microsoft.com/office/drawing/2014/main" id="{66FE17BC-2526-4843-ACE0-8DA7542A7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61" y="4728658"/>
            <a:ext cx="1410387" cy="141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DF9A328-773D-449E-9813-C92D1780B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469" y="4636379"/>
            <a:ext cx="1411395" cy="1780940"/>
          </a:xfrm>
          <a:prstGeom prst="rect">
            <a:avLst/>
          </a:prstGeom>
        </p:spPr>
      </p:pic>
      <p:pic>
        <p:nvPicPr>
          <p:cNvPr id="27" name="Picture 26" descr="A pink apple with a green stem&#10;&#10;Description automatically generated with low confidence">
            <a:extLst>
              <a:ext uri="{FF2B5EF4-FFF2-40B4-BE49-F238E27FC236}">
                <a16:creationId xmlns:a16="http://schemas.microsoft.com/office/drawing/2014/main" id="{FCD86423-E577-4C40-9FC7-730C55ED9F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9572" y="4820937"/>
            <a:ext cx="1599695" cy="1495715"/>
          </a:xfrm>
          <a:prstGeom prst="rect">
            <a:avLst/>
          </a:prstGeom>
        </p:spPr>
      </p:pic>
      <p:pic>
        <p:nvPicPr>
          <p:cNvPr id="28" name="Picture 27" descr="A picture containing plant&#10;&#10;Description automatically generated">
            <a:extLst>
              <a:ext uri="{FF2B5EF4-FFF2-40B4-BE49-F238E27FC236}">
                <a16:creationId xmlns:a16="http://schemas.microsoft.com/office/drawing/2014/main" id="{0AAA4604-B771-41AD-8A42-2635C0AFD9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5849" y="4650398"/>
            <a:ext cx="1227264" cy="1593849"/>
          </a:xfrm>
          <a:prstGeom prst="rect">
            <a:avLst/>
          </a:prstGeom>
        </p:spPr>
      </p:pic>
      <p:pic>
        <p:nvPicPr>
          <p:cNvPr id="29" name="Picture 28" descr="A picture containing icon&#10;&#10;Description automatically generated">
            <a:extLst>
              <a:ext uri="{FF2B5EF4-FFF2-40B4-BE49-F238E27FC236}">
                <a16:creationId xmlns:a16="http://schemas.microsoft.com/office/drawing/2014/main" id="{427E32C9-152D-4022-8F9C-F8E0EBF3AB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9179" y="4743175"/>
            <a:ext cx="1563430" cy="1567348"/>
          </a:xfrm>
          <a:prstGeom prst="rect">
            <a:avLst/>
          </a:prstGeom>
        </p:spPr>
      </p:pic>
      <p:pic>
        <p:nvPicPr>
          <p:cNvPr id="30" name="Picture 29" descr="A picture containing text&#10;&#10;Description automatically generated">
            <a:extLst>
              <a:ext uri="{FF2B5EF4-FFF2-40B4-BE49-F238E27FC236}">
                <a16:creationId xmlns:a16="http://schemas.microsoft.com/office/drawing/2014/main" id="{0BB9C707-5259-40E1-9378-58397398DC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39851" y="4722803"/>
            <a:ext cx="1599695" cy="1599695"/>
          </a:xfrm>
          <a:prstGeom prst="rect">
            <a:avLst/>
          </a:prstGeom>
        </p:spPr>
      </p:pic>
      <p:pic>
        <p:nvPicPr>
          <p:cNvPr id="31" name="Picture 30" descr="A picture containing text&#10;&#10;Description automatically generated">
            <a:extLst>
              <a:ext uri="{FF2B5EF4-FFF2-40B4-BE49-F238E27FC236}">
                <a16:creationId xmlns:a16="http://schemas.microsoft.com/office/drawing/2014/main" id="{39BB5D38-4DC4-4308-8837-46B36CAB01E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92788" y="4658148"/>
            <a:ext cx="1411395" cy="16902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482266" y="4743175"/>
            <a:ext cx="1120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390064" y="310318"/>
            <a:ext cx="115306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u="sng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A: </a:t>
            </a:r>
            <a:r>
              <a:rPr lang="en-US" sz="6600" b="1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(	) bag is this?</a:t>
            </a:r>
          </a:p>
          <a:p>
            <a:r>
              <a:rPr lang="en-US" sz="6600" b="1" u="sng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B: </a:t>
            </a:r>
            <a:r>
              <a:rPr lang="en-US" sz="6600" b="1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It’s mine.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1ACCCA-4DBB-4E88-8790-67B4F28A1EF2}"/>
              </a:ext>
            </a:extLst>
          </p:cNvPr>
          <p:cNvSpPr txBox="1"/>
          <p:nvPr/>
        </p:nvSpPr>
        <p:spPr>
          <a:xfrm>
            <a:off x="-107659" y="2716132"/>
            <a:ext cx="1240731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dirty="0">
                <a:latin typeface="Arial Rounded MT Bold" panose="020F0704030504030204" pitchFamily="34" charset="0"/>
              </a:rPr>
              <a:t>1. which 2. where 3. when 4. whose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E2A15AF-FCA4-4E25-B0A7-573702618CD7}"/>
              </a:ext>
            </a:extLst>
          </p:cNvPr>
          <p:cNvSpPr/>
          <p:nvPr/>
        </p:nvSpPr>
        <p:spPr>
          <a:xfrm>
            <a:off x="8727223" y="2731073"/>
            <a:ext cx="1013145" cy="993914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1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りんごのイラスト（フルーツ）">
            <a:extLst>
              <a:ext uri="{FF2B5EF4-FFF2-40B4-BE49-F238E27FC236}">
                <a16:creationId xmlns:a16="http://schemas.microsoft.com/office/drawing/2014/main" id="{66FE17BC-2526-4843-ACE0-8DA7542A7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61" y="4728658"/>
            <a:ext cx="1410387" cy="141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DF9A328-773D-449E-9813-C92D1780B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469" y="4636379"/>
            <a:ext cx="1411395" cy="1780940"/>
          </a:xfrm>
          <a:prstGeom prst="rect">
            <a:avLst/>
          </a:prstGeom>
        </p:spPr>
      </p:pic>
      <p:pic>
        <p:nvPicPr>
          <p:cNvPr id="27" name="Picture 26" descr="A pink apple with a green stem&#10;&#10;Description automatically generated with low confidence">
            <a:extLst>
              <a:ext uri="{FF2B5EF4-FFF2-40B4-BE49-F238E27FC236}">
                <a16:creationId xmlns:a16="http://schemas.microsoft.com/office/drawing/2014/main" id="{FCD86423-E577-4C40-9FC7-730C55ED9F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9572" y="4820937"/>
            <a:ext cx="1599695" cy="1495715"/>
          </a:xfrm>
          <a:prstGeom prst="rect">
            <a:avLst/>
          </a:prstGeom>
        </p:spPr>
      </p:pic>
      <p:pic>
        <p:nvPicPr>
          <p:cNvPr id="28" name="Picture 27" descr="A picture containing plant&#10;&#10;Description automatically generated">
            <a:extLst>
              <a:ext uri="{FF2B5EF4-FFF2-40B4-BE49-F238E27FC236}">
                <a16:creationId xmlns:a16="http://schemas.microsoft.com/office/drawing/2014/main" id="{0AAA4604-B771-41AD-8A42-2635C0AFD9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5849" y="4650398"/>
            <a:ext cx="1227264" cy="1593849"/>
          </a:xfrm>
          <a:prstGeom prst="rect">
            <a:avLst/>
          </a:prstGeom>
        </p:spPr>
      </p:pic>
      <p:pic>
        <p:nvPicPr>
          <p:cNvPr id="29" name="Picture 28" descr="A picture containing icon&#10;&#10;Description automatically generated">
            <a:extLst>
              <a:ext uri="{FF2B5EF4-FFF2-40B4-BE49-F238E27FC236}">
                <a16:creationId xmlns:a16="http://schemas.microsoft.com/office/drawing/2014/main" id="{427E32C9-152D-4022-8F9C-F8E0EBF3AB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9179" y="4743175"/>
            <a:ext cx="1563430" cy="1567348"/>
          </a:xfrm>
          <a:prstGeom prst="rect">
            <a:avLst/>
          </a:prstGeom>
        </p:spPr>
      </p:pic>
      <p:pic>
        <p:nvPicPr>
          <p:cNvPr id="30" name="Picture 29" descr="A picture containing text&#10;&#10;Description automatically generated">
            <a:extLst>
              <a:ext uri="{FF2B5EF4-FFF2-40B4-BE49-F238E27FC236}">
                <a16:creationId xmlns:a16="http://schemas.microsoft.com/office/drawing/2014/main" id="{0BB9C707-5259-40E1-9378-58397398DC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39851" y="4722803"/>
            <a:ext cx="1599695" cy="1599695"/>
          </a:xfrm>
          <a:prstGeom prst="rect">
            <a:avLst/>
          </a:prstGeom>
        </p:spPr>
      </p:pic>
      <p:pic>
        <p:nvPicPr>
          <p:cNvPr id="31" name="Picture 30" descr="A picture containing text&#10;&#10;Description automatically generated">
            <a:extLst>
              <a:ext uri="{FF2B5EF4-FFF2-40B4-BE49-F238E27FC236}">
                <a16:creationId xmlns:a16="http://schemas.microsoft.com/office/drawing/2014/main" id="{39BB5D38-4DC4-4308-8837-46B36CAB01E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92788" y="4658148"/>
            <a:ext cx="1411395" cy="16902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482266" y="4743175"/>
            <a:ext cx="1120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390064" y="310318"/>
            <a:ext cx="115306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u="sng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A: </a:t>
            </a:r>
            <a:r>
              <a:rPr lang="en-US" sz="5000" b="1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I hear you are going to Australia this summer.</a:t>
            </a:r>
          </a:p>
          <a:p>
            <a:r>
              <a:rPr lang="en-US" sz="5000" b="1" u="sng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B: </a:t>
            </a:r>
            <a:r>
              <a:rPr lang="en-US" sz="5000" b="1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Yes. I’m going to study English.</a:t>
            </a:r>
          </a:p>
          <a:p>
            <a:r>
              <a:rPr lang="en-US" sz="5000" b="1" u="sng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A: </a:t>
            </a:r>
            <a:r>
              <a:rPr lang="en-US" sz="5000" b="1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(	) you excited?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1ACCCA-4DBB-4E88-8790-67B4F28A1EF2}"/>
              </a:ext>
            </a:extLst>
          </p:cNvPr>
          <p:cNvSpPr txBox="1"/>
          <p:nvPr/>
        </p:nvSpPr>
        <p:spPr>
          <a:xfrm>
            <a:off x="-164178" y="3457694"/>
            <a:ext cx="124073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latin typeface="Arial Rounded MT Bold" panose="020F0704030504030204" pitchFamily="34" charset="0"/>
              </a:rPr>
              <a:t>1. do 2. are 3. have 4. can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E2A15AF-FCA4-4E25-B0A7-573702618CD7}"/>
              </a:ext>
            </a:extLst>
          </p:cNvPr>
          <p:cNvSpPr/>
          <p:nvPr/>
        </p:nvSpPr>
        <p:spPr>
          <a:xfrm>
            <a:off x="3589572" y="3508414"/>
            <a:ext cx="1013145" cy="993914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5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りんごのイラスト（フルーツ）">
            <a:extLst>
              <a:ext uri="{FF2B5EF4-FFF2-40B4-BE49-F238E27FC236}">
                <a16:creationId xmlns:a16="http://schemas.microsoft.com/office/drawing/2014/main" id="{66FE17BC-2526-4843-ACE0-8DA7542A7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61" y="4728658"/>
            <a:ext cx="1410387" cy="141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DF9A328-773D-449E-9813-C92D1780B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469" y="4636379"/>
            <a:ext cx="1411395" cy="1780940"/>
          </a:xfrm>
          <a:prstGeom prst="rect">
            <a:avLst/>
          </a:prstGeom>
        </p:spPr>
      </p:pic>
      <p:pic>
        <p:nvPicPr>
          <p:cNvPr id="27" name="Picture 26" descr="A pink apple with a green stem&#10;&#10;Description automatically generated with low confidence">
            <a:extLst>
              <a:ext uri="{FF2B5EF4-FFF2-40B4-BE49-F238E27FC236}">
                <a16:creationId xmlns:a16="http://schemas.microsoft.com/office/drawing/2014/main" id="{FCD86423-E577-4C40-9FC7-730C55ED9F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9572" y="4820937"/>
            <a:ext cx="1599695" cy="1495715"/>
          </a:xfrm>
          <a:prstGeom prst="rect">
            <a:avLst/>
          </a:prstGeom>
        </p:spPr>
      </p:pic>
      <p:pic>
        <p:nvPicPr>
          <p:cNvPr id="28" name="Picture 27" descr="A picture containing plant&#10;&#10;Description automatically generated">
            <a:extLst>
              <a:ext uri="{FF2B5EF4-FFF2-40B4-BE49-F238E27FC236}">
                <a16:creationId xmlns:a16="http://schemas.microsoft.com/office/drawing/2014/main" id="{0AAA4604-B771-41AD-8A42-2635C0AFD9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5849" y="4650398"/>
            <a:ext cx="1227264" cy="1593849"/>
          </a:xfrm>
          <a:prstGeom prst="rect">
            <a:avLst/>
          </a:prstGeom>
        </p:spPr>
      </p:pic>
      <p:pic>
        <p:nvPicPr>
          <p:cNvPr id="29" name="Picture 28" descr="A picture containing icon&#10;&#10;Description automatically generated">
            <a:extLst>
              <a:ext uri="{FF2B5EF4-FFF2-40B4-BE49-F238E27FC236}">
                <a16:creationId xmlns:a16="http://schemas.microsoft.com/office/drawing/2014/main" id="{427E32C9-152D-4022-8F9C-F8E0EBF3AB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9179" y="4743175"/>
            <a:ext cx="1563430" cy="1567348"/>
          </a:xfrm>
          <a:prstGeom prst="rect">
            <a:avLst/>
          </a:prstGeom>
        </p:spPr>
      </p:pic>
      <p:pic>
        <p:nvPicPr>
          <p:cNvPr id="30" name="Picture 29" descr="A picture containing text&#10;&#10;Description automatically generated">
            <a:extLst>
              <a:ext uri="{FF2B5EF4-FFF2-40B4-BE49-F238E27FC236}">
                <a16:creationId xmlns:a16="http://schemas.microsoft.com/office/drawing/2014/main" id="{0BB9C707-5259-40E1-9378-58397398DC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39851" y="4722803"/>
            <a:ext cx="1599695" cy="1599695"/>
          </a:xfrm>
          <a:prstGeom prst="rect">
            <a:avLst/>
          </a:prstGeom>
        </p:spPr>
      </p:pic>
      <p:pic>
        <p:nvPicPr>
          <p:cNvPr id="31" name="Picture 30" descr="A picture containing text&#10;&#10;Description automatically generated">
            <a:extLst>
              <a:ext uri="{FF2B5EF4-FFF2-40B4-BE49-F238E27FC236}">
                <a16:creationId xmlns:a16="http://schemas.microsoft.com/office/drawing/2014/main" id="{39BB5D38-4DC4-4308-8837-46B36CAB01E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92788" y="4658148"/>
            <a:ext cx="1411395" cy="16902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482266" y="4743175"/>
            <a:ext cx="1120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390064" y="310318"/>
            <a:ext cx="115306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We can get new ideas by (	) with a lot of people.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7DA3C9-15C4-40A4-9AE9-950C8987EF57}"/>
              </a:ext>
            </a:extLst>
          </p:cNvPr>
          <p:cNvSpPr txBox="1"/>
          <p:nvPr/>
        </p:nvSpPr>
        <p:spPr>
          <a:xfrm>
            <a:off x="-215317" y="2550473"/>
            <a:ext cx="124073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800" dirty="0">
                <a:latin typeface="Arial Rounded MT Bold" panose="020F0704030504030204" pitchFamily="34" charset="0"/>
              </a:rPr>
              <a:t>1. talking 2. talked 3. have talked 4. to talk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5DF23B0-3D65-4DA6-9B30-6D551EF39676}"/>
              </a:ext>
            </a:extLst>
          </p:cNvPr>
          <p:cNvSpPr/>
          <p:nvPr/>
        </p:nvSpPr>
        <p:spPr>
          <a:xfrm>
            <a:off x="-24307" y="2561696"/>
            <a:ext cx="1013145" cy="993914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4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りんごのイラスト（フルーツ）">
            <a:extLst>
              <a:ext uri="{FF2B5EF4-FFF2-40B4-BE49-F238E27FC236}">
                <a16:creationId xmlns:a16="http://schemas.microsoft.com/office/drawing/2014/main" id="{66FE17BC-2526-4843-ACE0-8DA7542A7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61" y="4728658"/>
            <a:ext cx="1410387" cy="141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DF9A328-773D-449E-9813-C92D1780B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469" y="4636379"/>
            <a:ext cx="1411395" cy="1780940"/>
          </a:xfrm>
          <a:prstGeom prst="rect">
            <a:avLst/>
          </a:prstGeom>
        </p:spPr>
      </p:pic>
      <p:pic>
        <p:nvPicPr>
          <p:cNvPr id="27" name="Picture 26" descr="A pink apple with a green stem&#10;&#10;Description automatically generated with low confidence">
            <a:extLst>
              <a:ext uri="{FF2B5EF4-FFF2-40B4-BE49-F238E27FC236}">
                <a16:creationId xmlns:a16="http://schemas.microsoft.com/office/drawing/2014/main" id="{FCD86423-E577-4C40-9FC7-730C55ED9F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9572" y="4820937"/>
            <a:ext cx="1599695" cy="1495715"/>
          </a:xfrm>
          <a:prstGeom prst="rect">
            <a:avLst/>
          </a:prstGeom>
        </p:spPr>
      </p:pic>
      <p:pic>
        <p:nvPicPr>
          <p:cNvPr id="28" name="Picture 27" descr="A picture containing plant&#10;&#10;Description automatically generated">
            <a:extLst>
              <a:ext uri="{FF2B5EF4-FFF2-40B4-BE49-F238E27FC236}">
                <a16:creationId xmlns:a16="http://schemas.microsoft.com/office/drawing/2014/main" id="{0AAA4604-B771-41AD-8A42-2635C0AFD9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5849" y="4650398"/>
            <a:ext cx="1227264" cy="1593849"/>
          </a:xfrm>
          <a:prstGeom prst="rect">
            <a:avLst/>
          </a:prstGeom>
        </p:spPr>
      </p:pic>
      <p:pic>
        <p:nvPicPr>
          <p:cNvPr id="29" name="Picture 28" descr="A picture containing icon&#10;&#10;Description automatically generated">
            <a:extLst>
              <a:ext uri="{FF2B5EF4-FFF2-40B4-BE49-F238E27FC236}">
                <a16:creationId xmlns:a16="http://schemas.microsoft.com/office/drawing/2014/main" id="{427E32C9-152D-4022-8F9C-F8E0EBF3AB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9179" y="4743175"/>
            <a:ext cx="1563430" cy="1567348"/>
          </a:xfrm>
          <a:prstGeom prst="rect">
            <a:avLst/>
          </a:prstGeom>
        </p:spPr>
      </p:pic>
      <p:pic>
        <p:nvPicPr>
          <p:cNvPr id="30" name="Picture 29" descr="A picture containing text&#10;&#10;Description automatically generated">
            <a:extLst>
              <a:ext uri="{FF2B5EF4-FFF2-40B4-BE49-F238E27FC236}">
                <a16:creationId xmlns:a16="http://schemas.microsoft.com/office/drawing/2014/main" id="{0BB9C707-5259-40E1-9378-58397398DC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39851" y="4722803"/>
            <a:ext cx="1599695" cy="1599695"/>
          </a:xfrm>
          <a:prstGeom prst="rect">
            <a:avLst/>
          </a:prstGeom>
        </p:spPr>
      </p:pic>
      <p:pic>
        <p:nvPicPr>
          <p:cNvPr id="31" name="Picture 30" descr="A picture containing text&#10;&#10;Description automatically generated">
            <a:extLst>
              <a:ext uri="{FF2B5EF4-FFF2-40B4-BE49-F238E27FC236}">
                <a16:creationId xmlns:a16="http://schemas.microsoft.com/office/drawing/2014/main" id="{39BB5D38-4DC4-4308-8837-46B36CAB01E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92788" y="4658148"/>
            <a:ext cx="1411395" cy="16902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BF7BC-0DEC-4D10-8DDC-0491525AFEE6}"/>
              </a:ext>
            </a:extLst>
          </p:cNvPr>
          <p:cNvSpPr txBox="1"/>
          <p:nvPr/>
        </p:nvSpPr>
        <p:spPr>
          <a:xfrm>
            <a:off x="482266" y="4743175"/>
            <a:ext cx="1120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8157DE-BBA6-4D2B-8275-B3720C6FF2BF}"/>
              </a:ext>
            </a:extLst>
          </p:cNvPr>
          <p:cNvSpPr txBox="1"/>
          <p:nvPr/>
        </p:nvSpPr>
        <p:spPr>
          <a:xfrm>
            <a:off x="2080535" y="4779458"/>
            <a:ext cx="111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2DC75C-59C9-4C87-BB5A-76BA932FCF24}"/>
              </a:ext>
            </a:extLst>
          </p:cNvPr>
          <p:cNvSpPr txBox="1"/>
          <p:nvPr/>
        </p:nvSpPr>
        <p:spPr>
          <a:xfrm>
            <a:off x="3727767" y="4792940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62E0E9-1C28-4420-A877-46B1346C2174}"/>
              </a:ext>
            </a:extLst>
          </p:cNvPr>
          <p:cNvSpPr txBox="1"/>
          <p:nvPr/>
        </p:nvSpPr>
        <p:spPr>
          <a:xfrm>
            <a:off x="5299134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6724D-2066-49EA-8DF3-713366879C0D}"/>
              </a:ext>
            </a:extLst>
          </p:cNvPr>
          <p:cNvSpPr txBox="1"/>
          <p:nvPr/>
        </p:nvSpPr>
        <p:spPr>
          <a:xfrm>
            <a:off x="7154147" y="4779961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2C1DE-1ABC-431B-AF3C-43DCD0D7BA19}"/>
              </a:ext>
            </a:extLst>
          </p:cNvPr>
          <p:cNvSpPr txBox="1"/>
          <p:nvPr/>
        </p:nvSpPr>
        <p:spPr>
          <a:xfrm>
            <a:off x="8863158" y="4792939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162A02-2356-45A6-8185-36E63F630974}"/>
              </a:ext>
            </a:extLst>
          </p:cNvPr>
          <p:cNvSpPr txBox="1"/>
          <p:nvPr/>
        </p:nvSpPr>
        <p:spPr>
          <a:xfrm>
            <a:off x="10551313" y="4774645"/>
            <a:ext cx="1061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F0674E-9CD1-4E0F-9EF0-8E6FC2E246C4}"/>
              </a:ext>
            </a:extLst>
          </p:cNvPr>
          <p:cNvSpPr txBox="1"/>
          <p:nvPr/>
        </p:nvSpPr>
        <p:spPr>
          <a:xfrm>
            <a:off x="390064" y="310318"/>
            <a:ext cx="115306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u="sng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A: </a:t>
            </a:r>
            <a:r>
              <a:rPr lang="en-US" sz="5000" b="1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What are you looking for?</a:t>
            </a:r>
          </a:p>
          <a:p>
            <a:r>
              <a:rPr lang="en-US" sz="5000" b="1" u="sng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B: </a:t>
            </a:r>
            <a:r>
              <a:rPr lang="en-US" sz="5000" b="1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I’m looking for my pen.</a:t>
            </a:r>
          </a:p>
          <a:p>
            <a:r>
              <a:rPr lang="en-US" sz="5000" b="1" u="sng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A: </a:t>
            </a:r>
            <a:r>
              <a:rPr lang="en-US" sz="5000" b="1" dirty="0">
                <a:latin typeface="Arial Rounded MT Bold" panose="020F0704030504030204" pitchFamily="34" charset="0"/>
                <a:ea typeface="Yu Gothic UI Semibold" panose="020B0700000000000000" pitchFamily="34" charset="-128"/>
                <a:cs typeface="Aldhabi" panose="020B0604020202020204" pitchFamily="2" charset="-78"/>
              </a:rPr>
              <a:t>If you can’t find your pen, please use (	).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1ACCCA-4DBB-4E88-8790-67B4F28A1EF2}"/>
              </a:ext>
            </a:extLst>
          </p:cNvPr>
          <p:cNvSpPr txBox="1"/>
          <p:nvPr/>
        </p:nvSpPr>
        <p:spPr>
          <a:xfrm>
            <a:off x="-164178" y="3457694"/>
            <a:ext cx="124073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latin typeface="Arial Rounded MT Bold" panose="020F0704030504030204" pitchFamily="34" charset="0"/>
              </a:rPr>
              <a:t>1. your 2. my 3. yours 4. mine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E2A15AF-FCA4-4E25-B0A7-573702618CD7}"/>
              </a:ext>
            </a:extLst>
          </p:cNvPr>
          <p:cNvSpPr/>
          <p:nvPr/>
        </p:nvSpPr>
        <p:spPr>
          <a:xfrm>
            <a:off x="8026036" y="3447301"/>
            <a:ext cx="1013145" cy="993914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0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2" grpId="0"/>
      <p:bldP spid="23" grpId="0"/>
      <p:bldP spid="24" grpId="0"/>
      <p:bldP spid="25" grpId="0"/>
      <p:bldP spid="26" grpId="0"/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692</Words>
  <Application>Microsoft Office PowerPoint</Application>
  <PresentationFormat>Widescreen</PresentationFormat>
  <Paragraphs>215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 Nagler</dc:creator>
  <cp:lastModifiedBy>Ada Nagler</cp:lastModifiedBy>
  <cp:revision>8</cp:revision>
  <dcterms:created xsi:type="dcterms:W3CDTF">2022-02-07T03:20:52Z</dcterms:created>
  <dcterms:modified xsi:type="dcterms:W3CDTF">2022-02-07T04:51:08Z</dcterms:modified>
</cp:coreProperties>
</file>