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8D84E"/>
    <a:srgbClr val="004FAE"/>
    <a:srgbClr val="FFA901"/>
    <a:srgbClr val="0F99CA"/>
    <a:srgbClr val="DB446F"/>
    <a:srgbClr val="E9EAEC"/>
    <a:srgbClr val="00A47F"/>
    <a:srgbClr val="B59407"/>
    <a:srgbClr val="FBE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83E2E-C153-435C-8DA6-7ED8AE82E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7DBEF-C0D7-4632-82B8-41301CE61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EF145-6856-4835-B014-B0CAE599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D10E1-93BB-4E5E-8329-2A844A48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E9A6-89ED-4783-AFF2-D809AE04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58264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D7C1B-ADD5-495E-BDCC-03C4995F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C1C68-BC01-44F5-A872-6B307BD59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9A93C-1A21-4037-92FF-19378A056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C62A2-0D4B-417E-9973-28361027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F9643-0FC0-49F4-B165-2D38A50E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45620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ADFB4-2CE0-4A76-9B94-1906B1B8E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C1AE2-C4B6-4CDE-BEBC-C82724536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3C026-6F16-47FA-B835-6E2A03F9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4CCB7-61EA-4C00-AB16-9447966B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589FD-F83C-4127-A260-C05612F2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68190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7B71F-4387-4D37-83B6-CC5E6ED7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ED7A-0971-4672-A211-010C8860D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35105-2AF5-41EE-BBC4-B50EAE08B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59EEB-C253-42AC-988A-028C55C2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5E7DC-F895-456C-970E-D0BD56EB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12735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2AE7-0F06-4C48-AFAC-EFBB7FB6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47801-CE0D-490E-A265-70C00F678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EE302-0617-426C-8F91-B90C96EA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2390A-2430-4654-9A38-6B2CA9752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99B71-F831-4523-80A9-D8BCC548C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92831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D1BC-41D6-45D6-95B5-AC6B5784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200A-49BA-4CCE-92EE-405601C2F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FBF21-1861-493B-BEA9-B8BF7DC6A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44199-1D28-4A45-A82F-F21E94CA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BBE71-F6F5-4A89-A595-D73A41B99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6E97F-2B1F-4406-BC3D-337836B3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7192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7A5C6-B97C-4047-94AC-1463D8E05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90E0C-60C9-44A4-B176-F6247F569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C3E0E-DB95-43FB-8CF0-78ABF1B32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81B664-FE1B-4E8E-88EA-5C6550EDA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7638F-B7A8-491A-9DE3-B3470377F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D4C04B-DA3A-417A-B0FD-8B738416D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18783-9185-4F08-A233-917D7BA9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B0AE5-1606-4C54-B642-4A2549A9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23178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04D74-FACD-49C8-95DD-7A01CCEE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7A84C4-318D-4E62-AB8B-A8CA7D48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A638C-B0DB-46BF-94B5-34DF2456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E61D3-3F80-4B2F-A51A-2F620CFA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48976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F9DFE-644E-47E3-B39A-7F5B74639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D03C3C-7AC8-4907-9FD4-EB7153105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76815-8DA6-4EEB-8C13-231E7D87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73737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346B-ABFF-48B5-84B5-958ECC50F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277F2-64B6-4D48-815F-84F61423B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B454A-D5C3-4120-8983-F4DCB64E5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422C4-C4E6-454E-AB80-6D2903B7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2CFE9-D93A-4072-AB17-E1EC010B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1A28B-444F-490E-B3F8-2008CA2C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15399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CF59-0C1B-41E8-9D53-8634A7592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7C7C1-AFFF-4E50-AB98-43223E380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A656C-1812-4451-8F43-F2394D146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07243-5954-4915-84F8-90441912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31559-F55B-4269-B913-17BAC15B4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B8FF2-C533-4B3E-B103-82F90C9CB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68825"/>
      </p:ext>
    </p:extLst>
  </p:cSld>
  <p:clrMapOvr>
    <a:masterClrMapping/>
  </p:clrMapOvr>
  <p:transition spd="slow" advClick="0"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3A97D7"/>
            </a:gs>
            <a:gs pos="16000">
              <a:srgbClr val="6FD8FD"/>
            </a:gs>
            <a:gs pos="100000">
              <a:srgbClr val="004FA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8D9DA5-7273-422C-8692-02CD01FD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018AF-781A-4191-8908-64535C7F2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B7ACB-9CD1-4285-8E59-6793CB9FE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3306-5EF4-41C5-BE70-BFD1E77E041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2E98-F6D6-425F-AE4A-3A5C24796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A6581-E97D-405A-B134-B573C3475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926D0-FF12-4441-B295-2D92DF72F1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44B2DC-1767-4AD8-B647-DF9816221C72}"/>
              </a:ext>
            </a:extLst>
          </p:cNvPr>
          <p:cNvSpPr/>
          <p:nvPr userDrawn="1"/>
        </p:nvSpPr>
        <p:spPr>
          <a:xfrm>
            <a:off x="11211340" y="4801"/>
            <a:ext cx="1001351" cy="6853199"/>
          </a:xfrm>
          <a:prstGeom prst="rect">
            <a:avLst/>
          </a:prstGeom>
          <a:gradFill>
            <a:gsLst>
              <a:gs pos="59000">
                <a:srgbClr val="3A97D7"/>
              </a:gs>
              <a:gs pos="16000">
                <a:srgbClr val="6FD8FD"/>
              </a:gs>
              <a:gs pos="100000">
                <a:srgbClr val="004FAE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D89428-4CFE-4D70-9F95-5FD55A4148BF}"/>
              </a:ext>
            </a:extLst>
          </p:cNvPr>
          <p:cNvSpPr/>
          <p:nvPr userDrawn="1"/>
        </p:nvSpPr>
        <p:spPr>
          <a:xfrm>
            <a:off x="0" y="0"/>
            <a:ext cx="980661" cy="6853199"/>
          </a:xfrm>
          <a:prstGeom prst="rect">
            <a:avLst/>
          </a:prstGeom>
          <a:gradFill flip="none" rotWithShape="1">
            <a:gsLst>
              <a:gs pos="59000">
                <a:srgbClr val="3A97D7"/>
              </a:gs>
              <a:gs pos="16000">
                <a:srgbClr val="6FD8FD"/>
              </a:gs>
              <a:gs pos="100000">
                <a:srgbClr val="004FA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E3AEBEA4-03B8-4997-8B59-9C47C458BA9B}"/>
              </a:ext>
            </a:extLst>
          </p:cNvPr>
          <p:cNvSpPr/>
          <p:nvPr userDrawn="1"/>
        </p:nvSpPr>
        <p:spPr>
          <a:xfrm>
            <a:off x="0" y="5875479"/>
            <a:ext cx="12192000" cy="977719"/>
          </a:xfrm>
          <a:prstGeom prst="trapezoid">
            <a:avLst>
              <a:gd name="adj" fmla="val 100276"/>
            </a:avLst>
          </a:prstGeom>
          <a:solidFill>
            <a:srgbClr val="004F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6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sndAc>
      <p:stSnd>
        <p:snd r:embed="rId13" name="drumroll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val 111">
            <a:extLst>
              <a:ext uri="{FF2B5EF4-FFF2-40B4-BE49-F238E27FC236}">
                <a16:creationId xmlns:a16="http://schemas.microsoft.com/office/drawing/2014/main" id="{7D96B491-0779-4463-AC50-F72EED5526F3}"/>
              </a:ext>
            </a:extLst>
          </p:cNvPr>
          <p:cNvSpPr/>
          <p:nvPr/>
        </p:nvSpPr>
        <p:spPr>
          <a:xfrm>
            <a:off x="3568922" y="1115694"/>
            <a:ext cx="4344419" cy="4890856"/>
          </a:xfrm>
          <a:prstGeom prst="ellipse">
            <a:avLst/>
          </a:prstGeom>
          <a:solidFill>
            <a:schemeClr val="tx1">
              <a:alpha val="37000"/>
            </a:schemeClr>
          </a:solidFill>
          <a:ln>
            <a:noFill/>
          </a:ln>
          <a:effectLst>
            <a:softEdge rad="393700"/>
          </a:effectLst>
          <a:scene3d>
            <a:camera prst="orthographicFront"/>
            <a:lightRig rig="threePt" dir="t"/>
          </a:scene3d>
          <a:sp3d>
            <a:contourClr>
              <a:srgbClr val="00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85A21682-E971-4A53-80B5-C13B280F8EB4}"/>
              </a:ext>
            </a:extLst>
          </p:cNvPr>
          <p:cNvSpPr/>
          <p:nvPr/>
        </p:nvSpPr>
        <p:spPr>
          <a:xfrm>
            <a:off x="5026721" y="4641209"/>
            <a:ext cx="2186676" cy="1719819"/>
          </a:xfrm>
          <a:prstGeom prst="trapezoid">
            <a:avLst>
              <a:gd name="adj" fmla="val 42995"/>
            </a:avLst>
          </a:prstGeom>
          <a:solidFill>
            <a:srgbClr val="000066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Spinning Wheel">
            <a:extLst>
              <a:ext uri="{FF2B5EF4-FFF2-40B4-BE49-F238E27FC236}">
                <a16:creationId xmlns:a16="http://schemas.microsoft.com/office/drawing/2014/main" id="{735E68A4-ED31-40CE-8D19-649A482BA93A}"/>
              </a:ext>
            </a:extLst>
          </p:cNvPr>
          <p:cNvGrpSpPr/>
          <p:nvPr/>
        </p:nvGrpSpPr>
        <p:grpSpPr>
          <a:xfrm>
            <a:off x="4110572" y="1450038"/>
            <a:ext cx="3988519" cy="3988519"/>
            <a:chOff x="4110572" y="1450038"/>
            <a:chExt cx="3988519" cy="398851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79ED59C-7B69-4C7C-8487-E5F38B1E8F5E}"/>
                </a:ext>
              </a:extLst>
            </p:cNvPr>
            <p:cNvGrpSpPr/>
            <p:nvPr/>
          </p:nvGrpSpPr>
          <p:grpSpPr>
            <a:xfrm>
              <a:off x="4224309" y="1557309"/>
              <a:ext cx="3743382" cy="3743382"/>
              <a:chOff x="4224310" y="1557310"/>
              <a:chExt cx="3743382" cy="3743382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A92A41F4-7C8E-45C0-AE36-6C6BAE24E9A3}"/>
                  </a:ext>
                </a:extLst>
              </p:cNvPr>
              <p:cNvSpPr/>
              <p:nvPr/>
            </p:nvSpPr>
            <p:spPr>
              <a:xfrm>
                <a:off x="5616455" y="1557310"/>
                <a:ext cx="959091" cy="1854026"/>
              </a:xfrm>
              <a:custGeom>
                <a:avLst/>
                <a:gdLst>
                  <a:gd name="connsiteX0" fmla="*/ 479546 w 959091"/>
                  <a:gd name="connsiteY0" fmla="*/ 0 h 1854026"/>
                  <a:gd name="connsiteX1" fmla="*/ 856757 w 959091"/>
                  <a:gd name="connsiteY1" fmla="*/ 38026 h 1854026"/>
                  <a:gd name="connsiteX2" fmla="*/ 959091 w 959091"/>
                  <a:gd name="connsiteY2" fmla="*/ 64339 h 1854026"/>
                  <a:gd name="connsiteX3" fmla="*/ 479545 w 959091"/>
                  <a:gd name="connsiteY3" fmla="*/ 1854026 h 1854026"/>
                  <a:gd name="connsiteX4" fmla="*/ 0 w 959091"/>
                  <a:gd name="connsiteY4" fmla="*/ 64339 h 1854026"/>
                  <a:gd name="connsiteX5" fmla="*/ 102335 w 959091"/>
                  <a:gd name="connsiteY5" fmla="*/ 38026 h 1854026"/>
                  <a:gd name="connsiteX6" fmla="*/ 479546 w 959091"/>
                  <a:gd name="connsiteY6" fmla="*/ 0 h 185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091" h="1854026">
                    <a:moveTo>
                      <a:pt x="479546" y="0"/>
                    </a:moveTo>
                    <a:cubicBezTo>
                      <a:pt x="608759" y="0"/>
                      <a:pt x="734915" y="13094"/>
                      <a:pt x="856757" y="38026"/>
                    </a:cubicBezTo>
                    <a:lnTo>
                      <a:pt x="959091" y="64339"/>
                    </a:lnTo>
                    <a:lnTo>
                      <a:pt x="479545" y="1854026"/>
                    </a:lnTo>
                    <a:lnTo>
                      <a:pt x="0" y="64339"/>
                    </a:lnTo>
                    <a:lnTo>
                      <a:pt x="102335" y="38026"/>
                    </a:lnTo>
                    <a:cubicBezTo>
                      <a:pt x="224178" y="13094"/>
                      <a:pt x="350333" y="0"/>
                      <a:pt x="479546" y="0"/>
                    </a:cubicBezTo>
                    <a:close/>
                  </a:path>
                </a:pathLst>
              </a:custGeom>
              <a:solidFill>
                <a:srgbClr val="E9EA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2B37832-069A-4E55-B957-CC7ADFA8B1A7}"/>
                  </a:ext>
                </a:extLst>
              </p:cNvPr>
              <p:cNvSpPr/>
              <p:nvPr/>
            </p:nvSpPr>
            <p:spPr>
              <a:xfrm>
                <a:off x="6104833" y="1623926"/>
                <a:ext cx="1311265" cy="1789777"/>
              </a:xfrm>
              <a:custGeom>
                <a:avLst/>
                <a:gdLst>
                  <a:gd name="connsiteX0" fmla="*/ 479569 w 1311265"/>
                  <a:gd name="connsiteY0" fmla="*/ 0 h 1789777"/>
                  <a:gd name="connsiteX1" fmla="*/ 547752 w 1311265"/>
                  <a:gd name="connsiteY1" fmla="*/ 17532 h 1789777"/>
                  <a:gd name="connsiteX2" fmla="*/ 1181737 w 1311265"/>
                  <a:gd name="connsiteY2" fmla="*/ 360787 h 1789777"/>
                  <a:gd name="connsiteX3" fmla="*/ 1311265 w 1311265"/>
                  <a:gd name="connsiteY3" fmla="*/ 478511 h 1789777"/>
                  <a:gd name="connsiteX4" fmla="*/ 0 w 1311265"/>
                  <a:gd name="connsiteY4" fmla="*/ 1789777 h 1789777"/>
                  <a:gd name="connsiteX5" fmla="*/ 479569 w 1311265"/>
                  <a:gd name="connsiteY5" fmla="*/ 0 h 1789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1265" h="1789777">
                    <a:moveTo>
                      <a:pt x="479569" y="0"/>
                    </a:moveTo>
                    <a:lnTo>
                      <a:pt x="547752" y="17532"/>
                    </a:lnTo>
                    <a:cubicBezTo>
                      <a:pt x="782185" y="90448"/>
                      <a:pt x="996858" y="208212"/>
                      <a:pt x="1181737" y="360787"/>
                    </a:cubicBezTo>
                    <a:lnTo>
                      <a:pt x="1311265" y="478511"/>
                    </a:lnTo>
                    <a:lnTo>
                      <a:pt x="0" y="1789777"/>
                    </a:lnTo>
                    <a:lnTo>
                      <a:pt x="479569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16DBD7C-C558-48A4-954C-22F6429F10CE}"/>
                  </a:ext>
                </a:extLst>
              </p:cNvPr>
              <p:cNvSpPr/>
              <p:nvPr/>
            </p:nvSpPr>
            <p:spPr>
              <a:xfrm>
                <a:off x="4775904" y="1623926"/>
                <a:ext cx="1311264" cy="1789777"/>
              </a:xfrm>
              <a:custGeom>
                <a:avLst/>
                <a:gdLst>
                  <a:gd name="connsiteX0" fmla="*/ 831695 w 1311264"/>
                  <a:gd name="connsiteY0" fmla="*/ 0 h 1789777"/>
                  <a:gd name="connsiteX1" fmla="*/ 1311264 w 1311264"/>
                  <a:gd name="connsiteY1" fmla="*/ 1789777 h 1789777"/>
                  <a:gd name="connsiteX2" fmla="*/ 0 w 1311264"/>
                  <a:gd name="connsiteY2" fmla="*/ 478512 h 1789777"/>
                  <a:gd name="connsiteX3" fmla="*/ 129528 w 1311264"/>
                  <a:gd name="connsiteY3" fmla="*/ 360787 h 1789777"/>
                  <a:gd name="connsiteX4" fmla="*/ 763513 w 1311264"/>
                  <a:gd name="connsiteY4" fmla="*/ 17532 h 1789777"/>
                  <a:gd name="connsiteX5" fmla="*/ 831695 w 1311264"/>
                  <a:gd name="connsiteY5" fmla="*/ 0 h 1789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1264" h="1789777">
                    <a:moveTo>
                      <a:pt x="831695" y="0"/>
                    </a:moveTo>
                    <a:lnTo>
                      <a:pt x="1311264" y="1789777"/>
                    </a:lnTo>
                    <a:lnTo>
                      <a:pt x="0" y="478512"/>
                    </a:lnTo>
                    <a:lnTo>
                      <a:pt x="129528" y="360787"/>
                    </a:lnTo>
                    <a:cubicBezTo>
                      <a:pt x="314407" y="208212"/>
                      <a:pt x="529081" y="90448"/>
                      <a:pt x="763513" y="17532"/>
                    </a:cubicBezTo>
                    <a:lnTo>
                      <a:pt x="831695" y="0"/>
                    </a:lnTo>
                    <a:close/>
                  </a:path>
                </a:pathLst>
              </a:custGeom>
              <a:solidFill>
                <a:srgbClr val="FFA9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8BFD7831-A5F7-444F-BA6D-692F71488BA9}"/>
                  </a:ext>
                </a:extLst>
              </p:cNvPr>
              <p:cNvSpPr/>
              <p:nvPr/>
            </p:nvSpPr>
            <p:spPr>
              <a:xfrm>
                <a:off x="6111299" y="2108902"/>
                <a:ext cx="1789777" cy="1311266"/>
              </a:xfrm>
              <a:custGeom>
                <a:avLst/>
                <a:gdLst>
                  <a:gd name="connsiteX0" fmla="*/ 1311265 w 1789777"/>
                  <a:gd name="connsiteY0" fmla="*/ 0 h 1311266"/>
                  <a:gd name="connsiteX1" fmla="*/ 1428990 w 1789777"/>
                  <a:gd name="connsiteY1" fmla="*/ 129530 h 1311266"/>
                  <a:gd name="connsiteX2" fmla="*/ 1772245 w 1789777"/>
                  <a:gd name="connsiteY2" fmla="*/ 763515 h 1311266"/>
                  <a:gd name="connsiteX3" fmla="*/ 1789777 w 1789777"/>
                  <a:gd name="connsiteY3" fmla="*/ 831697 h 1311266"/>
                  <a:gd name="connsiteX4" fmla="*/ 0 w 1789777"/>
                  <a:gd name="connsiteY4" fmla="*/ 1311266 h 1311266"/>
                  <a:gd name="connsiteX5" fmla="*/ 1311265 w 1789777"/>
                  <a:gd name="connsiteY5" fmla="*/ 0 h 1311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77" h="1311266">
                    <a:moveTo>
                      <a:pt x="1311265" y="0"/>
                    </a:moveTo>
                    <a:lnTo>
                      <a:pt x="1428990" y="129530"/>
                    </a:lnTo>
                    <a:cubicBezTo>
                      <a:pt x="1581566" y="314409"/>
                      <a:pt x="1699329" y="529083"/>
                      <a:pt x="1772245" y="763515"/>
                    </a:cubicBezTo>
                    <a:lnTo>
                      <a:pt x="1789777" y="831697"/>
                    </a:lnTo>
                    <a:lnTo>
                      <a:pt x="0" y="1311266"/>
                    </a:lnTo>
                    <a:lnTo>
                      <a:pt x="1311265" y="0"/>
                    </a:lnTo>
                    <a:close/>
                  </a:path>
                </a:pathLst>
              </a:custGeom>
              <a:solidFill>
                <a:srgbClr val="0F99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85E162C-999C-4DB1-A20A-00A7840F89C7}"/>
                  </a:ext>
                </a:extLst>
              </p:cNvPr>
              <p:cNvSpPr/>
              <p:nvPr/>
            </p:nvSpPr>
            <p:spPr>
              <a:xfrm>
                <a:off x="4290927" y="2108903"/>
                <a:ext cx="1789776" cy="1311266"/>
              </a:xfrm>
              <a:custGeom>
                <a:avLst/>
                <a:gdLst>
                  <a:gd name="connsiteX0" fmla="*/ 478511 w 1789776"/>
                  <a:gd name="connsiteY0" fmla="*/ 0 h 1311266"/>
                  <a:gd name="connsiteX1" fmla="*/ 1789776 w 1789776"/>
                  <a:gd name="connsiteY1" fmla="*/ 1311266 h 1311266"/>
                  <a:gd name="connsiteX2" fmla="*/ 0 w 1789776"/>
                  <a:gd name="connsiteY2" fmla="*/ 831696 h 1311266"/>
                  <a:gd name="connsiteX3" fmla="*/ 17531 w 1789776"/>
                  <a:gd name="connsiteY3" fmla="*/ 763514 h 1311266"/>
                  <a:gd name="connsiteX4" fmla="*/ 360786 w 1789776"/>
                  <a:gd name="connsiteY4" fmla="*/ 129529 h 1311266"/>
                  <a:gd name="connsiteX5" fmla="*/ 478511 w 1789776"/>
                  <a:gd name="connsiteY5" fmla="*/ 0 h 1311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76" h="1311266">
                    <a:moveTo>
                      <a:pt x="478511" y="0"/>
                    </a:moveTo>
                    <a:lnTo>
                      <a:pt x="1789776" y="1311266"/>
                    </a:lnTo>
                    <a:lnTo>
                      <a:pt x="0" y="831696"/>
                    </a:lnTo>
                    <a:lnTo>
                      <a:pt x="17531" y="763514"/>
                    </a:lnTo>
                    <a:cubicBezTo>
                      <a:pt x="90447" y="529082"/>
                      <a:pt x="208211" y="314408"/>
                      <a:pt x="360786" y="129529"/>
                    </a:cubicBezTo>
                    <a:lnTo>
                      <a:pt x="478511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3B022D5-CED8-4593-AB1E-A52C4EF04460}"/>
                  </a:ext>
                </a:extLst>
              </p:cNvPr>
              <p:cNvSpPr/>
              <p:nvPr/>
            </p:nvSpPr>
            <p:spPr>
              <a:xfrm>
                <a:off x="6113665" y="2949456"/>
                <a:ext cx="1854027" cy="959091"/>
              </a:xfrm>
              <a:custGeom>
                <a:avLst/>
                <a:gdLst>
                  <a:gd name="connsiteX0" fmla="*/ 1789688 w 1854027"/>
                  <a:gd name="connsiteY0" fmla="*/ 0 h 959091"/>
                  <a:gd name="connsiteX1" fmla="*/ 1816001 w 1854027"/>
                  <a:gd name="connsiteY1" fmla="*/ 102334 h 959091"/>
                  <a:gd name="connsiteX2" fmla="*/ 1854027 w 1854027"/>
                  <a:gd name="connsiteY2" fmla="*/ 479545 h 959091"/>
                  <a:gd name="connsiteX3" fmla="*/ 1816001 w 1854027"/>
                  <a:gd name="connsiteY3" fmla="*/ 856756 h 959091"/>
                  <a:gd name="connsiteX4" fmla="*/ 1789688 w 1854027"/>
                  <a:gd name="connsiteY4" fmla="*/ 959091 h 959091"/>
                  <a:gd name="connsiteX5" fmla="*/ 0 w 1854027"/>
                  <a:gd name="connsiteY5" fmla="*/ 479545 h 959091"/>
                  <a:gd name="connsiteX6" fmla="*/ 1789688 w 1854027"/>
                  <a:gd name="connsiteY6" fmla="*/ 0 h 959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54027" h="959091">
                    <a:moveTo>
                      <a:pt x="1789688" y="0"/>
                    </a:moveTo>
                    <a:lnTo>
                      <a:pt x="1816001" y="102334"/>
                    </a:lnTo>
                    <a:cubicBezTo>
                      <a:pt x="1840934" y="224177"/>
                      <a:pt x="1854027" y="350332"/>
                      <a:pt x="1854027" y="479545"/>
                    </a:cubicBezTo>
                    <a:cubicBezTo>
                      <a:pt x="1854027" y="608758"/>
                      <a:pt x="1840934" y="734913"/>
                      <a:pt x="1816001" y="856756"/>
                    </a:cubicBezTo>
                    <a:lnTo>
                      <a:pt x="1789688" y="959091"/>
                    </a:lnTo>
                    <a:lnTo>
                      <a:pt x="0" y="479545"/>
                    </a:lnTo>
                    <a:lnTo>
                      <a:pt x="1789688" y="0"/>
                    </a:lnTo>
                    <a:close/>
                  </a:path>
                </a:pathLst>
              </a:custGeom>
              <a:solidFill>
                <a:srgbClr val="FFA9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321C94D6-E31E-4FE8-B07B-47370D10C60C}"/>
                  </a:ext>
                </a:extLst>
              </p:cNvPr>
              <p:cNvSpPr/>
              <p:nvPr/>
            </p:nvSpPr>
            <p:spPr>
              <a:xfrm>
                <a:off x="4224310" y="2949456"/>
                <a:ext cx="1854025" cy="959090"/>
              </a:xfrm>
              <a:custGeom>
                <a:avLst/>
                <a:gdLst>
                  <a:gd name="connsiteX0" fmla="*/ 64339 w 1854025"/>
                  <a:gd name="connsiteY0" fmla="*/ 0 h 959090"/>
                  <a:gd name="connsiteX1" fmla="*/ 1854025 w 1854025"/>
                  <a:gd name="connsiteY1" fmla="*/ 479545 h 959090"/>
                  <a:gd name="connsiteX2" fmla="*/ 64339 w 1854025"/>
                  <a:gd name="connsiteY2" fmla="*/ 959090 h 959090"/>
                  <a:gd name="connsiteX3" fmla="*/ 38026 w 1854025"/>
                  <a:gd name="connsiteY3" fmla="*/ 856756 h 959090"/>
                  <a:gd name="connsiteX4" fmla="*/ 0 w 1854025"/>
                  <a:gd name="connsiteY4" fmla="*/ 479545 h 959090"/>
                  <a:gd name="connsiteX5" fmla="*/ 38026 w 1854025"/>
                  <a:gd name="connsiteY5" fmla="*/ 102334 h 959090"/>
                  <a:gd name="connsiteX6" fmla="*/ 64339 w 1854025"/>
                  <a:gd name="connsiteY6" fmla="*/ 0 h 959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54025" h="959090">
                    <a:moveTo>
                      <a:pt x="64339" y="0"/>
                    </a:moveTo>
                    <a:lnTo>
                      <a:pt x="1854025" y="479545"/>
                    </a:lnTo>
                    <a:lnTo>
                      <a:pt x="64339" y="959090"/>
                    </a:lnTo>
                    <a:lnTo>
                      <a:pt x="38026" y="856756"/>
                    </a:lnTo>
                    <a:cubicBezTo>
                      <a:pt x="13094" y="734913"/>
                      <a:pt x="0" y="608758"/>
                      <a:pt x="0" y="479545"/>
                    </a:cubicBezTo>
                    <a:cubicBezTo>
                      <a:pt x="0" y="350332"/>
                      <a:pt x="13094" y="224177"/>
                      <a:pt x="38026" y="102334"/>
                    </a:cubicBezTo>
                    <a:lnTo>
                      <a:pt x="64339" y="0"/>
                    </a:lnTo>
                    <a:close/>
                  </a:path>
                </a:pathLst>
              </a:custGeom>
              <a:solidFill>
                <a:srgbClr val="DB44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A127D92-DD8E-4217-957A-2ABE4F7EB215}"/>
                  </a:ext>
                </a:extLst>
              </p:cNvPr>
              <p:cNvSpPr/>
              <p:nvPr/>
            </p:nvSpPr>
            <p:spPr>
              <a:xfrm>
                <a:off x="4290926" y="3437833"/>
                <a:ext cx="1789776" cy="1311265"/>
              </a:xfrm>
              <a:custGeom>
                <a:avLst/>
                <a:gdLst>
                  <a:gd name="connsiteX0" fmla="*/ 1789776 w 1789776"/>
                  <a:gd name="connsiteY0" fmla="*/ 0 h 1311265"/>
                  <a:gd name="connsiteX1" fmla="*/ 478511 w 1789776"/>
                  <a:gd name="connsiteY1" fmla="*/ 1311265 h 1311265"/>
                  <a:gd name="connsiteX2" fmla="*/ 360787 w 1789776"/>
                  <a:gd name="connsiteY2" fmla="*/ 1181737 h 1311265"/>
                  <a:gd name="connsiteX3" fmla="*/ 17532 w 1789776"/>
                  <a:gd name="connsiteY3" fmla="*/ 547752 h 1311265"/>
                  <a:gd name="connsiteX4" fmla="*/ 0 w 1789776"/>
                  <a:gd name="connsiteY4" fmla="*/ 479569 h 1311265"/>
                  <a:gd name="connsiteX5" fmla="*/ 1789776 w 1789776"/>
                  <a:gd name="connsiteY5" fmla="*/ 0 h 1311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76" h="1311265">
                    <a:moveTo>
                      <a:pt x="1789776" y="0"/>
                    </a:moveTo>
                    <a:lnTo>
                      <a:pt x="478511" y="1311265"/>
                    </a:lnTo>
                    <a:lnTo>
                      <a:pt x="360787" y="1181737"/>
                    </a:lnTo>
                    <a:cubicBezTo>
                      <a:pt x="208212" y="996858"/>
                      <a:pt x="90448" y="782185"/>
                      <a:pt x="17532" y="547752"/>
                    </a:cubicBezTo>
                    <a:lnTo>
                      <a:pt x="0" y="479569"/>
                    </a:lnTo>
                    <a:lnTo>
                      <a:pt x="1789776" y="0"/>
                    </a:lnTo>
                    <a:close/>
                  </a:path>
                </a:pathLst>
              </a:custGeom>
              <a:solidFill>
                <a:srgbClr val="E9EA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5EC7718-E06B-4EA4-A86C-07B26529E566}"/>
                  </a:ext>
                </a:extLst>
              </p:cNvPr>
              <p:cNvSpPr/>
              <p:nvPr/>
            </p:nvSpPr>
            <p:spPr>
              <a:xfrm>
                <a:off x="6111299" y="3437834"/>
                <a:ext cx="1789777" cy="1311265"/>
              </a:xfrm>
              <a:custGeom>
                <a:avLst/>
                <a:gdLst>
                  <a:gd name="connsiteX0" fmla="*/ 0 w 1789777"/>
                  <a:gd name="connsiteY0" fmla="*/ 0 h 1311265"/>
                  <a:gd name="connsiteX1" fmla="*/ 1789777 w 1789777"/>
                  <a:gd name="connsiteY1" fmla="*/ 479569 h 1311265"/>
                  <a:gd name="connsiteX2" fmla="*/ 1772245 w 1789777"/>
                  <a:gd name="connsiteY2" fmla="*/ 547751 h 1311265"/>
                  <a:gd name="connsiteX3" fmla="*/ 1428990 w 1789777"/>
                  <a:gd name="connsiteY3" fmla="*/ 1181736 h 1311265"/>
                  <a:gd name="connsiteX4" fmla="*/ 1311265 w 1789777"/>
                  <a:gd name="connsiteY4" fmla="*/ 1311265 h 1311265"/>
                  <a:gd name="connsiteX5" fmla="*/ 0 w 1789777"/>
                  <a:gd name="connsiteY5" fmla="*/ 0 h 1311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89777" h="1311265">
                    <a:moveTo>
                      <a:pt x="0" y="0"/>
                    </a:moveTo>
                    <a:lnTo>
                      <a:pt x="1789777" y="479569"/>
                    </a:lnTo>
                    <a:lnTo>
                      <a:pt x="1772245" y="547751"/>
                    </a:lnTo>
                    <a:cubicBezTo>
                      <a:pt x="1699329" y="782184"/>
                      <a:pt x="1581566" y="996857"/>
                      <a:pt x="1428990" y="1181736"/>
                    </a:cubicBezTo>
                    <a:lnTo>
                      <a:pt x="1311265" y="13112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EA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19660D45-A4A4-4C2F-87B9-6796756F88BD}"/>
                  </a:ext>
                </a:extLst>
              </p:cNvPr>
              <p:cNvSpPr/>
              <p:nvPr/>
            </p:nvSpPr>
            <p:spPr>
              <a:xfrm>
                <a:off x="6104833" y="3444299"/>
                <a:ext cx="1311266" cy="1789777"/>
              </a:xfrm>
              <a:custGeom>
                <a:avLst/>
                <a:gdLst>
                  <a:gd name="connsiteX0" fmla="*/ 0 w 1311266"/>
                  <a:gd name="connsiteY0" fmla="*/ 0 h 1789777"/>
                  <a:gd name="connsiteX1" fmla="*/ 1311266 w 1311266"/>
                  <a:gd name="connsiteY1" fmla="*/ 1311266 h 1789777"/>
                  <a:gd name="connsiteX2" fmla="*/ 1181737 w 1311266"/>
                  <a:gd name="connsiteY2" fmla="*/ 1428990 h 1789777"/>
                  <a:gd name="connsiteX3" fmla="*/ 547752 w 1311266"/>
                  <a:gd name="connsiteY3" fmla="*/ 1772245 h 1789777"/>
                  <a:gd name="connsiteX4" fmla="*/ 479569 w 1311266"/>
                  <a:gd name="connsiteY4" fmla="*/ 1789777 h 1789777"/>
                  <a:gd name="connsiteX5" fmla="*/ 0 w 1311266"/>
                  <a:gd name="connsiteY5" fmla="*/ 0 h 1789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1266" h="1789777">
                    <a:moveTo>
                      <a:pt x="0" y="0"/>
                    </a:moveTo>
                    <a:lnTo>
                      <a:pt x="1311266" y="1311266"/>
                    </a:lnTo>
                    <a:lnTo>
                      <a:pt x="1181737" y="1428990"/>
                    </a:lnTo>
                    <a:cubicBezTo>
                      <a:pt x="996858" y="1581566"/>
                      <a:pt x="782185" y="1699329"/>
                      <a:pt x="547752" y="1772245"/>
                    </a:cubicBezTo>
                    <a:lnTo>
                      <a:pt x="479569" y="17897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4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E9DFA0B6-B2AC-48EA-9F58-32D96DF3AAC4}"/>
                  </a:ext>
                </a:extLst>
              </p:cNvPr>
              <p:cNvSpPr/>
              <p:nvPr/>
            </p:nvSpPr>
            <p:spPr>
              <a:xfrm>
                <a:off x="4775903" y="3444299"/>
                <a:ext cx="1311265" cy="1789777"/>
              </a:xfrm>
              <a:custGeom>
                <a:avLst/>
                <a:gdLst>
                  <a:gd name="connsiteX0" fmla="*/ 1311265 w 1311265"/>
                  <a:gd name="connsiteY0" fmla="*/ 0 h 1789777"/>
                  <a:gd name="connsiteX1" fmla="*/ 831696 w 1311265"/>
                  <a:gd name="connsiteY1" fmla="*/ 1789777 h 1789777"/>
                  <a:gd name="connsiteX2" fmla="*/ 763514 w 1311265"/>
                  <a:gd name="connsiteY2" fmla="*/ 1772245 h 1789777"/>
                  <a:gd name="connsiteX3" fmla="*/ 129529 w 1311265"/>
                  <a:gd name="connsiteY3" fmla="*/ 1428990 h 1789777"/>
                  <a:gd name="connsiteX4" fmla="*/ 0 w 1311265"/>
                  <a:gd name="connsiteY4" fmla="*/ 1311265 h 1789777"/>
                  <a:gd name="connsiteX5" fmla="*/ 1311265 w 1311265"/>
                  <a:gd name="connsiteY5" fmla="*/ 0 h 1789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11265" h="1789777">
                    <a:moveTo>
                      <a:pt x="1311265" y="0"/>
                    </a:moveTo>
                    <a:lnTo>
                      <a:pt x="831696" y="1789777"/>
                    </a:lnTo>
                    <a:lnTo>
                      <a:pt x="763514" y="1772245"/>
                    </a:lnTo>
                    <a:cubicBezTo>
                      <a:pt x="529082" y="1699329"/>
                      <a:pt x="314408" y="1581566"/>
                      <a:pt x="129529" y="1428990"/>
                    </a:cubicBezTo>
                    <a:lnTo>
                      <a:pt x="0" y="1311265"/>
                    </a:lnTo>
                    <a:lnTo>
                      <a:pt x="1311265" y="0"/>
                    </a:lnTo>
                    <a:close/>
                  </a:path>
                </a:pathLst>
              </a:custGeom>
              <a:solidFill>
                <a:srgbClr val="FFA9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72CC0B6C-E48C-4561-A49D-E5EC55091711}"/>
                  </a:ext>
                </a:extLst>
              </p:cNvPr>
              <p:cNvSpPr/>
              <p:nvPr/>
            </p:nvSpPr>
            <p:spPr>
              <a:xfrm>
                <a:off x="5616455" y="3446665"/>
                <a:ext cx="959091" cy="1854027"/>
              </a:xfrm>
              <a:custGeom>
                <a:avLst/>
                <a:gdLst>
                  <a:gd name="connsiteX0" fmla="*/ 479545 w 959091"/>
                  <a:gd name="connsiteY0" fmla="*/ 0 h 1854027"/>
                  <a:gd name="connsiteX1" fmla="*/ 959091 w 959091"/>
                  <a:gd name="connsiteY1" fmla="*/ 1789688 h 1854027"/>
                  <a:gd name="connsiteX2" fmla="*/ 856757 w 959091"/>
                  <a:gd name="connsiteY2" fmla="*/ 1816001 h 1854027"/>
                  <a:gd name="connsiteX3" fmla="*/ 479546 w 959091"/>
                  <a:gd name="connsiteY3" fmla="*/ 1854027 h 1854027"/>
                  <a:gd name="connsiteX4" fmla="*/ 102335 w 959091"/>
                  <a:gd name="connsiteY4" fmla="*/ 1816001 h 1854027"/>
                  <a:gd name="connsiteX5" fmla="*/ 0 w 959091"/>
                  <a:gd name="connsiteY5" fmla="*/ 1789688 h 1854027"/>
                  <a:gd name="connsiteX6" fmla="*/ 479545 w 959091"/>
                  <a:gd name="connsiteY6" fmla="*/ 0 h 1854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091" h="1854027">
                    <a:moveTo>
                      <a:pt x="479545" y="0"/>
                    </a:moveTo>
                    <a:lnTo>
                      <a:pt x="959091" y="1789688"/>
                    </a:lnTo>
                    <a:lnTo>
                      <a:pt x="856757" y="1816001"/>
                    </a:lnTo>
                    <a:cubicBezTo>
                      <a:pt x="734915" y="1840934"/>
                      <a:pt x="608759" y="1854027"/>
                      <a:pt x="479546" y="1854027"/>
                    </a:cubicBezTo>
                    <a:cubicBezTo>
                      <a:pt x="350333" y="1854027"/>
                      <a:pt x="224178" y="1840934"/>
                      <a:pt x="102335" y="1816001"/>
                    </a:cubicBezTo>
                    <a:lnTo>
                      <a:pt x="0" y="1789688"/>
                    </a:lnTo>
                    <a:lnTo>
                      <a:pt x="479545" y="0"/>
                    </a:lnTo>
                    <a:close/>
                  </a:path>
                </a:pathLst>
              </a:custGeom>
              <a:solidFill>
                <a:srgbClr val="0F99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AF6335E8-2C44-4D0C-9895-6CC9E5EC24EE}"/>
                </a:ext>
              </a:extLst>
            </p:cNvPr>
            <p:cNvGrpSpPr/>
            <p:nvPr/>
          </p:nvGrpSpPr>
          <p:grpSpPr>
            <a:xfrm>
              <a:off x="4110572" y="1450038"/>
              <a:ext cx="3988519" cy="3988519"/>
              <a:chOff x="4110572" y="1450038"/>
              <a:chExt cx="3988519" cy="3988519"/>
            </a:xfrm>
          </p:grpSpPr>
          <p:sp>
            <p:nvSpPr>
              <p:cNvPr id="30" name="Circle: Hollow 29">
                <a:extLst>
                  <a:ext uri="{FF2B5EF4-FFF2-40B4-BE49-F238E27FC236}">
                    <a16:creationId xmlns:a16="http://schemas.microsoft.com/office/drawing/2014/main" id="{E3CA1568-526E-4172-8472-5833D7A98927}"/>
                  </a:ext>
                </a:extLst>
              </p:cNvPr>
              <p:cNvSpPr/>
              <p:nvPr/>
            </p:nvSpPr>
            <p:spPr>
              <a:xfrm>
                <a:off x="4110572" y="1450038"/>
                <a:ext cx="3988519" cy="3988519"/>
              </a:xfrm>
              <a:prstGeom prst="donut">
                <a:avLst>
                  <a:gd name="adj" fmla="val 8505"/>
                </a:avLst>
              </a:prstGeom>
              <a:solidFill>
                <a:schemeClr val="tx1">
                  <a:alpha val="49000"/>
                </a:schemeClr>
              </a:solidFill>
              <a:ln>
                <a:noFill/>
              </a:ln>
              <a:effectLst>
                <a:softEdge rad="50800"/>
              </a:effectLst>
              <a:scene3d>
                <a:camera prst="orthographicFront"/>
                <a:lightRig rig="threePt" dir="t"/>
              </a:scene3d>
              <a:sp3d>
                <a:contourClr>
                  <a:srgbClr val="00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5134458-1F45-4196-90FA-9B067E99E08F}"/>
                  </a:ext>
                </a:extLst>
              </p:cNvPr>
              <p:cNvSpPr txBox="1"/>
              <p:nvPr/>
            </p:nvSpPr>
            <p:spPr>
              <a:xfrm rot="16200000">
                <a:off x="5528259" y="1970534"/>
                <a:ext cx="1157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Impact" pitchFamily="34" charset="0"/>
                  </a:rPr>
                  <a:t>1 Sticker</a:t>
                </a:r>
                <a:endParaRPr lang="en-US" dirty="0"/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96E00E7-AA83-4E6B-ACD2-3EEB14F44F20}"/>
                  </a:ext>
                </a:extLst>
              </p:cNvPr>
              <p:cNvSpPr txBox="1"/>
              <p:nvPr/>
            </p:nvSpPr>
            <p:spPr>
              <a:xfrm rot="18000000">
                <a:off x="6058887" y="2120138"/>
                <a:ext cx="13373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Impact" pitchFamily="34" charset="0"/>
                  </a:rPr>
                  <a:t>3 Stickers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FDEE269-3A7C-4B7C-9B37-D5FE57921E8F}"/>
                  </a:ext>
                </a:extLst>
              </p:cNvPr>
              <p:cNvSpPr txBox="1"/>
              <p:nvPr/>
            </p:nvSpPr>
            <p:spPr>
              <a:xfrm rot="19800000">
                <a:off x="6518973" y="2639153"/>
                <a:ext cx="1157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Impact" pitchFamily="34" charset="0"/>
                  </a:rPr>
                  <a:t>1 Sticker</a:t>
                </a:r>
                <a:endParaRPr lang="en-US" dirty="0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9DE0C622-3CB4-4D28-9426-5660E7D89C8B}"/>
                  </a:ext>
                </a:extLst>
              </p:cNvPr>
              <p:cNvSpPr txBox="1"/>
              <p:nvPr/>
            </p:nvSpPr>
            <p:spPr>
              <a:xfrm>
                <a:off x="6721349" y="3241929"/>
                <a:ext cx="11570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Impact" pitchFamily="34" charset="0"/>
                  </a:rPr>
                  <a:t>2 Stickers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E226974-C257-4BEA-9EAE-CC67F31D1B39}"/>
                  </a:ext>
                </a:extLst>
              </p:cNvPr>
              <p:cNvSpPr txBox="1"/>
              <p:nvPr/>
            </p:nvSpPr>
            <p:spPr>
              <a:xfrm rot="1800000">
                <a:off x="6541097" y="3790163"/>
                <a:ext cx="1157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Impact" pitchFamily="34" charset="0"/>
                  </a:rPr>
                  <a:t>1 Sticker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75E5F2D8-583B-4DB7-BB9D-094FEBA9631D}"/>
                  </a:ext>
                </a:extLst>
              </p:cNvPr>
              <p:cNvSpPr txBox="1"/>
              <p:nvPr/>
            </p:nvSpPr>
            <p:spPr>
              <a:xfrm rot="3600000">
                <a:off x="6148329" y="4276997"/>
                <a:ext cx="11570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Impact" pitchFamily="34" charset="0"/>
                  </a:rPr>
                  <a:t>2 Stickers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1FA5345-3D67-425B-8C4B-25C50C0749B2}"/>
                  </a:ext>
                </a:extLst>
              </p:cNvPr>
              <p:cNvSpPr txBox="1"/>
              <p:nvPr/>
            </p:nvSpPr>
            <p:spPr>
              <a:xfrm rot="5400000">
                <a:off x="5488612" y="4469570"/>
                <a:ext cx="12416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Impact" pitchFamily="34" charset="0"/>
                  </a:rPr>
                  <a:t>1 Sticker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92230376-E9FF-4E0D-8943-53C1911197C2}"/>
                  </a:ext>
                </a:extLst>
              </p:cNvPr>
              <p:cNvSpPr txBox="1"/>
              <p:nvPr/>
            </p:nvSpPr>
            <p:spPr>
              <a:xfrm rot="7200000">
                <a:off x="4952824" y="4263608"/>
                <a:ext cx="11570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Impact" pitchFamily="34" charset="0"/>
                  </a:rPr>
                  <a:t>2 Stickers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C55B2644-65F8-41B6-AC06-32895446DE77}"/>
                  </a:ext>
                </a:extLst>
              </p:cNvPr>
              <p:cNvSpPr txBox="1"/>
              <p:nvPr/>
            </p:nvSpPr>
            <p:spPr>
              <a:xfrm rot="9000000">
                <a:off x="4481455" y="3859262"/>
                <a:ext cx="11570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Impact" pitchFamily="34" charset="0"/>
                  </a:rPr>
                  <a:t>1 Sticker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BA274277-3677-4ADB-BE9A-24C54EF90206}"/>
                  </a:ext>
                </a:extLst>
              </p:cNvPr>
              <p:cNvSpPr txBox="1"/>
              <p:nvPr/>
            </p:nvSpPr>
            <p:spPr>
              <a:xfrm rot="10800000">
                <a:off x="4301913" y="3283872"/>
                <a:ext cx="11570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Impact" panose="020B0806030902050204" pitchFamily="34" charset="0"/>
                  </a:rPr>
                  <a:t>SPIN AGAIN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2C3C2F6-9AFC-4BE2-8D26-1342D588476A}"/>
                  </a:ext>
                </a:extLst>
              </p:cNvPr>
              <p:cNvSpPr txBox="1"/>
              <p:nvPr/>
            </p:nvSpPr>
            <p:spPr>
              <a:xfrm rot="12600000">
                <a:off x="4309474" y="2669086"/>
                <a:ext cx="1433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  <a:latin typeface="Broadway" pitchFamily="82" charset="0"/>
                  </a:rPr>
                  <a:t>JACKPOT</a:t>
                </a:r>
                <a:r>
                  <a:rPr lang="en-US" dirty="0">
                    <a:latin typeface="Broadway" pitchFamily="82" charset="0"/>
                  </a:rPr>
                  <a:t> 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71D54DD-297C-4EB1-90B3-86FBC84FCFFE}"/>
                  </a:ext>
                </a:extLst>
              </p:cNvPr>
              <p:cNvSpPr txBox="1"/>
              <p:nvPr/>
            </p:nvSpPr>
            <p:spPr>
              <a:xfrm rot="14400000">
                <a:off x="4911501" y="2210380"/>
                <a:ext cx="11570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Impact" pitchFamily="34" charset="0"/>
                  </a:rPr>
                  <a:t>2 Stickers</a:t>
                </a:r>
              </a:p>
            </p:txBody>
          </p:sp>
        </p:grpSp>
      </p:grpSp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350DB3B3-4A02-4AE5-BD20-74850E610FEC}"/>
              </a:ext>
            </a:extLst>
          </p:cNvPr>
          <p:cNvSpPr/>
          <p:nvPr/>
        </p:nvSpPr>
        <p:spPr>
          <a:xfrm>
            <a:off x="3994470" y="1327470"/>
            <a:ext cx="4203061" cy="4203061"/>
          </a:xfrm>
          <a:prstGeom prst="donut">
            <a:avLst>
              <a:gd name="adj" fmla="val 6997"/>
            </a:avLst>
          </a:prstGeom>
          <a:solidFill>
            <a:srgbClr val="00FFFF"/>
          </a:solidFill>
          <a:ln>
            <a:solidFill>
              <a:srgbClr val="00FFFF"/>
            </a:solidFill>
          </a:ln>
          <a:effectLst/>
          <a:scene3d>
            <a:camera prst="orthographicFront"/>
            <a:lightRig rig="threePt" dir="t"/>
          </a:scene3d>
          <a:sp3d>
            <a:contourClr>
              <a:srgbClr val="00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le: Hollow 30">
            <a:extLst>
              <a:ext uri="{FF2B5EF4-FFF2-40B4-BE49-F238E27FC236}">
                <a16:creationId xmlns:a16="http://schemas.microsoft.com/office/drawing/2014/main" id="{013150AF-64B2-41B3-B172-7925FD27B1AF}"/>
              </a:ext>
            </a:extLst>
          </p:cNvPr>
          <p:cNvSpPr/>
          <p:nvPr/>
        </p:nvSpPr>
        <p:spPr>
          <a:xfrm>
            <a:off x="4017463" y="1350463"/>
            <a:ext cx="4157074" cy="4157074"/>
          </a:xfrm>
          <a:prstGeom prst="donut">
            <a:avLst>
              <a:gd name="adj" fmla="val 4630"/>
            </a:avLst>
          </a:prstGeom>
          <a:solidFill>
            <a:srgbClr val="005DC4"/>
          </a:solidFill>
          <a:ln>
            <a:solidFill>
              <a:srgbClr val="00FFFF"/>
            </a:solidFill>
          </a:ln>
          <a:effectLst/>
          <a:scene3d>
            <a:camera prst="orthographicFront"/>
            <a:lightRig rig="threePt" dir="t"/>
          </a:scene3d>
          <a:sp3d>
            <a:contourClr>
              <a:srgbClr val="00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Star: 12 Points 31">
            <a:extLst>
              <a:ext uri="{FF2B5EF4-FFF2-40B4-BE49-F238E27FC236}">
                <a16:creationId xmlns:a16="http://schemas.microsoft.com/office/drawing/2014/main" id="{A2955237-8EF6-4D59-9879-839C423DD155}"/>
              </a:ext>
            </a:extLst>
          </p:cNvPr>
          <p:cNvSpPr/>
          <p:nvPr/>
        </p:nvSpPr>
        <p:spPr>
          <a:xfrm>
            <a:off x="5471619" y="2804619"/>
            <a:ext cx="1248763" cy="1248763"/>
          </a:xfrm>
          <a:prstGeom prst="star12">
            <a:avLst>
              <a:gd name="adj" fmla="val 25205"/>
            </a:avLst>
          </a:prstGeom>
          <a:solidFill>
            <a:srgbClr val="0154A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403D8E0-CA6C-4C51-8910-2E1B2ADBF24B}"/>
              </a:ext>
            </a:extLst>
          </p:cNvPr>
          <p:cNvSpPr/>
          <p:nvPr/>
        </p:nvSpPr>
        <p:spPr>
          <a:xfrm>
            <a:off x="5765409" y="3098409"/>
            <a:ext cx="661182" cy="661182"/>
          </a:xfrm>
          <a:prstGeom prst="ellipse">
            <a:avLst/>
          </a:prstGeom>
          <a:solidFill>
            <a:srgbClr val="3399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DCDA183-4C57-40F5-A6B1-74E10C62E987}"/>
              </a:ext>
            </a:extLst>
          </p:cNvPr>
          <p:cNvGrpSpPr/>
          <p:nvPr/>
        </p:nvGrpSpPr>
        <p:grpSpPr>
          <a:xfrm>
            <a:off x="5854046" y="3182768"/>
            <a:ext cx="487728" cy="487728"/>
            <a:chOff x="1465329" y="3139556"/>
            <a:chExt cx="487728" cy="48772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17C06F3-15A5-4A95-9C6D-E9D486795F14}"/>
                </a:ext>
              </a:extLst>
            </p:cNvPr>
            <p:cNvSpPr/>
            <p:nvPr/>
          </p:nvSpPr>
          <p:spPr>
            <a:xfrm>
              <a:off x="1465329" y="3139556"/>
              <a:ext cx="487728" cy="487728"/>
            </a:xfrm>
            <a:prstGeom prst="ellipse">
              <a:avLst/>
            </a:prstGeom>
            <a:solidFill>
              <a:srgbClr val="FFBB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84E6B60-F7C7-43C0-A89C-14300D93F225}"/>
                </a:ext>
              </a:extLst>
            </p:cNvPr>
            <p:cNvSpPr/>
            <p:nvPr/>
          </p:nvSpPr>
          <p:spPr>
            <a:xfrm>
              <a:off x="1502523" y="3423643"/>
              <a:ext cx="93919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3B17DB8-1E90-4867-BF46-4F66E4B50D5F}"/>
                </a:ext>
              </a:extLst>
            </p:cNvPr>
            <p:cNvSpPr/>
            <p:nvPr/>
          </p:nvSpPr>
          <p:spPr>
            <a:xfrm>
              <a:off x="1502523" y="3262245"/>
              <a:ext cx="93919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54DA9AD-95B3-4620-BB72-DE4E3111D6E2}"/>
                </a:ext>
              </a:extLst>
            </p:cNvPr>
            <p:cNvSpPr/>
            <p:nvPr/>
          </p:nvSpPr>
          <p:spPr>
            <a:xfrm>
              <a:off x="1661999" y="3170805"/>
              <a:ext cx="93919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AB5D400-9177-4872-9A57-9BFBAFF76CAA}"/>
                </a:ext>
              </a:extLst>
            </p:cNvPr>
            <p:cNvSpPr/>
            <p:nvPr/>
          </p:nvSpPr>
          <p:spPr>
            <a:xfrm>
              <a:off x="1825047" y="3262245"/>
              <a:ext cx="93919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B991646-8B75-44F2-9AC8-2C46C5497FE3}"/>
                </a:ext>
              </a:extLst>
            </p:cNvPr>
            <p:cNvSpPr/>
            <p:nvPr/>
          </p:nvSpPr>
          <p:spPr>
            <a:xfrm>
              <a:off x="1816865" y="3420167"/>
              <a:ext cx="93919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6382AE0-1226-417E-B7B3-743EDF6F3B12}"/>
                </a:ext>
              </a:extLst>
            </p:cNvPr>
            <p:cNvSpPr/>
            <p:nvPr/>
          </p:nvSpPr>
          <p:spPr>
            <a:xfrm>
              <a:off x="1658408" y="3511607"/>
              <a:ext cx="93919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Or 47">
              <a:extLst>
                <a:ext uri="{FF2B5EF4-FFF2-40B4-BE49-F238E27FC236}">
                  <a16:creationId xmlns:a16="http://schemas.microsoft.com/office/drawing/2014/main" id="{567D2621-A189-457A-B247-622FAB773A70}"/>
                </a:ext>
              </a:extLst>
            </p:cNvPr>
            <p:cNvSpPr/>
            <p:nvPr/>
          </p:nvSpPr>
          <p:spPr>
            <a:xfrm>
              <a:off x="1624989" y="3299216"/>
              <a:ext cx="168409" cy="168409"/>
            </a:xfrm>
            <a:prstGeom prst="flowChartOr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Oval 49">
            <a:extLst>
              <a:ext uri="{FF2B5EF4-FFF2-40B4-BE49-F238E27FC236}">
                <a16:creationId xmlns:a16="http://schemas.microsoft.com/office/drawing/2014/main" id="{E91F8EED-8995-49B0-A575-ADE72B7A5B11}"/>
              </a:ext>
            </a:extLst>
          </p:cNvPr>
          <p:cNvSpPr/>
          <p:nvPr/>
        </p:nvSpPr>
        <p:spPr>
          <a:xfrm>
            <a:off x="6021518" y="1387476"/>
            <a:ext cx="113631" cy="113631"/>
          </a:xfrm>
          <a:prstGeom prst="ellipse">
            <a:avLst/>
          </a:prstGeom>
          <a:solidFill>
            <a:srgbClr val="F8D84E"/>
          </a:solidFill>
          <a:ln>
            <a:noFill/>
          </a:ln>
          <a:effectLst>
            <a:glow rad="63500">
              <a:srgbClr val="F8D84E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02461E6-518C-4712-B7CC-C8430650F4D0}"/>
              </a:ext>
            </a:extLst>
          </p:cNvPr>
          <p:cNvSpPr/>
          <p:nvPr/>
        </p:nvSpPr>
        <p:spPr>
          <a:xfrm>
            <a:off x="6556453" y="1456658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E1D587C-EDD8-4CEF-AFB5-65BBFA4C3265}"/>
              </a:ext>
            </a:extLst>
          </p:cNvPr>
          <p:cNvSpPr/>
          <p:nvPr/>
        </p:nvSpPr>
        <p:spPr>
          <a:xfrm>
            <a:off x="7040677" y="1657373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9CE98D8-22CA-4DF3-B861-B1776F1E8182}"/>
              </a:ext>
            </a:extLst>
          </p:cNvPr>
          <p:cNvSpPr/>
          <p:nvPr/>
        </p:nvSpPr>
        <p:spPr>
          <a:xfrm>
            <a:off x="7452390" y="1963989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C8028A9-EA9C-4BBD-84CE-E46886625DD8}"/>
              </a:ext>
            </a:extLst>
          </p:cNvPr>
          <p:cNvSpPr/>
          <p:nvPr/>
        </p:nvSpPr>
        <p:spPr>
          <a:xfrm>
            <a:off x="7763937" y="2370691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F384EDA-C1E5-46EF-813C-F664298ACBA1}"/>
              </a:ext>
            </a:extLst>
          </p:cNvPr>
          <p:cNvSpPr/>
          <p:nvPr/>
        </p:nvSpPr>
        <p:spPr>
          <a:xfrm>
            <a:off x="7959907" y="2869645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D027B8A-14D9-4637-8690-9F1B5E2D8E92}"/>
              </a:ext>
            </a:extLst>
          </p:cNvPr>
          <p:cNvSpPr/>
          <p:nvPr/>
        </p:nvSpPr>
        <p:spPr>
          <a:xfrm>
            <a:off x="8024611" y="3332279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8F8E93B-1899-496A-82B9-F436BBCFA3D0}"/>
              </a:ext>
            </a:extLst>
          </p:cNvPr>
          <p:cNvSpPr/>
          <p:nvPr/>
        </p:nvSpPr>
        <p:spPr>
          <a:xfrm>
            <a:off x="7964487" y="3863228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FA0A844-05F2-4F30-9E59-0A500CFFB869}"/>
              </a:ext>
            </a:extLst>
          </p:cNvPr>
          <p:cNvSpPr/>
          <p:nvPr/>
        </p:nvSpPr>
        <p:spPr>
          <a:xfrm>
            <a:off x="7762335" y="4363056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C417A33-3C8F-4512-A55B-AAF623197833}"/>
              </a:ext>
            </a:extLst>
          </p:cNvPr>
          <p:cNvSpPr/>
          <p:nvPr/>
        </p:nvSpPr>
        <p:spPr>
          <a:xfrm>
            <a:off x="7438097" y="4776324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4784787-0FA7-40AF-8FFF-89D35070770B}"/>
              </a:ext>
            </a:extLst>
          </p:cNvPr>
          <p:cNvSpPr/>
          <p:nvPr/>
        </p:nvSpPr>
        <p:spPr>
          <a:xfrm>
            <a:off x="7071633" y="5075126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8443212-A0FF-4E1A-8C8B-D9FC09FF28C4}"/>
              </a:ext>
            </a:extLst>
          </p:cNvPr>
          <p:cNvSpPr/>
          <p:nvPr/>
        </p:nvSpPr>
        <p:spPr>
          <a:xfrm>
            <a:off x="6575545" y="5294331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669F86F-E80C-4A29-9BE6-007794C01AFF}"/>
              </a:ext>
            </a:extLst>
          </p:cNvPr>
          <p:cNvSpPr/>
          <p:nvPr/>
        </p:nvSpPr>
        <p:spPr>
          <a:xfrm>
            <a:off x="6008893" y="5378561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838AEDB-AADB-4B54-A1B2-2B2834774B32}"/>
              </a:ext>
            </a:extLst>
          </p:cNvPr>
          <p:cNvSpPr/>
          <p:nvPr/>
        </p:nvSpPr>
        <p:spPr>
          <a:xfrm>
            <a:off x="5491326" y="5294330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5B1AFB2-D7F5-4F56-A09F-A880FD0AE9B0}"/>
              </a:ext>
            </a:extLst>
          </p:cNvPr>
          <p:cNvSpPr/>
          <p:nvPr/>
        </p:nvSpPr>
        <p:spPr>
          <a:xfrm>
            <a:off x="5014444" y="5075125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00C37CD-BB61-41F5-940C-8406E16E0CCC}"/>
              </a:ext>
            </a:extLst>
          </p:cNvPr>
          <p:cNvSpPr/>
          <p:nvPr/>
        </p:nvSpPr>
        <p:spPr>
          <a:xfrm>
            <a:off x="4643640" y="4779230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4DB0355F-AAD3-42E0-BEE2-C083900D21E3}"/>
              </a:ext>
            </a:extLst>
          </p:cNvPr>
          <p:cNvSpPr/>
          <p:nvPr/>
        </p:nvSpPr>
        <p:spPr>
          <a:xfrm>
            <a:off x="4310092" y="4363055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A75D5C6-219E-4D04-B930-37480C437E61}"/>
              </a:ext>
            </a:extLst>
          </p:cNvPr>
          <p:cNvSpPr/>
          <p:nvPr/>
        </p:nvSpPr>
        <p:spPr>
          <a:xfrm>
            <a:off x="4120478" y="3894489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FB9207F-6638-41C9-9487-B395DFF9D364}"/>
              </a:ext>
            </a:extLst>
          </p:cNvPr>
          <p:cNvSpPr/>
          <p:nvPr/>
        </p:nvSpPr>
        <p:spPr>
          <a:xfrm>
            <a:off x="4052651" y="3351177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CC999AA-07B2-4B95-8BF2-C94426F48DD9}"/>
              </a:ext>
            </a:extLst>
          </p:cNvPr>
          <p:cNvSpPr/>
          <p:nvPr/>
        </p:nvSpPr>
        <p:spPr>
          <a:xfrm>
            <a:off x="4106872" y="2864680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2497A22-C49E-4436-9395-B78184E0BBD3}"/>
              </a:ext>
            </a:extLst>
          </p:cNvPr>
          <p:cNvSpPr/>
          <p:nvPr/>
        </p:nvSpPr>
        <p:spPr>
          <a:xfrm>
            <a:off x="4310092" y="2398901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5026DC7-A3A9-48B1-B01D-6E8AC6EF89DF}"/>
              </a:ext>
            </a:extLst>
          </p:cNvPr>
          <p:cNvSpPr/>
          <p:nvPr/>
        </p:nvSpPr>
        <p:spPr>
          <a:xfrm>
            <a:off x="4623121" y="1968476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A0A212F-4550-425C-8463-55E502C3C3DC}"/>
              </a:ext>
            </a:extLst>
          </p:cNvPr>
          <p:cNvSpPr/>
          <p:nvPr/>
        </p:nvSpPr>
        <p:spPr>
          <a:xfrm>
            <a:off x="5502823" y="1469213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0BB4D19-A7E2-4D9B-9EC6-8A2385820A1F}"/>
              </a:ext>
            </a:extLst>
          </p:cNvPr>
          <p:cNvSpPr/>
          <p:nvPr/>
        </p:nvSpPr>
        <p:spPr>
          <a:xfrm>
            <a:off x="4996899" y="1688722"/>
            <a:ext cx="113631" cy="11363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5DD504-4B2C-4089-9FC8-3BEBE7390668}"/>
              </a:ext>
            </a:extLst>
          </p:cNvPr>
          <p:cNvSpPr txBox="1"/>
          <p:nvPr/>
        </p:nvSpPr>
        <p:spPr>
          <a:xfrm>
            <a:off x="2755295" y="6276990"/>
            <a:ext cx="6677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MR. REY’S </a:t>
            </a:r>
            <a:r>
              <a:rPr lang="en-US" altLang="ja-JP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STICKERWHEEL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E67163-46D1-4C71-AE0D-AC33A2CFAE1F}"/>
              </a:ext>
            </a:extLst>
          </p:cNvPr>
          <p:cNvCxnSpPr/>
          <p:nvPr/>
        </p:nvCxnSpPr>
        <p:spPr>
          <a:xfrm>
            <a:off x="4036180" y="6363459"/>
            <a:ext cx="415023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pin Button">
            <a:extLst>
              <a:ext uri="{FF2B5EF4-FFF2-40B4-BE49-F238E27FC236}">
                <a16:creationId xmlns:a16="http://schemas.microsoft.com/office/drawing/2014/main" id="{97D1F712-B67B-4032-A292-4F70842B7BA4}"/>
              </a:ext>
            </a:extLst>
          </p:cNvPr>
          <p:cNvSpPr/>
          <p:nvPr/>
        </p:nvSpPr>
        <p:spPr>
          <a:xfrm>
            <a:off x="4578808" y="158710"/>
            <a:ext cx="3052046" cy="884758"/>
          </a:xfrm>
          <a:prstGeom prst="roundRect">
            <a:avLst>
              <a:gd name="adj" fmla="val 30211"/>
            </a:avLst>
          </a:prstGeom>
          <a:solidFill>
            <a:srgbClr val="0154A0"/>
          </a:solidFill>
          <a:ln w="57150">
            <a:solidFill>
              <a:srgbClr val="F8D84E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SPIN &amp; WIN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05AF7201-AB56-461D-A8CC-F30BC6A50637}"/>
              </a:ext>
            </a:extLst>
          </p:cNvPr>
          <p:cNvSpPr/>
          <p:nvPr/>
        </p:nvSpPr>
        <p:spPr>
          <a:xfrm flipV="1">
            <a:off x="5811347" y="1269594"/>
            <a:ext cx="517130" cy="445801"/>
          </a:xfrm>
          <a:prstGeom prst="triangle">
            <a:avLst/>
          </a:prstGeom>
          <a:noFill/>
          <a:ln w="57150">
            <a:gradFill flip="none" rotWithShape="1">
              <a:gsLst>
                <a:gs pos="23000">
                  <a:srgbClr val="F8D84E"/>
                </a:gs>
                <a:gs pos="43000">
                  <a:srgbClr val="F0C40A"/>
                </a:gs>
                <a:gs pos="85000">
                  <a:srgbClr val="B59407"/>
                </a:gs>
                <a:gs pos="65000">
                  <a:schemeClr val="bg1"/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0D031A9A-20DD-4F50-98BD-254E5709A101}"/>
              </a:ext>
            </a:extLst>
          </p:cNvPr>
          <p:cNvSpPr/>
          <p:nvPr/>
        </p:nvSpPr>
        <p:spPr>
          <a:xfrm>
            <a:off x="7452390" y="555052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8E925DB-658E-4A0A-8537-32D1E692FE76}"/>
              </a:ext>
            </a:extLst>
          </p:cNvPr>
          <p:cNvSpPr/>
          <p:nvPr/>
        </p:nvSpPr>
        <p:spPr>
          <a:xfrm>
            <a:off x="7345821" y="310690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38DF957E-95B3-4A4C-A0B5-B05714B9CC31}"/>
              </a:ext>
            </a:extLst>
          </p:cNvPr>
          <p:cNvSpPr/>
          <p:nvPr/>
        </p:nvSpPr>
        <p:spPr>
          <a:xfrm>
            <a:off x="7345821" y="812091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DE8E905-381B-4553-BE2D-508C9E7371C0}"/>
              </a:ext>
            </a:extLst>
          </p:cNvPr>
          <p:cNvSpPr/>
          <p:nvPr/>
        </p:nvSpPr>
        <p:spPr>
          <a:xfrm>
            <a:off x="7040677" y="862076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81367FF-FBEE-4BC4-851B-A73989A9FE74}"/>
              </a:ext>
            </a:extLst>
          </p:cNvPr>
          <p:cNvSpPr/>
          <p:nvPr/>
        </p:nvSpPr>
        <p:spPr>
          <a:xfrm>
            <a:off x="6715791" y="862076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D9F1E4D-01AD-42D2-A57F-5FDE69DCDA44}"/>
              </a:ext>
            </a:extLst>
          </p:cNvPr>
          <p:cNvSpPr/>
          <p:nvPr/>
        </p:nvSpPr>
        <p:spPr>
          <a:xfrm>
            <a:off x="6390905" y="862076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997EBA22-9BD0-4061-BFD8-001742F39422}"/>
              </a:ext>
            </a:extLst>
          </p:cNvPr>
          <p:cNvSpPr/>
          <p:nvPr/>
        </p:nvSpPr>
        <p:spPr>
          <a:xfrm>
            <a:off x="6066019" y="862076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CC247D8D-CD5F-4EC0-9D14-567D2BBF6883}"/>
              </a:ext>
            </a:extLst>
          </p:cNvPr>
          <p:cNvSpPr/>
          <p:nvPr/>
        </p:nvSpPr>
        <p:spPr>
          <a:xfrm>
            <a:off x="5741133" y="862076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DA4968DF-84F3-4535-B568-D97A9A152833}"/>
              </a:ext>
            </a:extLst>
          </p:cNvPr>
          <p:cNvSpPr/>
          <p:nvPr/>
        </p:nvSpPr>
        <p:spPr>
          <a:xfrm>
            <a:off x="5416247" y="862076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3E46BEB7-6202-43C7-9EAD-047F8857F9BE}"/>
              </a:ext>
            </a:extLst>
          </p:cNvPr>
          <p:cNvSpPr/>
          <p:nvPr/>
        </p:nvSpPr>
        <p:spPr>
          <a:xfrm>
            <a:off x="5091361" y="862076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5E548690-3A65-4ECD-BE8B-20C6984BDAD2}"/>
              </a:ext>
            </a:extLst>
          </p:cNvPr>
          <p:cNvSpPr/>
          <p:nvPr/>
        </p:nvSpPr>
        <p:spPr>
          <a:xfrm>
            <a:off x="4759631" y="830197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F082163A-A847-4617-A494-5A661C62D6C6}"/>
              </a:ext>
            </a:extLst>
          </p:cNvPr>
          <p:cNvSpPr/>
          <p:nvPr/>
        </p:nvSpPr>
        <p:spPr>
          <a:xfrm>
            <a:off x="4714958" y="555052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3111F24B-187C-4A3C-92D5-05CFC68BEF7B}"/>
              </a:ext>
            </a:extLst>
          </p:cNvPr>
          <p:cNvSpPr/>
          <p:nvPr/>
        </p:nvSpPr>
        <p:spPr>
          <a:xfrm>
            <a:off x="4759630" y="305876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5334408E-B3AA-4077-8EA6-591E862C0904}"/>
              </a:ext>
            </a:extLst>
          </p:cNvPr>
          <p:cNvSpPr/>
          <p:nvPr/>
        </p:nvSpPr>
        <p:spPr>
          <a:xfrm>
            <a:off x="6996004" y="260560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F7F0A71F-91B0-430A-93F2-1DF27A628E09}"/>
              </a:ext>
            </a:extLst>
          </p:cNvPr>
          <p:cNvSpPr/>
          <p:nvPr/>
        </p:nvSpPr>
        <p:spPr>
          <a:xfrm>
            <a:off x="6671118" y="260560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A991D868-CA62-4C21-B4E2-6C8A6ED5CDD0}"/>
              </a:ext>
            </a:extLst>
          </p:cNvPr>
          <p:cNvSpPr/>
          <p:nvPr/>
        </p:nvSpPr>
        <p:spPr>
          <a:xfrm>
            <a:off x="6346232" y="260560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83963DED-3CAB-49A3-AF14-47EDB0A5D7D2}"/>
              </a:ext>
            </a:extLst>
          </p:cNvPr>
          <p:cNvSpPr/>
          <p:nvPr/>
        </p:nvSpPr>
        <p:spPr>
          <a:xfrm>
            <a:off x="6021346" y="260560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F3E5CA3B-00CE-4E1A-826C-EE4A4BFADC0C}"/>
              </a:ext>
            </a:extLst>
          </p:cNvPr>
          <p:cNvSpPr/>
          <p:nvPr/>
        </p:nvSpPr>
        <p:spPr>
          <a:xfrm>
            <a:off x="5696460" y="260560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AEC7CCFE-CD1D-4CB5-A938-F914E9D30674}"/>
              </a:ext>
            </a:extLst>
          </p:cNvPr>
          <p:cNvSpPr/>
          <p:nvPr/>
        </p:nvSpPr>
        <p:spPr>
          <a:xfrm>
            <a:off x="5371574" y="260560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FA0FBF18-952B-465C-8D17-D96927A59CD1}"/>
              </a:ext>
            </a:extLst>
          </p:cNvPr>
          <p:cNvSpPr/>
          <p:nvPr/>
        </p:nvSpPr>
        <p:spPr>
          <a:xfrm>
            <a:off x="5046688" y="260560"/>
            <a:ext cx="89345" cy="8934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63500">
              <a:srgbClr val="00FFFF">
                <a:alpha val="84000"/>
              </a:srgb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1ED9E9B-AA87-4477-BEAA-CB99198AD3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374" y="4637298"/>
            <a:ext cx="1714500" cy="17145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477A84F-A967-44BC-916E-C01C8DABFC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344" y="5304006"/>
            <a:ext cx="1714500" cy="17145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7B8EA2C-D718-4906-8BF4-DFB6E5247F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287" y="5290461"/>
            <a:ext cx="1714739" cy="171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49127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7" dur="1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Arial</vt:lpstr>
      <vt:lpstr>Broadway</vt:lpstr>
      <vt:lpstr>Calibri</vt:lpstr>
      <vt:lpstr>Calibri Light</vt:lpstr>
      <vt:lpstr>Century Gothic</vt:lpstr>
      <vt:lpstr>Impact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owaisarabia@gmail.com</dc:creator>
  <cp:lastModifiedBy>Administrator</cp:lastModifiedBy>
  <cp:revision>45</cp:revision>
  <dcterms:created xsi:type="dcterms:W3CDTF">2020-05-01T08:30:56Z</dcterms:created>
  <dcterms:modified xsi:type="dcterms:W3CDTF">2023-12-21T04:40:01Z</dcterms:modified>
</cp:coreProperties>
</file>