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8509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4D9FB5-B4AD-445C-9C4B-B31AE0EE1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Question 3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693E7E34-0F54-41E3-B315-E51A2646D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3468" y="2765839"/>
            <a:ext cx="9614409" cy="13263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5400" dirty="0"/>
              <a:t>… is a popular pizza topping.</a:t>
            </a:r>
            <a:endParaRPr kumimoji="1" lang="ja-JP" altLang="en-US" sz="5400" dirty="0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B5F023CC-45F1-4260-8FC9-0B2104D8F915}"/>
              </a:ext>
            </a:extLst>
          </p:cNvPr>
          <p:cNvSpPr txBox="1">
            <a:spLocks/>
          </p:cNvSpPr>
          <p:nvPr/>
        </p:nvSpPr>
        <p:spPr>
          <a:xfrm>
            <a:off x="2876827" y="5446286"/>
            <a:ext cx="8875059" cy="1021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4800" dirty="0">
                <a:solidFill>
                  <a:srgbClr val="FFFF00"/>
                </a:solidFill>
              </a:rPr>
              <a:t>Cheese is not a topping.</a:t>
            </a:r>
            <a:endParaRPr lang="ja-JP" alt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28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8568B7-7D01-4BD5-BEAE-DBF1195C4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Answer Board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623375-E621-40DE-B948-2CA6AEE07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4991" y="2204863"/>
            <a:ext cx="9236031" cy="3874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3600" dirty="0"/>
              <a:t>Top 1	Pepperoni/</a:t>
            </a:r>
          </a:p>
          <a:p>
            <a:pPr marL="0" indent="0">
              <a:buNone/>
            </a:pPr>
            <a:r>
              <a:rPr lang="en-US" altLang="ja-JP" sz="3600" dirty="0"/>
              <a:t>		Salami	</a:t>
            </a:r>
            <a:r>
              <a:rPr kumimoji="1" lang="en-US" altLang="ja-JP" sz="3600" dirty="0"/>
              <a:t> 		</a:t>
            </a:r>
            <a:r>
              <a:rPr kumimoji="1" lang="en-US" altLang="ja-JP" sz="3600" dirty="0">
                <a:solidFill>
                  <a:srgbClr val="FFFF00"/>
                </a:solidFill>
              </a:rPr>
              <a:t>10 points</a:t>
            </a:r>
            <a:endParaRPr lang="en-US" altLang="ja-JP" sz="36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kumimoji="1" lang="en-US" altLang="ja-JP" sz="3600" dirty="0"/>
              <a:t>Top 2	Mushrooms 		</a:t>
            </a:r>
            <a:r>
              <a:rPr kumimoji="1" lang="en-US" altLang="ja-JP" sz="3600" dirty="0">
                <a:solidFill>
                  <a:srgbClr val="FFFF00"/>
                </a:solidFill>
              </a:rPr>
              <a:t>8 points</a:t>
            </a:r>
          </a:p>
          <a:p>
            <a:pPr marL="0" indent="0">
              <a:buNone/>
            </a:pPr>
            <a:r>
              <a:rPr lang="en-US" altLang="ja-JP" sz="3600" dirty="0"/>
              <a:t>Top 3	Sausage 		</a:t>
            </a:r>
            <a:r>
              <a:rPr lang="en-US" altLang="ja-JP" sz="3600" dirty="0">
                <a:solidFill>
                  <a:srgbClr val="FFFF00"/>
                </a:solidFill>
              </a:rPr>
              <a:t>5 points</a:t>
            </a:r>
          </a:p>
          <a:p>
            <a:pPr marL="0" indent="0">
              <a:buNone/>
            </a:pPr>
            <a:r>
              <a:rPr kumimoji="1" lang="en-US" altLang="ja-JP" sz="3600" dirty="0"/>
              <a:t>Top 4 	Green peppers 	</a:t>
            </a:r>
            <a:r>
              <a:rPr kumimoji="1" lang="en-US" altLang="ja-JP" sz="3600" dirty="0">
                <a:solidFill>
                  <a:srgbClr val="FFFF00"/>
                </a:solidFill>
              </a:rPr>
              <a:t>3 points</a:t>
            </a:r>
            <a:endParaRPr kumimoji="1" lang="ja-JP" alt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8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4D9FB5-B4AD-445C-9C4B-B31AE0EE1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Question 4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693E7E34-0F54-41E3-B315-E51A2646D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1289" y="3034780"/>
            <a:ext cx="8580067" cy="13263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5400" dirty="0"/>
              <a:t>I’m bored. I want to …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56441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8568B7-7D01-4BD5-BEAE-DBF1195C4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Answer Board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623375-E621-40DE-B948-2CA6AEE07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4686" y="2191416"/>
            <a:ext cx="8967090" cy="3874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3600" dirty="0"/>
              <a:t>Top 1	</a:t>
            </a:r>
            <a:r>
              <a:rPr lang="en-US" altLang="ja-JP" sz="3600" dirty="0"/>
              <a:t>play video games</a:t>
            </a:r>
            <a:r>
              <a:rPr kumimoji="1" lang="en-US" altLang="ja-JP" sz="3600" dirty="0"/>
              <a:t> 	</a:t>
            </a:r>
            <a:r>
              <a:rPr kumimoji="1" lang="en-US" altLang="ja-JP" sz="3600" dirty="0">
                <a:solidFill>
                  <a:srgbClr val="FFFF00"/>
                </a:solidFill>
              </a:rPr>
              <a:t>10 points</a:t>
            </a:r>
            <a:endParaRPr lang="en-US" altLang="ja-JP" sz="36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kumimoji="1" lang="en-US" altLang="ja-JP" sz="3600" dirty="0"/>
              <a:t>Top 2	</a:t>
            </a:r>
            <a:r>
              <a:rPr lang="en-US" altLang="ja-JP" sz="3600" dirty="0"/>
              <a:t>watch TV		</a:t>
            </a:r>
            <a:r>
              <a:rPr kumimoji="1" lang="en-US" altLang="ja-JP" sz="3600" dirty="0"/>
              <a:t> 	</a:t>
            </a:r>
            <a:r>
              <a:rPr kumimoji="1" lang="en-US" altLang="ja-JP" sz="3600" dirty="0">
                <a:solidFill>
                  <a:srgbClr val="FFFF00"/>
                </a:solidFill>
              </a:rPr>
              <a:t>8 points</a:t>
            </a:r>
          </a:p>
          <a:p>
            <a:pPr marL="0" indent="0">
              <a:buNone/>
            </a:pPr>
            <a:r>
              <a:rPr lang="en-US" altLang="ja-JP" sz="3600" dirty="0"/>
              <a:t>Top 3	read a book 			</a:t>
            </a:r>
            <a:r>
              <a:rPr lang="en-US" altLang="ja-JP" sz="3600" dirty="0">
                <a:solidFill>
                  <a:srgbClr val="FFFF00"/>
                </a:solidFill>
              </a:rPr>
              <a:t>5 points</a:t>
            </a:r>
          </a:p>
          <a:p>
            <a:pPr marL="0" indent="0">
              <a:buNone/>
            </a:pPr>
            <a:r>
              <a:rPr kumimoji="1" lang="en-US" altLang="ja-JP" sz="3600" dirty="0"/>
              <a:t>Top 4 	take a nap 			</a:t>
            </a:r>
            <a:r>
              <a:rPr kumimoji="1" lang="en-US" altLang="ja-JP" sz="3600" dirty="0">
                <a:solidFill>
                  <a:srgbClr val="FFFF00"/>
                </a:solidFill>
              </a:rPr>
              <a:t>3 points</a:t>
            </a:r>
            <a:endParaRPr kumimoji="1" lang="ja-JP" alt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09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4D9FB5-B4AD-445C-9C4B-B31AE0EE1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Question 5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693E7E34-0F54-41E3-B315-E51A2646D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972" y="2765839"/>
            <a:ext cx="10099584" cy="13263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5400" dirty="0"/>
              <a:t>…are more fun on a windy day.</a:t>
            </a:r>
            <a:endParaRPr kumimoji="1" lang="ja-JP" altLang="en-US" sz="54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5104ED-4F06-1C01-C8D4-5F6CABC5A68B}"/>
              </a:ext>
            </a:extLst>
          </p:cNvPr>
          <p:cNvSpPr txBox="1">
            <a:spLocks/>
          </p:cNvSpPr>
          <p:nvPr/>
        </p:nvSpPr>
        <p:spPr>
          <a:xfrm>
            <a:off x="4586271" y="5329402"/>
            <a:ext cx="3008807" cy="725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3200" dirty="0">
                <a:solidFill>
                  <a:srgbClr val="FFFF00"/>
                </a:solidFill>
              </a:rPr>
              <a:t>(two answers)</a:t>
            </a:r>
            <a:endParaRPr lang="ja-JP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92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8568B7-7D01-4BD5-BEAE-DBF1195C4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Answer Board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623375-E621-40DE-B948-2CA6AEE07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1224" y="2734678"/>
            <a:ext cx="7998902" cy="27037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3600" dirty="0"/>
              <a:t>Top 1	Flying a kite 		</a:t>
            </a:r>
            <a:r>
              <a:rPr kumimoji="1" lang="en-US" altLang="ja-JP" sz="3600" dirty="0">
                <a:solidFill>
                  <a:srgbClr val="FFFF00"/>
                </a:solidFill>
              </a:rPr>
              <a:t>10 points</a:t>
            </a:r>
            <a:endParaRPr lang="en-US" altLang="ja-JP" sz="36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kumimoji="1" lang="en-US" altLang="ja-JP" sz="3600" dirty="0"/>
              <a:t>Top 2	</a:t>
            </a:r>
            <a:r>
              <a:rPr lang="en-US" altLang="ja-JP" sz="3600" dirty="0"/>
              <a:t>S</a:t>
            </a:r>
            <a:r>
              <a:rPr kumimoji="1" lang="en-US" altLang="ja-JP" sz="3600" dirty="0"/>
              <a:t>ailing			 </a:t>
            </a:r>
            <a:r>
              <a:rPr kumimoji="1" lang="en-US" altLang="ja-JP" sz="3600" dirty="0">
                <a:solidFill>
                  <a:srgbClr val="FFFF00"/>
                </a:solidFill>
              </a:rPr>
              <a:t>8 points</a:t>
            </a:r>
          </a:p>
          <a:p>
            <a:pPr marL="0" indent="0">
              <a:buNone/>
            </a:pPr>
            <a:r>
              <a:rPr lang="en-US" altLang="ja-JP" sz="3600" dirty="0"/>
              <a:t>Top 3	Surfing			</a:t>
            </a:r>
            <a:r>
              <a:rPr lang="en-US" altLang="ja-JP" sz="3600" dirty="0">
                <a:solidFill>
                  <a:srgbClr val="FFFF00"/>
                </a:solidFill>
              </a:rPr>
              <a:t>5 points</a:t>
            </a:r>
          </a:p>
        </p:txBody>
      </p:sp>
    </p:spTree>
    <p:extLst>
      <p:ext uri="{BB962C8B-B14F-4D97-AF65-F5344CB8AC3E}">
        <p14:creationId xmlns:p14="http://schemas.microsoft.com/office/powerpoint/2010/main" val="319087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4D9FB5-B4AD-445C-9C4B-B31AE0EE1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Question 6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693E7E34-0F54-41E3-B315-E51A2646D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4450" y="2617921"/>
            <a:ext cx="10099584" cy="13263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5400" dirty="0"/>
              <a:t>Kids are usually addicted to…</a:t>
            </a:r>
            <a:endParaRPr kumimoji="1" lang="ja-JP" altLang="en-US" sz="5400" dirty="0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2CAB6E85-3050-4F19-B3AB-EC7DB9F18427}"/>
              </a:ext>
            </a:extLst>
          </p:cNvPr>
          <p:cNvSpPr txBox="1">
            <a:spLocks/>
          </p:cNvSpPr>
          <p:nvPr/>
        </p:nvSpPr>
        <p:spPr>
          <a:xfrm>
            <a:off x="4586271" y="4804966"/>
            <a:ext cx="3008807" cy="725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3200" dirty="0">
                <a:solidFill>
                  <a:srgbClr val="FFFF00"/>
                </a:solidFill>
              </a:rPr>
              <a:t>(two answers)</a:t>
            </a:r>
            <a:endParaRPr lang="ja-JP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65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8568B7-7D01-4BD5-BEAE-DBF1195C4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Answer Board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623375-E621-40DE-B948-2CA6AEE07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191416"/>
            <a:ext cx="10850575" cy="3874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3600" dirty="0"/>
              <a:t>Top 1	computer/video games 		</a:t>
            </a:r>
            <a:r>
              <a:rPr kumimoji="1" lang="en-US" altLang="ja-JP" sz="3600" dirty="0">
                <a:solidFill>
                  <a:srgbClr val="FFFF00"/>
                </a:solidFill>
              </a:rPr>
              <a:t>10 points</a:t>
            </a:r>
            <a:endParaRPr lang="en-US" altLang="ja-JP" sz="36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kumimoji="1" lang="en-US" altLang="ja-JP" sz="3600" dirty="0"/>
              <a:t>Top 2	candy/junk food			 	</a:t>
            </a:r>
            <a:r>
              <a:rPr kumimoji="1" lang="en-US" altLang="ja-JP" sz="3600" dirty="0">
                <a:solidFill>
                  <a:srgbClr val="FFFF00"/>
                </a:solidFill>
              </a:rPr>
              <a:t>8 points</a:t>
            </a:r>
          </a:p>
          <a:p>
            <a:pPr marL="0" indent="0">
              <a:buNone/>
            </a:pPr>
            <a:r>
              <a:rPr lang="en-US" altLang="ja-JP" sz="3600" dirty="0"/>
              <a:t>Top 3	TV/YouTube/smartphone		</a:t>
            </a:r>
            <a:r>
              <a:rPr lang="en-US" altLang="ja-JP" sz="3600" dirty="0">
                <a:solidFill>
                  <a:srgbClr val="FFFF00"/>
                </a:solidFill>
              </a:rPr>
              <a:t>5 points</a:t>
            </a:r>
          </a:p>
          <a:p>
            <a:pPr marL="0" indent="0">
              <a:buNone/>
            </a:pPr>
            <a:r>
              <a:rPr kumimoji="1" lang="en-US" altLang="ja-JP" sz="3600" dirty="0"/>
              <a:t>Top 4 	card games			 		</a:t>
            </a:r>
            <a:r>
              <a:rPr kumimoji="1" lang="en-US" altLang="ja-JP" sz="3600" dirty="0">
                <a:solidFill>
                  <a:srgbClr val="FFFF00"/>
                </a:solidFill>
              </a:rPr>
              <a:t>3 points</a:t>
            </a:r>
            <a:endParaRPr kumimoji="1" lang="ja-JP" alt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89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4D9FB5-B4AD-445C-9C4B-B31AE0EE1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Question 7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693E7E34-0F54-41E3-B315-E51A2646D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424" y="3095592"/>
            <a:ext cx="10353761" cy="13263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5400" dirty="0"/>
              <a:t>…makes small children happy.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48186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8568B7-7D01-4BD5-BEAE-DBF1195C4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Answer Board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623375-E621-40DE-B948-2CA6AEE07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1043" y="1962263"/>
            <a:ext cx="9976513" cy="42861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3600" dirty="0"/>
              <a:t>Top 1	Playtime 				</a:t>
            </a:r>
            <a:r>
              <a:rPr kumimoji="1" lang="en-US" altLang="ja-JP" sz="3600" dirty="0">
                <a:solidFill>
                  <a:srgbClr val="FFFF00"/>
                </a:solidFill>
              </a:rPr>
              <a:t>10 points</a:t>
            </a:r>
            <a:endParaRPr lang="en-US" altLang="ja-JP" sz="36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kumimoji="1" lang="en-US" altLang="ja-JP" sz="3600" dirty="0"/>
              <a:t>Top 2	Listening to music</a:t>
            </a:r>
          </a:p>
          <a:p>
            <a:pPr marL="0" indent="0">
              <a:buNone/>
            </a:pPr>
            <a:r>
              <a:rPr lang="en-US" altLang="ja-JP" sz="3600" dirty="0"/>
              <a:t>		and dancing</a:t>
            </a:r>
            <a:r>
              <a:rPr kumimoji="1" lang="en-US" altLang="ja-JP" sz="3600" dirty="0"/>
              <a:t>				</a:t>
            </a:r>
            <a:r>
              <a:rPr kumimoji="1" lang="en-US" altLang="ja-JP" sz="3600" dirty="0">
                <a:solidFill>
                  <a:srgbClr val="FFFF00"/>
                </a:solidFill>
              </a:rPr>
              <a:t>8 points</a:t>
            </a:r>
          </a:p>
          <a:p>
            <a:pPr marL="0" indent="0">
              <a:buNone/>
            </a:pPr>
            <a:r>
              <a:rPr lang="en-US" altLang="ja-JP" sz="3600" dirty="0"/>
              <a:t>Top 3	Listening to stories		</a:t>
            </a:r>
            <a:r>
              <a:rPr lang="en-US" altLang="ja-JP" sz="3600" dirty="0">
                <a:solidFill>
                  <a:srgbClr val="FFFF00"/>
                </a:solidFill>
              </a:rPr>
              <a:t>5 points</a:t>
            </a:r>
          </a:p>
          <a:p>
            <a:pPr marL="0" indent="0">
              <a:buNone/>
            </a:pPr>
            <a:r>
              <a:rPr lang="en-US" altLang="ja-JP" sz="3600" dirty="0"/>
              <a:t>Top 4	Playing in the water</a:t>
            </a:r>
            <a:r>
              <a:rPr lang="en-US" altLang="ja-JP" sz="3600" dirty="0">
                <a:solidFill>
                  <a:srgbClr val="FFFF00"/>
                </a:solidFill>
              </a:rPr>
              <a:t>		3 points</a:t>
            </a:r>
          </a:p>
        </p:txBody>
      </p:sp>
    </p:spTree>
    <p:extLst>
      <p:ext uri="{BB962C8B-B14F-4D97-AF65-F5344CB8AC3E}">
        <p14:creationId xmlns:p14="http://schemas.microsoft.com/office/powerpoint/2010/main" val="165734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E79584-F6B6-4EE5-94FD-D8E794ADDA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family</a:t>
            </a:r>
            <a:r>
              <a:rPr kumimoji="1" lang="en-US" altLang="ja-JP" dirty="0"/>
              <a:t> feud</a:t>
            </a:r>
            <a:endParaRPr kumimoji="1" lang="ja-JP" altLang="en-US" dirty="0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2B7AA6E7-AFBD-4D40-AD98-270C646E228B}"/>
              </a:ext>
            </a:extLst>
          </p:cNvPr>
          <p:cNvCxnSpPr>
            <a:cxnSpLocks/>
          </p:cNvCxnSpPr>
          <p:nvPr/>
        </p:nvCxnSpPr>
        <p:spPr>
          <a:xfrm flipV="1">
            <a:off x="3738283" y="2649070"/>
            <a:ext cx="2649070" cy="8877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タイトル 1">
            <a:extLst>
              <a:ext uri="{FF2B5EF4-FFF2-40B4-BE49-F238E27FC236}">
                <a16:creationId xmlns:a16="http://schemas.microsoft.com/office/drawing/2014/main" id="{DF41D109-8B23-460B-A4D6-3421259CB007}"/>
              </a:ext>
            </a:extLst>
          </p:cNvPr>
          <p:cNvSpPr txBox="1">
            <a:spLocks/>
          </p:cNvSpPr>
          <p:nvPr/>
        </p:nvSpPr>
        <p:spPr>
          <a:xfrm>
            <a:off x="3738283" y="2111643"/>
            <a:ext cx="2824488" cy="5374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8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000" dirty="0">
                <a:latin typeface="Bahnschrift Light" panose="020B0502040204020203" pitchFamily="34" charset="0"/>
              </a:rPr>
              <a:t>Classroom</a:t>
            </a:r>
            <a:endParaRPr lang="ja-JP" altLang="en-US" sz="2000" dirty="0">
              <a:latin typeface="Bahnschrift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403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4D9FB5-B4AD-445C-9C4B-B31AE0EE1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Question 8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693E7E34-0F54-41E3-B315-E51A2646D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095592"/>
            <a:ext cx="10886385" cy="132632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kumimoji="1" lang="en-US" altLang="ja-JP" sz="5400" dirty="0"/>
              <a:t>A dog understands the word, “_______.”</a:t>
            </a:r>
            <a:endParaRPr kumimoji="1" lang="ja-JP" altLang="en-US" sz="5400" dirty="0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C97EE71D-F0E5-4853-BCC0-6781848E9113}"/>
              </a:ext>
            </a:extLst>
          </p:cNvPr>
          <p:cNvSpPr txBox="1">
            <a:spLocks/>
          </p:cNvSpPr>
          <p:nvPr/>
        </p:nvSpPr>
        <p:spPr>
          <a:xfrm>
            <a:off x="4293880" y="5522485"/>
            <a:ext cx="3670223" cy="72591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3200" dirty="0">
                <a:solidFill>
                  <a:srgbClr val="FFFF00"/>
                </a:solidFill>
              </a:rPr>
              <a:t>(except their name)</a:t>
            </a:r>
            <a:endParaRPr lang="ja-JP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07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8568B7-7D01-4BD5-BEAE-DBF1195C4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Answer Board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623375-E621-40DE-B948-2CA6AEE07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1043" y="2432526"/>
            <a:ext cx="9976513" cy="32498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3600" dirty="0"/>
              <a:t>Top 1	“</a:t>
            </a:r>
            <a:r>
              <a:rPr lang="en-US" altLang="ja-JP" sz="3600" dirty="0"/>
              <a:t>Sit!”</a:t>
            </a:r>
            <a:r>
              <a:rPr kumimoji="1" lang="en-US" altLang="ja-JP" sz="3600" dirty="0"/>
              <a:t>				</a:t>
            </a:r>
            <a:r>
              <a:rPr kumimoji="1" lang="en-US" altLang="ja-JP" sz="3600" dirty="0">
                <a:solidFill>
                  <a:srgbClr val="FFFF00"/>
                </a:solidFill>
              </a:rPr>
              <a:t>10 points</a:t>
            </a:r>
            <a:endParaRPr lang="en-US" altLang="ja-JP" sz="36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kumimoji="1" lang="en-US" altLang="ja-JP" sz="3600" dirty="0"/>
              <a:t>Top 2	</a:t>
            </a:r>
            <a:r>
              <a:rPr lang="en-US" altLang="ja-JP" sz="3600" dirty="0"/>
              <a:t>“Come!”</a:t>
            </a:r>
            <a:r>
              <a:rPr kumimoji="1" lang="en-US" altLang="ja-JP" sz="3600" dirty="0"/>
              <a:t>			</a:t>
            </a:r>
            <a:r>
              <a:rPr kumimoji="1" lang="en-US" altLang="ja-JP" sz="3600" dirty="0">
                <a:solidFill>
                  <a:srgbClr val="FFFF00"/>
                </a:solidFill>
              </a:rPr>
              <a:t>8 points</a:t>
            </a:r>
          </a:p>
          <a:p>
            <a:pPr marL="0" indent="0">
              <a:buNone/>
            </a:pPr>
            <a:r>
              <a:rPr lang="en-US" altLang="ja-JP" sz="3600" dirty="0"/>
              <a:t>Top 3	“Food!” 				</a:t>
            </a:r>
            <a:r>
              <a:rPr lang="en-US" altLang="ja-JP" sz="3600" dirty="0">
                <a:solidFill>
                  <a:srgbClr val="FFFF00"/>
                </a:solidFill>
              </a:rPr>
              <a:t>5 points</a:t>
            </a:r>
          </a:p>
          <a:p>
            <a:pPr marL="0" indent="0">
              <a:buNone/>
            </a:pPr>
            <a:r>
              <a:rPr lang="en-US" altLang="ja-JP" sz="3600" dirty="0"/>
              <a:t>Top 4	“Stay!”		</a:t>
            </a:r>
            <a:r>
              <a:rPr lang="en-US" altLang="ja-JP" sz="3600" dirty="0">
                <a:solidFill>
                  <a:srgbClr val="FFFF00"/>
                </a:solidFill>
              </a:rPr>
              <a:t>		3 points</a:t>
            </a:r>
          </a:p>
        </p:txBody>
      </p:sp>
    </p:spTree>
    <p:extLst>
      <p:ext uri="{BB962C8B-B14F-4D97-AF65-F5344CB8AC3E}">
        <p14:creationId xmlns:p14="http://schemas.microsoft.com/office/powerpoint/2010/main" val="78579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317AB4-CC6A-43BC-BF0E-EFDE70AC7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4098" y="215155"/>
            <a:ext cx="2631444" cy="820270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5000" dirty="0">
                <a:solidFill>
                  <a:srgbClr val="FFFF00"/>
                </a:solidFill>
              </a:rPr>
              <a:t>Rules</a:t>
            </a:r>
            <a:endParaRPr kumimoji="1" lang="ja-JP" altLang="en-US" sz="5000" dirty="0">
              <a:solidFill>
                <a:srgbClr val="FFFF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8CCD1B-0485-47A3-98EC-FA1B8FB03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412" y="1541476"/>
            <a:ext cx="11591363" cy="5101370"/>
          </a:xfrm>
        </p:spPr>
        <p:txBody>
          <a:bodyPr>
            <a:noAutofit/>
          </a:bodyPr>
          <a:lstStyle/>
          <a:p>
            <a:r>
              <a:rPr kumimoji="1" lang="en-US" altLang="ja-JP" sz="4400" dirty="0"/>
              <a:t>Work in groups</a:t>
            </a:r>
          </a:p>
          <a:p>
            <a:r>
              <a:rPr lang="en-US" altLang="ja-JP" sz="4400" dirty="0"/>
              <a:t>Google Translate is OK, Google Search is NOT.</a:t>
            </a:r>
          </a:p>
          <a:p>
            <a:r>
              <a:rPr lang="en-US" altLang="ja-JP" sz="4400" dirty="0"/>
              <a:t>One group-many ideas-one answer.</a:t>
            </a:r>
          </a:p>
          <a:p>
            <a:r>
              <a:rPr kumimoji="1" lang="en-US" altLang="ja-JP" sz="4400" dirty="0"/>
              <a:t>Let’s have fun using English. </a:t>
            </a:r>
          </a:p>
        </p:txBody>
      </p:sp>
    </p:spTree>
    <p:extLst>
      <p:ext uri="{BB962C8B-B14F-4D97-AF65-F5344CB8AC3E}">
        <p14:creationId xmlns:p14="http://schemas.microsoft.com/office/powerpoint/2010/main" val="32781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949143-46C1-4F49-9DA3-6178923EC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For Example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554ADB-0317-4483-A2CF-AE83BA29A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4" y="2238096"/>
            <a:ext cx="10353762" cy="23818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5400" dirty="0"/>
              <a:t>If </a:t>
            </a:r>
            <a:r>
              <a:rPr lang="en-US" altLang="ja-JP" sz="5400" dirty="0"/>
              <a:t>you go to</a:t>
            </a:r>
            <a:r>
              <a:rPr kumimoji="1" lang="en-US" altLang="ja-JP" sz="5400" dirty="0"/>
              <a:t> America, you </a:t>
            </a:r>
            <a:r>
              <a:rPr lang="en-US" altLang="ja-JP" sz="5400" dirty="0"/>
              <a:t>must</a:t>
            </a:r>
            <a:r>
              <a:rPr kumimoji="1" lang="en-US" altLang="ja-JP" sz="5400" dirty="0"/>
              <a:t> eat…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11196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8568B7-7D01-4BD5-BEAE-DBF1195C4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Answer Board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623375-E621-40DE-B948-2CA6AEE07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8288" y="2122958"/>
            <a:ext cx="9762017" cy="3874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3600" dirty="0"/>
              <a:t>Top 1	Hamburgers 		</a:t>
            </a:r>
            <a:r>
              <a:rPr kumimoji="1" lang="en-US" altLang="ja-JP" sz="3600" dirty="0">
                <a:solidFill>
                  <a:srgbClr val="FFFF00"/>
                </a:solidFill>
              </a:rPr>
              <a:t>10 points</a:t>
            </a:r>
            <a:endParaRPr lang="en-US" altLang="ja-JP" sz="36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kumimoji="1" lang="en-US" altLang="ja-JP" sz="3600" dirty="0"/>
              <a:t>Top 2	French fries 	</a:t>
            </a:r>
            <a:r>
              <a:rPr lang="en-US" altLang="ja-JP" sz="3600" dirty="0"/>
              <a:t>	</a:t>
            </a:r>
            <a:r>
              <a:rPr kumimoji="1" lang="en-US" altLang="ja-JP" sz="3600" dirty="0">
                <a:solidFill>
                  <a:srgbClr val="FFFF00"/>
                </a:solidFill>
              </a:rPr>
              <a:t>8 points</a:t>
            </a:r>
          </a:p>
          <a:p>
            <a:pPr marL="0" indent="0">
              <a:buNone/>
            </a:pPr>
            <a:r>
              <a:rPr lang="en-US" altLang="ja-JP" sz="3600" dirty="0"/>
              <a:t>Top 3	Steak 			</a:t>
            </a:r>
            <a:r>
              <a:rPr lang="en-US" altLang="ja-JP" sz="3600" dirty="0">
                <a:solidFill>
                  <a:srgbClr val="FFFF00"/>
                </a:solidFill>
              </a:rPr>
              <a:t>5 points</a:t>
            </a:r>
          </a:p>
          <a:p>
            <a:pPr marL="0" indent="0">
              <a:buNone/>
            </a:pPr>
            <a:r>
              <a:rPr kumimoji="1" lang="en-US" altLang="ja-JP" sz="3600" dirty="0"/>
              <a:t>Top 4 	Fried chicken 	</a:t>
            </a:r>
            <a:r>
              <a:rPr kumimoji="1" lang="en-US" altLang="ja-JP" sz="3600" dirty="0">
                <a:solidFill>
                  <a:srgbClr val="FFFF00"/>
                </a:solidFill>
              </a:rPr>
              <a:t>3 points</a:t>
            </a:r>
            <a:endParaRPr kumimoji="1" lang="ja-JP" alt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84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4D9FB5-B4AD-445C-9C4B-B31AE0EE1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Question 1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693E7E34-0F54-41E3-B315-E51A2646D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734" y="2765839"/>
            <a:ext cx="10353762" cy="13263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5400" dirty="0"/>
              <a:t>People are usually scared of…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97703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8568B7-7D01-4BD5-BEAE-DBF1195C4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Answer Board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623375-E621-40DE-B948-2CA6AEE07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1394" y="2324664"/>
            <a:ext cx="8834171" cy="34710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3600" dirty="0"/>
              <a:t>Top 1	Heights 				</a:t>
            </a:r>
            <a:r>
              <a:rPr kumimoji="1" lang="en-US" altLang="ja-JP" sz="3600" dirty="0">
                <a:solidFill>
                  <a:srgbClr val="FFFF00"/>
                </a:solidFill>
              </a:rPr>
              <a:t>10 points</a:t>
            </a:r>
            <a:endParaRPr lang="en-US" altLang="ja-JP" sz="36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kumimoji="1" lang="en-US" altLang="ja-JP" sz="3600" dirty="0"/>
              <a:t>Top 2	Spiders 				</a:t>
            </a:r>
            <a:r>
              <a:rPr kumimoji="1" lang="en-US" altLang="ja-JP" sz="3600" dirty="0">
                <a:solidFill>
                  <a:srgbClr val="FFFF00"/>
                </a:solidFill>
              </a:rPr>
              <a:t>8 points</a:t>
            </a:r>
          </a:p>
          <a:p>
            <a:pPr marL="0" indent="0">
              <a:buNone/>
            </a:pPr>
            <a:r>
              <a:rPr lang="en-US" altLang="ja-JP" sz="3600" dirty="0"/>
              <a:t>Top 3	Ghosts			 	</a:t>
            </a:r>
            <a:r>
              <a:rPr lang="en-US" altLang="ja-JP" sz="3600" dirty="0">
                <a:solidFill>
                  <a:srgbClr val="FFFF00"/>
                </a:solidFill>
              </a:rPr>
              <a:t>5 points</a:t>
            </a:r>
          </a:p>
          <a:p>
            <a:pPr marL="0" indent="0">
              <a:buNone/>
            </a:pPr>
            <a:r>
              <a:rPr kumimoji="1" lang="en-US" altLang="ja-JP" sz="3600" dirty="0"/>
              <a:t>Top 4 	Flying </a:t>
            </a:r>
            <a:r>
              <a:rPr kumimoji="1" lang="en-US" altLang="ja-JP" sz="1800" dirty="0"/>
              <a:t>(on an airplane)</a:t>
            </a:r>
            <a:r>
              <a:rPr kumimoji="1" lang="en-US" altLang="ja-JP" sz="3600" dirty="0"/>
              <a:t>		</a:t>
            </a:r>
            <a:r>
              <a:rPr kumimoji="1" lang="en-US" altLang="ja-JP" sz="3600" dirty="0">
                <a:solidFill>
                  <a:srgbClr val="FFFF00"/>
                </a:solidFill>
              </a:rPr>
              <a:t>3 points</a:t>
            </a:r>
            <a:endParaRPr kumimoji="1" lang="ja-JP" alt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1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4D9FB5-B4AD-445C-9C4B-B31AE0EE1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Question 2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693E7E34-0F54-41E3-B315-E51A2646D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6595" y="2765839"/>
            <a:ext cx="7988160" cy="13263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5400" dirty="0"/>
              <a:t>Children don’t like to…</a:t>
            </a:r>
            <a:endParaRPr kumimoji="1" lang="ja-JP" altLang="en-US" sz="5400" dirty="0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9B9D47D5-A1B7-4B39-9B6E-486AEB3A6062}"/>
              </a:ext>
            </a:extLst>
          </p:cNvPr>
          <p:cNvSpPr txBox="1">
            <a:spLocks/>
          </p:cNvSpPr>
          <p:nvPr/>
        </p:nvSpPr>
        <p:spPr>
          <a:xfrm>
            <a:off x="4586271" y="4804966"/>
            <a:ext cx="3008807" cy="725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3200" dirty="0">
                <a:solidFill>
                  <a:srgbClr val="FFFF00"/>
                </a:solidFill>
              </a:rPr>
              <a:t>(house chore)</a:t>
            </a:r>
            <a:endParaRPr lang="ja-JP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59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8568B7-7D01-4BD5-BEAE-DBF1195C4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Answer Board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623375-E621-40DE-B948-2CA6AEE07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5704" y="2373970"/>
            <a:ext cx="9191907" cy="3874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3600" dirty="0"/>
              <a:t>Top 1	clean the bathroom 	</a:t>
            </a:r>
            <a:r>
              <a:rPr kumimoji="1" lang="en-US" altLang="ja-JP" sz="3600" dirty="0">
                <a:solidFill>
                  <a:srgbClr val="FFFF00"/>
                </a:solidFill>
              </a:rPr>
              <a:t>10 points</a:t>
            </a:r>
            <a:endParaRPr lang="en-US" altLang="ja-JP" sz="36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kumimoji="1" lang="en-US" altLang="ja-JP" sz="3600" dirty="0"/>
              <a:t>Top 2	wash the dishes 		</a:t>
            </a:r>
            <a:r>
              <a:rPr kumimoji="1" lang="en-US" altLang="ja-JP" sz="3600" dirty="0">
                <a:solidFill>
                  <a:srgbClr val="FFFF00"/>
                </a:solidFill>
              </a:rPr>
              <a:t>8 points</a:t>
            </a:r>
          </a:p>
          <a:p>
            <a:pPr marL="0" indent="0">
              <a:buNone/>
            </a:pPr>
            <a:r>
              <a:rPr lang="en-US" altLang="ja-JP" sz="3600" dirty="0"/>
              <a:t>Top 3	vacuum the rooms 	</a:t>
            </a:r>
            <a:r>
              <a:rPr lang="en-US" altLang="ja-JP" sz="3600" dirty="0">
                <a:solidFill>
                  <a:srgbClr val="FFFF00"/>
                </a:solidFill>
              </a:rPr>
              <a:t>5 points</a:t>
            </a:r>
          </a:p>
          <a:p>
            <a:pPr marL="0" indent="0">
              <a:buNone/>
            </a:pPr>
            <a:r>
              <a:rPr kumimoji="1" lang="en-US" altLang="ja-JP" sz="3600" dirty="0"/>
              <a:t>Top 4 	do the laundry 		</a:t>
            </a:r>
            <a:r>
              <a:rPr kumimoji="1" lang="en-US" altLang="ja-JP" sz="3600" dirty="0">
                <a:solidFill>
                  <a:srgbClr val="FFFF00"/>
                </a:solidFill>
              </a:rPr>
              <a:t>3 points</a:t>
            </a:r>
            <a:endParaRPr kumimoji="1" lang="ja-JP" alt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54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TM04033921[[fn=ダマスク]]</Template>
  <TotalTime>341</TotalTime>
  <Words>519</Words>
  <Application>Microsoft Office PowerPoint</Application>
  <PresentationFormat>Widescreen</PresentationFormat>
  <Paragraphs>76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Bahnschrift Light</vt:lpstr>
      <vt:lpstr>Bookman Old Style</vt:lpstr>
      <vt:lpstr>Rockwell</vt:lpstr>
      <vt:lpstr>Damask</vt:lpstr>
      <vt:lpstr>PowerPoint Presentation</vt:lpstr>
      <vt:lpstr>family feud</vt:lpstr>
      <vt:lpstr>Rules</vt:lpstr>
      <vt:lpstr>For Example</vt:lpstr>
      <vt:lpstr>Answer Board</vt:lpstr>
      <vt:lpstr>Question 1</vt:lpstr>
      <vt:lpstr>Answer Board</vt:lpstr>
      <vt:lpstr>Question 2</vt:lpstr>
      <vt:lpstr>Answer Board</vt:lpstr>
      <vt:lpstr>Question 3</vt:lpstr>
      <vt:lpstr>Answer Board</vt:lpstr>
      <vt:lpstr>Question 4</vt:lpstr>
      <vt:lpstr>Answer Board</vt:lpstr>
      <vt:lpstr>Question 5</vt:lpstr>
      <vt:lpstr>Answer Board</vt:lpstr>
      <vt:lpstr>Question 6</vt:lpstr>
      <vt:lpstr>Answer Board</vt:lpstr>
      <vt:lpstr>Question 7</vt:lpstr>
      <vt:lpstr>Answer Board</vt:lpstr>
      <vt:lpstr>Question 8</vt:lpstr>
      <vt:lpstr>Answer Board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feud</dc:title>
  <dc:creator>川崎市教育委員会</dc:creator>
  <cp:lastModifiedBy>ricky diaz</cp:lastModifiedBy>
  <cp:revision>26</cp:revision>
  <dcterms:created xsi:type="dcterms:W3CDTF">2024-02-16T01:54:56Z</dcterms:created>
  <dcterms:modified xsi:type="dcterms:W3CDTF">2024-02-23T10:12:50Z</dcterms:modified>
</cp:coreProperties>
</file>