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991A2A-FB62-4B79-BAC5-21215EB038D0}" v="571" dt="2022-03-25T00:44:45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7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e Janse van Rensburg" userId="f3003b78d3c086dd" providerId="LiveId" clId="{2E991A2A-FB62-4B79-BAC5-21215EB038D0}"/>
    <pc:docChg chg="undo custSel addSld delSld modSld sldOrd modMainMaster">
      <pc:chgData name="Sune Janse van Rensburg" userId="f3003b78d3c086dd" providerId="LiveId" clId="{2E991A2A-FB62-4B79-BAC5-21215EB038D0}" dt="2022-03-25T00:44:45.167" v="900"/>
      <pc:docMkLst>
        <pc:docMk/>
      </pc:docMkLst>
      <pc:sldChg chg="addSp modSp mod">
        <pc:chgData name="Sune Janse van Rensburg" userId="f3003b78d3c086dd" providerId="LiveId" clId="{2E991A2A-FB62-4B79-BAC5-21215EB038D0}" dt="2022-03-25T00:27:06.645" v="739" actId="1076"/>
        <pc:sldMkLst>
          <pc:docMk/>
          <pc:sldMk cId="4086012106" sldId="256"/>
        </pc:sldMkLst>
        <pc:spChg chg="mod">
          <ac:chgData name="Sune Janse van Rensburg" userId="f3003b78d3c086dd" providerId="LiveId" clId="{2E991A2A-FB62-4B79-BAC5-21215EB038D0}" dt="2022-03-23T07:02:42.050" v="292" actId="14100"/>
          <ac:spMkLst>
            <pc:docMk/>
            <pc:sldMk cId="4086012106" sldId="256"/>
            <ac:spMk id="2" creationId="{E40BDFC5-2A36-4587-A468-74C5950A9B76}"/>
          </ac:spMkLst>
        </pc:spChg>
        <pc:spChg chg="mod">
          <ac:chgData name="Sune Janse van Rensburg" userId="f3003b78d3c086dd" providerId="LiveId" clId="{2E991A2A-FB62-4B79-BAC5-21215EB038D0}" dt="2022-03-23T06:55:03.771" v="266"/>
          <ac:spMkLst>
            <pc:docMk/>
            <pc:sldMk cId="4086012106" sldId="256"/>
            <ac:spMk id="3" creationId="{E2E07684-566D-48B4-8EC2-E6B2DF7795FE}"/>
          </ac:spMkLst>
        </pc:spChg>
        <pc:picChg chg="add mod">
          <ac:chgData name="Sune Janse van Rensburg" userId="f3003b78d3c086dd" providerId="LiveId" clId="{2E991A2A-FB62-4B79-BAC5-21215EB038D0}" dt="2022-03-25T00:10:10.881" v="626" actId="1076"/>
          <ac:picMkLst>
            <pc:docMk/>
            <pc:sldMk cId="4086012106" sldId="256"/>
            <ac:picMk id="4" creationId="{0EC81EF6-7DA0-43F7-BB44-438A7A0E7069}"/>
          </ac:picMkLst>
        </pc:picChg>
        <pc:picChg chg="add mod">
          <ac:chgData name="Sune Janse van Rensburg" userId="f3003b78d3c086dd" providerId="LiveId" clId="{2E991A2A-FB62-4B79-BAC5-21215EB038D0}" dt="2022-03-23T07:08:28.822" v="327" actId="1076"/>
          <ac:picMkLst>
            <pc:docMk/>
            <pc:sldMk cId="4086012106" sldId="256"/>
            <ac:picMk id="5" creationId="{D19991E2-98B0-4FA0-B6C8-6223217CE707}"/>
          </ac:picMkLst>
        </pc:picChg>
        <pc:picChg chg="add mod">
          <ac:chgData name="Sune Janse van Rensburg" userId="f3003b78d3c086dd" providerId="LiveId" clId="{2E991A2A-FB62-4B79-BAC5-21215EB038D0}" dt="2022-03-24T23:44:05.173" v="397" actId="1076"/>
          <ac:picMkLst>
            <pc:docMk/>
            <pc:sldMk cId="4086012106" sldId="256"/>
            <ac:picMk id="6" creationId="{8B657EE5-3EB6-4C8A-B7C2-5F0A717E4EB9}"/>
          </ac:picMkLst>
        </pc:picChg>
        <pc:picChg chg="add mod">
          <ac:chgData name="Sune Janse van Rensburg" userId="f3003b78d3c086dd" providerId="LiveId" clId="{2E991A2A-FB62-4B79-BAC5-21215EB038D0}" dt="2022-03-25T00:09:51.783" v="621" actId="1076"/>
          <ac:picMkLst>
            <pc:docMk/>
            <pc:sldMk cId="4086012106" sldId="256"/>
            <ac:picMk id="7" creationId="{E6DE4C87-E733-4428-ACEC-837B9410A1BD}"/>
          </ac:picMkLst>
        </pc:picChg>
        <pc:picChg chg="add mod">
          <ac:chgData name="Sune Janse van Rensburg" userId="f3003b78d3c086dd" providerId="LiveId" clId="{2E991A2A-FB62-4B79-BAC5-21215EB038D0}" dt="2022-03-25T00:09:59.963" v="623" actId="1076"/>
          <ac:picMkLst>
            <pc:docMk/>
            <pc:sldMk cId="4086012106" sldId="256"/>
            <ac:picMk id="8" creationId="{9A7F94B2-FEE7-4FB9-B1DE-CF36CC308473}"/>
          </ac:picMkLst>
        </pc:picChg>
        <pc:picChg chg="add mod">
          <ac:chgData name="Sune Janse van Rensburg" userId="f3003b78d3c086dd" providerId="LiveId" clId="{2E991A2A-FB62-4B79-BAC5-21215EB038D0}" dt="2022-03-25T00:10:09.525" v="625" actId="1076"/>
          <ac:picMkLst>
            <pc:docMk/>
            <pc:sldMk cId="4086012106" sldId="256"/>
            <ac:picMk id="9" creationId="{7B9098A7-08C1-4C1A-B8DD-8D15AAD8CBBC}"/>
          </ac:picMkLst>
        </pc:picChg>
        <pc:picChg chg="add mod">
          <ac:chgData name="Sune Janse van Rensburg" userId="f3003b78d3c086dd" providerId="LiveId" clId="{2E991A2A-FB62-4B79-BAC5-21215EB038D0}" dt="2022-03-25T00:10:22.960" v="628" actId="1076"/>
          <ac:picMkLst>
            <pc:docMk/>
            <pc:sldMk cId="4086012106" sldId="256"/>
            <ac:picMk id="10" creationId="{AB3C4E8D-7D70-4B2B-95BE-AE059C532F6E}"/>
          </ac:picMkLst>
        </pc:picChg>
        <pc:picChg chg="add mod">
          <ac:chgData name="Sune Janse van Rensburg" userId="f3003b78d3c086dd" providerId="LiveId" clId="{2E991A2A-FB62-4B79-BAC5-21215EB038D0}" dt="2022-03-25T00:10:33.045" v="630" actId="1076"/>
          <ac:picMkLst>
            <pc:docMk/>
            <pc:sldMk cId="4086012106" sldId="256"/>
            <ac:picMk id="11" creationId="{B96BE65A-14E9-4529-8A7C-416EC52178AE}"/>
          </ac:picMkLst>
        </pc:picChg>
        <pc:picChg chg="add mod">
          <ac:chgData name="Sune Janse van Rensburg" userId="f3003b78d3c086dd" providerId="LiveId" clId="{2E991A2A-FB62-4B79-BAC5-21215EB038D0}" dt="2022-03-25T00:16:53.516" v="693" actId="1076"/>
          <ac:picMkLst>
            <pc:docMk/>
            <pc:sldMk cId="4086012106" sldId="256"/>
            <ac:picMk id="12" creationId="{3889857E-5C31-4AC1-9199-4A3B7D8795A4}"/>
          </ac:picMkLst>
        </pc:picChg>
        <pc:picChg chg="add mod">
          <ac:chgData name="Sune Janse van Rensburg" userId="f3003b78d3c086dd" providerId="LiveId" clId="{2E991A2A-FB62-4B79-BAC5-21215EB038D0}" dt="2022-03-25T00:27:06.645" v="739" actId="1076"/>
          <ac:picMkLst>
            <pc:docMk/>
            <pc:sldMk cId="4086012106" sldId="256"/>
            <ac:picMk id="13" creationId="{CD273203-E73E-46F6-BF24-8BFB9FCBD51A}"/>
          </ac:picMkLst>
        </pc:picChg>
      </pc:sldChg>
      <pc:sldChg chg="addSp delSp modSp mod setBg modAnim modNotesTx">
        <pc:chgData name="Sune Janse van Rensburg" userId="f3003b78d3c086dd" providerId="LiveId" clId="{2E991A2A-FB62-4B79-BAC5-21215EB038D0}" dt="2022-03-25T00:42:08.504" v="891"/>
        <pc:sldMkLst>
          <pc:docMk/>
          <pc:sldMk cId="1576350576" sldId="257"/>
        </pc:sldMkLst>
        <pc:spChg chg="mod">
          <ac:chgData name="Sune Janse van Rensburg" userId="f3003b78d3c086dd" providerId="LiveId" clId="{2E991A2A-FB62-4B79-BAC5-21215EB038D0}" dt="2022-03-23T06:55:12.964" v="267" actId="1076"/>
          <ac:spMkLst>
            <pc:docMk/>
            <pc:sldMk cId="1576350576" sldId="257"/>
            <ac:spMk id="2" creationId="{F8149A0E-7664-4432-9013-5DCB49BBBD56}"/>
          </ac:spMkLst>
        </pc:spChg>
        <pc:spChg chg="add mod">
          <ac:chgData name="Sune Janse van Rensburg" userId="f3003b78d3c086dd" providerId="LiveId" clId="{2E991A2A-FB62-4B79-BAC5-21215EB038D0}" dt="2022-03-23T05:51:16.340" v="31" actId="164"/>
          <ac:spMkLst>
            <pc:docMk/>
            <pc:sldMk cId="1576350576" sldId="257"/>
            <ac:spMk id="3" creationId="{625BC6C5-0D2F-4B5C-A18D-887AB1BCE775}"/>
          </ac:spMkLst>
        </pc:spChg>
        <pc:spChg chg="add mod ord">
          <ac:chgData name="Sune Janse van Rensburg" userId="f3003b78d3c086dd" providerId="LiveId" clId="{2E991A2A-FB62-4B79-BAC5-21215EB038D0}" dt="2022-03-23T05:52:16.438" v="53" actId="164"/>
          <ac:spMkLst>
            <pc:docMk/>
            <pc:sldMk cId="1576350576" sldId="257"/>
            <ac:spMk id="5" creationId="{8194EB5F-7C48-4B71-A0BE-2A1B622577F9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13" creationId="{D33905B6-2C4D-4DA1-88AD-3D4BA91EB3CC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15" creationId="{0AFC3BCC-903A-468C-9FE5-FB9E45528143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18" creationId="{18BAD610-6618-465D-A096-293E494A6CBC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20" creationId="{87DEFF41-4CD5-44C0-8EAD-7BEAB6B9DE32}"/>
          </ac:spMkLst>
        </pc:spChg>
        <pc:spChg chg="mod ord">
          <ac:chgData name="Sune Janse van Rensburg" userId="f3003b78d3c086dd" providerId="LiveId" clId="{2E991A2A-FB62-4B79-BAC5-21215EB038D0}" dt="2022-03-23T05:51:16.340" v="31" actId="164"/>
          <ac:spMkLst>
            <pc:docMk/>
            <pc:sldMk cId="1576350576" sldId="257"/>
            <ac:spMk id="22" creationId="{0923DFAF-1A87-4252-99B5-FE1AF4F89A45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23" creationId="{8B5ACB4D-C472-42C5-B7D7-BB049355FEEE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25" creationId="{2C3817DA-5A3F-464B-9D5B-0EC53C9692DB}"/>
          </ac:spMkLst>
        </pc:spChg>
        <pc:spChg chg="add del mod ord">
          <ac:chgData name="Sune Janse van Rensburg" userId="f3003b78d3c086dd" providerId="LiveId" clId="{2E991A2A-FB62-4B79-BAC5-21215EB038D0}" dt="2022-03-23T05:52:25.931" v="56" actId="21"/>
          <ac:spMkLst>
            <pc:docMk/>
            <pc:sldMk cId="1576350576" sldId="257"/>
            <ac:spMk id="26" creationId="{08AE8366-2335-4749-92C2-51AB1931BE79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28" creationId="{A0742F7F-09B8-4F28-B731-1CD4069CFF61}"/>
          </ac:spMkLst>
        </pc:spChg>
        <pc:spChg chg="mod">
          <ac:chgData name="Sune Janse van Rensburg" userId="f3003b78d3c086dd" providerId="LiveId" clId="{2E991A2A-FB62-4B79-BAC5-21215EB038D0}" dt="2022-03-23T07:11:38.098" v="332" actId="20577"/>
          <ac:spMkLst>
            <pc:docMk/>
            <pc:sldMk cId="1576350576" sldId="257"/>
            <ac:spMk id="30" creationId="{1C2570FE-589B-463A-82BC-C85CD04D7C3F}"/>
          </ac:spMkLst>
        </pc:spChg>
        <pc:spChg chg="mod">
          <ac:chgData name="Sune Janse van Rensburg" userId="f3003b78d3c086dd" providerId="LiveId" clId="{2E991A2A-FB62-4B79-BAC5-21215EB038D0}" dt="2022-03-23T06:34:46.406" v="247" actId="207"/>
          <ac:spMkLst>
            <pc:docMk/>
            <pc:sldMk cId="1576350576" sldId="257"/>
            <ac:spMk id="32" creationId="{88048280-9104-4E56-BBC0-067E64911BC4}"/>
          </ac:spMkLst>
        </pc:spChg>
        <pc:spChg chg="mod">
          <ac:chgData name="Sune Janse van Rensburg" userId="f3003b78d3c086dd" providerId="LiveId" clId="{2E991A2A-FB62-4B79-BAC5-21215EB038D0}" dt="2022-03-23T06:34:53.391" v="248" actId="207"/>
          <ac:spMkLst>
            <pc:docMk/>
            <pc:sldMk cId="1576350576" sldId="257"/>
            <ac:spMk id="34" creationId="{A1215A49-10E6-4E04-AE79-14912F311D90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36" creationId="{F31B73DB-A11E-4CCA-AC9A-A2C74DE13C42}"/>
          </ac:spMkLst>
        </pc:spChg>
        <pc:spChg chg="mod">
          <ac:chgData name="Sune Janse van Rensburg" userId="f3003b78d3c086dd" providerId="LiveId" clId="{2E991A2A-FB62-4B79-BAC5-21215EB038D0}" dt="2022-03-23T07:11:34.047" v="330" actId="21"/>
          <ac:spMkLst>
            <pc:docMk/>
            <pc:sldMk cId="1576350576" sldId="257"/>
            <ac:spMk id="38" creationId="{AAE1D2C7-5139-44FC-BB79-FB263604B830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40" creationId="{C7703CD1-F73A-4795-9DEA-92FF8F1A8801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42" creationId="{19709AF7-BF75-43EA-B3CF-3DD5D1410AD1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44" creationId="{7610D3D8-77EF-4D13-BBF8-B5D5936CAA96}"/>
          </ac:spMkLst>
        </pc:spChg>
        <pc:spChg chg="mod">
          <ac:chgData name="Sune Janse van Rensburg" userId="f3003b78d3c086dd" providerId="LiveId" clId="{2E991A2A-FB62-4B79-BAC5-21215EB038D0}" dt="2022-03-23T06:02:50.584" v="141"/>
          <ac:spMkLst>
            <pc:docMk/>
            <pc:sldMk cId="1576350576" sldId="257"/>
            <ac:spMk id="45" creationId="{5D6EC11A-B4B6-41FF-9378-4C0AAA38BBEF}"/>
          </ac:spMkLst>
        </pc:spChg>
        <pc:grpChg chg="add del mod">
          <ac:chgData name="Sune Janse van Rensburg" userId="f3003b78d3c086dd" providerId="LiveId" clId="{2E991A2A-FB62-4B79-BAC5-21215EB038D0}" dt="2022-03-23T05:51:17.875" v="32" actId="21"/>
          <ac:grpSpMkLst>
            <pc:docMk/>
            <pc:sldMk cId="1576350576" sldId="257"/>
            <ac:grpSpMk id="4" creationId="{DA720788-C7BC-4A4A-AE13-811811D39ADB}"/>
          </ac:grpSpMkLst>
        </pc:grpChg>
        <pc:grpChg chg="add del mod">
          <ac:chgData name="Sune Janse van Rensburg" userId="f3003b78d3c086dd" providerId="LiveId" clId="{2E991A2A-FB62-4B79-BAC5-21215EB038D0}" dt="2022-03-23T05:52:29.360" v="57" actId="21"/>
          <ac:grpSpMkLst>
            <pc:docMk/>
            <pc:sldMk cId="1576350576" sldId="257"/>
            <ac:grpSpMk id="6" creationId="{02DEC8EE-73BB-4102-AE00-DDE8E9F7CA23}"/>
          </ac:grpSpMkLst>
        </pc:grpChg>
        <pc:grpChg chg="add mod modVis">
          <ac:chgData name="Sune Janse van Rensburg" userId="f3003b78d3c086dd" providerId="LiveId" clId="{2E991A2A-FB62-4B79-BAC5-21215EB038D0}" dt="2022-03-23T06:34:27.941" v="246" actId="33935"/>
          <ac:grpSpMkLst>
            <pc:docMk/>
            <pc:sldMk cId="1576350576" sldId="257"/>
            <ac:grpSpMk id="12" creationId="{77DD10B3-E7E2-45CC-8446-EE4EC5C76170}"/>
          </ac:grpSpMkLst>
        </pc:grpChg>
        <pc:grpChg chg="add mod modVis">
          <ac:chgData name="Sune Janse van Rensburg" userId="f3003b78d3c086dd" providerId="LiveId" clId="{2E991A2A-FB62-4B79-BAC5-21215EB038D0}" dt="2022-03-23T06:34:27.941" v="246" actId="33935"/>
          <ac:grpSpMkLst>
            <pc:docMk/>
            <pc:sldMk cId="1576350576" sldId="257"/>
            <ac:grpSpMk id="16" creationId="{9D95E5B7-1D34-447B-A86E-9328DDA82DBD}"/>
          </ac:grpSpMkLst>
        </pc:grpChg>
        <pc:grpChg chg="add mod modVis">
          <ac:chgData name="Sune Janse van Rensburg" userId="f3003b78d3c086dd" providerId="LiveId" clId="{2E991A2A-FB62-4B79-BAC5-21215EB038D0}" dt="2022-03-25T00:31:08.255" v="890" actId="14429"/>
          <ac:grpSpMkLst>
            <pc:docMk/>
            <pc:sldMk cId="1576350576" sldId="257"/>
            <ac:grpSpMk id="21" creationId="{FD166641-26B8-4210-8410-3A4B0E9481E4}"/>
          </ac:grpSpMkLst>
        </pc:grpChg>
        <pc:grpChg chg="add mod modVis">
          <ac:chgData name="Sune Janse van Rensburg" userId="f3003b78d3c086dd" providerId="LiveId" clId="{2E991A2A-FB62-4B79-BAC5-21215EB038D0}" dt="2022-03-23T06:34:27.941" v="246" actId="33935"/>
          <ac:grpSpMkLst>
            <pc:docMk/>
            <pc:sldMk cId="1576350576" sldId="257"/>
            <ac:grpSpMk id="27" creationId="{4642ACE1-DF18-491E-B6AD-65F396135A74}"/>
          </ac:grpSpMkLst>
        </pc:grpChg>
        <pc:grpChg chg="add mod modVis">
          <ac:chgData name="Sune Janse van Rensburg" userId="f3003b78d3c086dd" providerId="LiveId" clId="{2E991A2A-FB62-4B79-BAC5-21215EB038D0}" dt="2022-03-23T06:35:01.331" v="252" actId="14429"/>
          <ac:grpSpMkLst>
            <pc:docMk/>
            <pc:sldMk cId="1576350576" sldId="257"/>
            <ac:grpSpMk id="31" creationId="{E1EDB47B-7617-438E-ADF2-ACC533783A20}"/>
          </ac:grpSpMkLst>
        </pc:grpChg>
        <pc:grpChg chg="add mod">
          <ac:chgData name="Sune Janse van Rensburg" userId="f3003b78d3c086dd" providerId="LiveId" clId="{2E991A2A-FB62-4B79-BAC5-21215EB038D0}" dt="2022-03-23T06:17:25.747" v="172" actId="962"/>
          <ac:grpSpMkLst>
            <pc:docMk/>
            <pc:sldMk cId="1576350576" sldId="257"/>
            <ac:grpSpMk id="35" creationId="{E6777F72-FEDA-423B-BB3C-900F7CB5077E}"/>
          </ac:grpSpMkLst>
        </pc:grpChg>
        <pc:grpChg chg="add mod">
          <ac:chgData name="Sune Janse van Rensburg" userId="f3003b78d3c086dd" providerId="LiveId" clId="{2E991A2A-FB62-4B79-BAC5-21215EB038D0}" dt="2022-03-23T06:17:34.283" v="173" actId="962"/>
          <ac:grpSpMkLst>
            <pc:docMk/>
            <pc:sldMk cId="1576350576" sldId="257"/>
            <ac:grpSpMk id="39" creationId="{5121E08B-3688-4DD6-B397-FBE757AF86AF}"/>
          </ac:grpSpMkLst>
        </pc:grpChg>
        <pc:grpChg chg="add mod">
          <ac:chgData name="Sune Janse van Rensburg" userId="f3003b78d3c086dd" providerId="LiveId" clId="{2E991A2A-FB62-4B79-BAC5-21215EB038D0}" dt="2022-03-23T06:17:46.231" v="174" actId="962"/>
          <ac:grpSpMkLst>
            <pc:docMk/>
            <pc:sldMk cId="1576350576" sldId="257"/>
            <ac:grpSpMk id="43" creationId="{37BFB77C-1A8C-4867-8236-A94A9C195A5A}"/>
          </ac:grpSpMkLst>
        </pc:grpChg>
        <pc:picChg chg="mod">
          <ac:chgData name="Sune Janse van Rensburg" userId="f3003b78d3c086dd" providerId="LiveId" clId="{2E991A2A-FB62-4B79-BAC5-21215EB038D0}" dt="2022-03-23T05:51:16.340" v="31" actId="164"/>
          <ac:picMkLst>
            <pc:docMk/>
            <pc:sldMk cId="1576350576" sldId="257"/>
            <ac:picMk id="11" creationId="{2760FE28-DEB7-484D-85E2-83741DA4FAFC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14" creationId="{CE7BFA3E-2281-4959-A309-7A0350676716}"/>
          </ac:picMkLst>
        </pc:picChg>
        <pc:picChg chg="mod">
          <ac:chgData name="Sune Janse van Rensburg" userId="f3003b78d3c086dd" providerId="LiveId" clId="{2E991A2A-FB62-4B79-BAC5-21215EB038D0}" dt="2022-03-23T05:52:16.438" v="53" actId="164"/>
          <ac:picMkLst>
            <pc:docMk/>
            <pc:sldMk cId="1576350576" sldId="257"/>
            <ac:picMk id="17" creationId="{26B0DDDE-8A3B-4C38-B991-C4216BBC1AFD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19" creationId="{BE253D3F-EFA5-465D-8C2A-CE08DD2D9A1A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24" creationId="{6C62DA69-DA77-4E2E-9B7B-4EC5144F0AF6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29" creationId="{11DABE67-7FE2-4A1A-B40B-3EA9537A497E}"/>
          </ac:picMkLst>
        </pc:picChg>
        <pc:picChg chg="mod">
          <ac:chgData name="Sune Janse van Rensburg" userId="f3003b78d3c086dd" providerId="LiveId" clId="{2E991A2A-FB62-4B79-BAC5-21215EB038D0}" dt="2022-03-23T06:34:46.406" v="247" actId="207"/>
          <ac:picMkLst>
            <pc:docMk/>
            <pc:sldMk cId="1576350576" sldId="257"/>
            <ac:picMk id="33" creationId="{5C986486-DC4F-4770-B572-C822A92B6016}"/>
          </ac:picMkLst>
        </pc:picChg>
        <pc:picChg chg="mod">
          <ac:chgData name="Sune Janse van Rensburg" userId="f3003b78d3c086dd" providerId="LiveId" clId="{2E991A2A-FB62-4B79-BAC5-21215EB038D0}" dt="2022-03-23T06:03:07.145" v="143" actId="1076"/>
          <ac:picMkLst>
            <pc:docMk/>
            <pc:sldMk cId="1576350576" sldId="257"/>
            <ac:picMk id="37" creationId="{C6A7551A-FAC8-440F-8A3F-2C391AED70D9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41" creationId="{606421E2-AD1D-46AB-981A-ADA937EBAEFC}"/>
          </ac:picMkLst>
        </pc:picChg>
        <pc:picChg chg="mod">
          <ac:chgData name="Sune Janse van Rensburg" userId="f3003b78d3c086dd" providerId="LiveId" clId="{2E991A2A-FB62-4B79-BAC5-21215EB038D0}" dt="2022-03-23T06:02:50.584" v="141"/>
          <ac:picMkLst>
            <pc:docMk/>
            <pc:sldMk cId="1576350576" sldId="257"/>
            <ac:picMk id="46" creationId="{BFEF752E-E3BD-4B11-ACA1-44C7BF0A00E4}"/>
          </ac:picMkLst>
        </pc:picChg>
        <pc:picChg chg="add mod">
          <ac:chgData name="Sune Janse van Rensburg" userId="f3003b78d3c086dd" providerId="LiveId" clId="{2E991A2A-FB62-4B79-BAC5-21215EB038D0}" dt="2022-03-23T06:11:38.028" v="160" actId="1076"/>
          <ac:picMkLst>
            <pc:docMk/>
            <pc:sldMk cId="1576350576" sldId="257"/>
            <ac:picMk id="47" creationId="{CFCF4A96-42FF-4F83-9766-22E4712A37A3}"/>
          </ac:picMkLst>
        </pc:picChg>
        <pc:picChg chg="add mod ord modVis">
          <ac:chgData name="Sune Janse van Rensburg" userId="f3003b78d3c086dd" providerId="LiveId" clId="{2E991A2A-FB62-4B79-BAC5-21215EB038D0}" dt="2022-03-23T06:34:17.413" v="243" actId="14429"/>
          <ac:picMkLst>
            <pc:docMk/>
            <pc:sldMk cId="1576350576" sldId="257"/>
            <ac:picMk id="48" creationId="{D19E2B07-7514-4BCE-8121-09508E1CD21F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49" creationId="{9AEA7B08-8015-42F1-B63B-633B4DD5AC37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50" creationId="{EE7B8451-439A-4740-94F9-4573BA487767}"/>
          </ac:picMkLst>
        </pc:picChg>
        <pc:picChg chg="add del mod">
          <ac:chgData name="Sune Janse van Rensburg" userId="f3003b78d3c086dd" providerId="LiveId" clId="{2E991A2A-FB62-4B79-BAC5-21215EB038D0}" dt="2022-03-23T06:32:06.714" v="228" actId="478"/>
          <ac:picMkLst>
            <pc:docMk/>
            <pc:sldMk cId="1576350576" sldId="257"/>
            <ac:picMk id="51" creationId="{45CD5A83-DF49-48A0-84E4-DF08FBFD9D8F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52" creationId="{8E1E48FF-66B0-4E5B-9B00-8AC0D0C14E0D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53" creationId="{E99978EA-EF07-4C13-A919-A67A041A74FC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54" creationId="{454EA361-1EF9-4109-B1EE-AEA1F61F52FB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55" creationId="{E6928EB2-96BF-4227-B598-6919146A5CAF}"/>
          </ac:picMkLst>
        </pc:picChg>
        <pc:picChg chg="add mod">
          <ac:chgData name="Sune Janse van Rensburg" userId="f3003b78d3c086dd" providerId="LiveId" clId="{2E991A2A-FB62-4B79-BAC5-21215EB038D0}" dt="2022-03-23T06:31:50.223" v="225" actId="171"/>
          <ac:picMkLst>
            <pc:docMk/>
            <pc:sldMk cId="1576350576" sldId="257"/>
            <ac:picMk id="1026" creationId="{7DBEDFA5-CEF1-42A9-94E2-1274E35B2B98}"/>
          </ac:picMkLst>
        </pc:picChg>
      </pc:sldChg>
      <pc:sldChg chg="delSp modSp add del mod">
        <pc:chgData name="Sune Janse van Rensburg" userId="f3003b78d3c086dd" providerId="LiveId" clId="{2E991A2A-FB62-4B79-BAC5-21215EB038D0}" dt="2022-03-23T06:35:12.747" v="253" actId="47"/>
        <pc:sldMkLst>
          <pc:docMk/>
          <pc:sldMk cId="826223756" sldId="258"/>
        </pc:sldMkLst>
        <pc:spChg chg="mod">
          <ac:chgData name="Sune Janse van Rensburg" userId="f3003b78d3c086dd" providerId="LiveId" clId="{2E991A2A-FB62-4B79-BAC5-21215EB038D0}" dt="2022-03-23T06:33:08.565" v="235" actId="207"/>
          <ac:spMkLst>
            <pc:docMk/>
            <pc:sldMk cId="826223756" sldId="258"/>
            <ac:spMk id="32" creationId="{88048280-9104-4E56-BBC0-067E64911BC4}"/>
          </ac:spMkLst>
        </pc:spChg>
        <pc:grpChg chg="mod modVis">
          <ac:chgData name="Sune Janse van Rensburg" userId="f3003b78d3c086dd" providerId="LiveId" clId="{2E991A2A-FB62-4B79-BAC5-21215EB038D0}" dt="2022-03-23T06:32:36.584" v="234" actId="14429"/>
          <ac:grpSpMkLst>
            <pc:docMk/>
            <pc:sldMk cId="826223756" sldId="258"/>
            <ac:grpSpMk id="21" creationId="{FD166641-26B8-4210-8410-3A4B0E9481E4}"/>
          </ac:grpSpMkLst>
        </pc:grpChg>
        <pc:grpChg chg="mod modVis">
          <ac:chgData name="Sune Janse van Rensburg" userId="f3003b78d3c086dd" providerId="LiveId" clId="{2E991A2A-FB62-4B79-BAC5-21215EB038D0}" dt="2022-03-23T06:33:18.859" v="237" actId="14429"/>
          <ac:grpSpMkLst>
            <pc:docMk/>
            <pc:sldMk cId="826223756" sldId="258"/>
            <ac:grpSpMk id="31" creationId="{E1EDB47B-7617-438E-ADF2-ACC533783A20}"/>
          </ac:grpSpMkLst>
        </pc:grpChg>
        <pc:picChg chg="del">
          <ac:chgData name="Sune Janse van Rensburg" userId="f3003b78d3c086dd" providerId="LiveId" clId="{2E991A2A-FB62-4B79-BAC5-21215EB038D0}" dt="2022-03-23T06:32:27.603" v="231" actId="478"/>
          <ac:picMkLst>
            <pc:docMk/>
            <pc:sldMk cId="826223756" sldId="258"/>
            <ac:picMk id="47" creationId="{CFCF4A96-42FF-4F83-9766-22E4712A37A3}"/>
          </ac:picMkLst>
        </pc:picChg>
        <pc:picChg chg="del">
          <ac:chgData name="Sune Janse van Rensburg" userId="f3003b78d3c086dd" providerId="LiveId" clId="{2E991A2A-FB62-4B79-BAC5-21215EB038D0}" dt="2022-03-23T06:32:25.584" v="230" actId="478"/>
          <ac:picMkLst>
            <pc:docMk/>
            <pc:sldMk cId="826223756" sldId="258"/>
            <ac:picMk id="48" creationId="{D19E2B07-7514-4BCE-8121-09508E1CD21F}"/>
          </ac:picMkLst>
        </pc:picChg>
      </pc:sldChg>
      <pc:sldChg chg="addSp delSp modSp add mod setBg modAnim modNotesTx">
        <pc:chgData name="Sune Janse van Rensburg" userId="f3003b78d3c086dd" providerId="LiveId" clId="{2E991A2A-FB62-4B79-BAC5-21215EB038D0}" dt="2022-03-25T00:42:29.033" v="892"/>
        <pc:sldMkLst>
          <pc:docMk/>
          <pc:sldMk cId="1358117478" sldId="258"/>
        </pc:sldMkLst>
        <pc:spChg chg="mod">
          <ac:chgData name="Sune Janse van Rensburg" userId="f3003b78d3c086dd" providerId="LiveId" clId="{2E991A2A-FB62-4B79-BAC5-21215EB038D0}" dt="2022-03-23T07:12:03.822" v="335" actId="21"/>
          <ac:spMkLst>
            <pc:docMk/>
            <pc:sldMk cId="1358117478" sldId="258"/>
            <ac:spMk id="30" creationId="{1C2570FE-589B-463A-82BC-C85CD04D7C3F}"/>
          </ac:spMkLst>
        </pc:spChg>
        <pc:spChg chg="mod">
          <ac:chgData name="Sune Janse van Rensburg" userId="f3003b78d3c086dd" providerId="LiveId" clId="{2E991A2A-FB62-4B79-BAC5-21215EB038D0}" dt="2022-03-23T07:12:06.843" v="336"/>
          <ac:spMkLst>
            <pc:docMk/>
            <pc:sldMk cId="1358117478" sldId="258"/>
            <ac:spMk id="38" creationId="{AAE1D2C7-5139-44FC-BB79-FB263604B830}"/>
          </ac:spMkLst>
        </pc:spChg>
        <pc:grpChg chg="mod modVis">
          <ac:chgData name="Sune Janse van Rensburg" userId="f3003b78d3c086dd" providerId="LiveId" clId="{2E991A2A-FB62-4B79-BAC5-21215EB038D0}" dt="2022-03-23T07:03:17.114" v="300" actId="14429"/>
          <ac:grpSpMkLst>
            <pc:docMk/>
            <pc:sldMk cId="1358117478" sldId="258"/>
            <ac:grpSpMk id="21" creationId="{FD166641-26B8-4210-8410-3A4B0E9481E4}"/>
          </ac:grpSpMkLst>
        </pc:grpChg>
        <pc:grpChg chg="mod modVis">
          <ac:chgData name="Sune Janse van Rensburg" userId="f3003b78d3c086dd" providerId="LiveId" clId="{2E991A2A-FB62-4B79-BAC5-21215EB038D0}" dt="2022-03-23T07:12:36.349" v="338" actId="962"/>
          <ac:grpSpMkLst>
            <pc:docMk/>
            <pc:sldMk cId="1358117478" sldId="258"/>
            <ac:grpSpMk id="27" creationId="{4642ACE1-DF18-491E-B6AD-65F396135A74}"/>
          </ac:grpSpMkLst>
        </pc:grpChg>
        <pc:grpChg chg="mod">
          <ac:chgData name="Sune Janse van Rensburg" userId="f3003b78d3c086dd" providerId="LiveId" clId="{2E991A2A-FB62-4B79-BAC5-21215EB038D0}" dt="2022-03-23T07:12:40.297" v="339" actId="962"/>
          <ac:grpSpMkLst>
            <pc:docMk/>
            <pc:sldMk cId="1358117478" sldId="258"/>
            <ac:grpSpMk id="35" creationId="{E6777F72-FEDA-423B-BB3C-900F7CB5077E}"/>
          </ac:grpSpMkLst>
        </pc:grpChg>
        <pc:grpChg chg="mod modVis">
          <ac:chgData name="Sune Janse van Rensburg" userId="f3003b78d3c086dd" providerId="LiveId" clId="{2E991A2A-FB62-4B79-BAC5-21215EB038D0}" dt="2022-03-23T07:04:31.794" v="320" actId="14429"/>
          <ac:grpSpMkLst>
            <pc:docMk/>
            <pc:sldMk cId="1358117478" sldId="258"/>
            <ac:grpSpMk id="39" creationId="{5121E08B-3688-4DD6-B397-FBE757AF86AF}"/>
          </ac:grpSpMkLst>
        </pc:grpChg>
        <pc:picChg chg="del">
          <ac:chgData name="Sune Janse van Rensburg" userId="f3003b78d3c086dd" providerId="LiveId" clId="{2E991A2A-FB62-4B79-BAC5-21215EB038D0}" dt="2022-03-23T07:02:48.800" v="293" actId="478"/>
          <ac:picMkLst>
            <pc:docMk/>
            <pc:sldMk cId="1358117478" sldId="258"/>
            <ac:picMk id="47" creationId="{CFCF4A96-42FF-4F83-9766-22E4712A37A3}"/>
          </ac:picMkLst>
        </pc:picChg>
        <pc:picChg chg="del">
          <ac:chgData name="Sune Janse van Rensburg" userId="f3003b78d3c086dd" providerId="LiveId" clId="{2E991A2A-FB62-4B79-BAC5-21215EB038D0}" dt="2022-03-23T07:03:00.610" v="295" actId="478"/>
          <ac:picMkLst>
            <pc:docMk/>
            <pc:sldMk cId="1358117478" sldId="258"/>
            <ac:picMk id="48" creationId="{D19E2B07-7514-4BCE-8121-09508E1CD21F}"/>
          </ac:picMkLst>
        </pc:picChg>
        <pc:picChg chg="add mod">
          <ac:chgData name="Sune Janse van Rensburg" userId="f3003b78d3c086dd" providerId="LiveId" clId="{2E991A2A-FB62-4B79-BAC5-21215EB038D0}" dt="2022-03-23T07:03:28.524" v="307" actId="171"/>
          <ac:picMkLst>
            <pc:docMk/>
            <pc:sldMk cId="1358117478" sldId="258"/>
            <ac:picMk id="51" creationId="{B3551EA3-BD31-4697-AE6F-BBC5F4713418}"/>
          </ac:picMkLst>
        </pc:picChg>
        <pc:picChg chg="del">
          <ac:chgData name="Sune Janse van Rensburg" userId="f3003b78d3c086dd" providerId="LiveId" clId="{2E991A2A-FB62-4B79-BAC5-21215EB038D0}" dt="2022-03-23T07:04:29.049" v="319" actId="478"/>
          <ac:picMkLst>
            <pc:docMk/>
            <pc:sldMk cId="1358117478" sldId="258"/>
            <ac:picMk id="55" creationId="{E6928EB2-96BF-4227-B598-6919146A5CAF}"/>
          </ac:picMkLst>
        </pc:picChg>
        <pc:picChg chg="add mod">
          <ac:chgData name="Sune Janse van Rensburg" userId="f3003b78d3c086dd" providerId="LiveId" clId="{2E991A2A-FB62-4B79-BAC5-21215EB038D0}" dt="2022-03-23T07:04:36.310" v="321" actId="167"/>
          <ac:picMkLst>
            <pc:docMk/>
            <pc:sldMk cId="1358117478" sldId="258"/>
            <ac:picMk id="56" creationId="{2EE6DC31-5071-417E-81D2-4D2C402984B2}"/>
          </ac:picMkLst>
        </pc:picChg>
        <pc:picChg chg="add mod">
          <ac:chgData name="Sune Janse van Rensburg" userId="f3003b78d3c086dd" providerId="LiveId" clId="{2E991A2A-FB62-4B79-BAC5-21215EB038D0}" dt="2022-03-23T07:04:09.751" v="315" actId="1076"/>
          <ac:picMkLst>
            <pc:docMk/>
            <pc:sldMk cId="1358117478" sldId="258"/>
            <ac:picMk id="57" creationId="{F5A56DB4-AAA6-47EC-A39F-CBF6ED1885AF}"/>
          </ac:picMkLst>
        </pc:picChg>
      </pc:sldChg>
      <pc:sldChg chg="addSp delSp modSp del mod">
        <pc:chgData name="Sune Janse van Rensburg" userId="f3003b78d3c086dd" providerId="LiveId" clId="{2E991A2A-FB62-4B79-BAC5-21215EB038D0}" dt="2022-03-23T06:06:44.671" v="153" actId="47"/>
        <pc:sldMkLst>
          <pc:docMk/>
          <pc:sldMk cId="2856827633" sldId="258"/>
        </pc:sldMkLst>
        <pc:spChg chg="del">
          <ac:chgData name="Sune Janse van Rensburg" userId="f3003b78d3c086dd" providerId="LiveId" clId="{2E991A2A-FB62-4B79-BAC5-21215EB038D0}" dt="2022-03-23T05:58:35.584" v="109" actId="478"/>
          <ac:spMkLst>
            <pc:docMk/>
            <pc:sldMk cId="2856827633" sldId="258"/>
            <ac:spMk id="2" creationId="{E76BA516-B3B7-4E79-8A42-382BAAAFCD1A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5" creationId="{B7460A53-A6D8-451E-8D32-7A899007887D}"/>
          </ac:spMkLst>
        </pc:spChg>
        <pc:spChg chg="mod">
          <ac:chgData name="Sune Janse van Rensburg" userId="f3003b78d3c086dd" providerId="LiveId" clId="{2E991A2A-FB62-4B79-BAC5-21215EB038D0}" dt="2022-03-23T06:01:24.909" v="131" actId="1076"/>
          <ac:spMkLst>
            <pc:docMk/>
            <pc:sldMk cId="2856827633" sldId="258"/>
            <ac:spMk id="7" creationId="{A4CF04CA-7F88-4658-875C-FC97AB12F3D2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9" creationId="{010F94D1-330F-4A12-90E6-1C6D9D5CE102}"/>
          </ac:spMkLst>
        </pc:spChg>
        <pc:spChg chg="mod">
          <ac:chgData name="Sune Janse van Rensburg" userId="f3003b78d3c086dd" providerId="LiveId" clId="{2E991A2A-FB62-4B79-BAC5-21215EB038D0}" dt="2022-03-23T06:01:28.437" v="132" actId="404"/>
          <ac:spMkLst>
            <pc:docMk/>
            <pc:sldMk cId="2856827633" sldId="258"/>
            <ac:spMk id="11" creationId="{3F690855-EFC0-4535-A377-3C3D1318C6D7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13" creationId="{B7D4E303-B6C1-4DF2-8660-6080563313BB}"/>
          </ac:spMkLst>
        </pc:spChg>
        <pc:spChg chg="mod">
          <ac:chgData name="Sune Janse van Rensburg" userId="f3003b78d3c086dd" providerId="LiveId" clId="{2E991A2A-FB62-4B79-BAC5-21215EB038D0}" dt="2022-03-23T06:01:42.232" v="136" actId="1076"/>
          <ac:spMkLst>
            <pc:docMk/>
            <pc:sldMk cId="2856827633" sldId="258"/>
            <ac:spMk id="15" creationId="{F58D0733-1215-4A27-B7F1-B81FDAC1F535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17" creationId="{8DE25A2F-A534-4052-BE79-55513E5C41FB}"/>
          </ac:spMkLst>
        </pc:spChg>
        <pc:spChg chg="mod">
          <ac:chgData name="Sune Janse van Rensburg" userId="f3003b78d3c086dd" providerId="LiveId" clId="{2E991A2A-FB62-4B79-BAC5-21215EB038D0}" dt="2022-03-23T06:01:51.081" v="138" actId="1076"/>
          <ac:spMkLst>
            <pc:docMk/>
            <pc:sldMk cId="2856827633" sldId="258"/>
            <ac:spMk id="19" creationId="{FC758448-ABAE-4D59-9966-EB0A14D90D70}"/>
          </ac:spMkLst>
        </pc:spChg>
        <pc:spChg chg="mod ord topLvl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21" creationId="{48D7F2F2-1DBA-4E85-AE21-4386FA7002AE}"/>
          </ac:spMkLst>
        </pc:spChg>
        <pc:spChg chg="mod topLvl">
          <ac:chgData name="Sune Janse van Rensburg" userId="f3003b78d3c086dd" providerId="LiveId" clId="{2E991A2A-FB62-4B79-BAC5-21215EB038D0}" dt="2022-03-23T06:01:57.819" v="139" actId="1076"/>
          <ac:spMkLst>
            <pc:docMk/>
            <pc:sldMk cId="2856827633" sldId="258"/>
            <ac:spMk id="22" creationId="{B6F43FBC-9814-4055-AD51-C37898CFFD5C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25" creationId="{0D2FB194-0323-4A4E-979B-C1CF035CBEC5}"/>
          </ac:spMkLst>
        </pc:spChg>
        <pc:spChg chg="mod">
          <ac:chgData name="Sune Janse van Rensburg" userId="f3003b78d3c086dd" providerId="LiveId" clId="{2E991A2A-FB62-4B79-BAC5-21215EB038D0}" dt="2022-03-23T06:00:58.704" v="125" actId="404"/>
          <ac:spMkLst>
            <pc:docMk/>
            <pc:sldMk cId="2856827633" sldId="258"/>
            <ac:spMk id="27" creationId="{4BDD5C56-DD30-486D-B649-FD2C5DC22371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29" creationId="{07FE3777-3B61-41EE-B65D-7F57F5C79CAC}"/>
          </ac:spMkLst>
        </pc:spChg>
        <pc:spChg chg="mod">
          <ac:chgData name="Sune Janse van Rensburg" userId="f3003b78d3c086dd" providerId="LiveId" clId="{2E991A2A-FB62-4B79-BAC5-21215EB038D0}" dt="2022-03-23T06:00:54.754" v="124" actId="404"/>
          <ac:spMkLst>
            <pc:docMk/>
            <pc:sldMk cId="2856827633" sldId="258"/>
            <ac:spMk id="31" creationId="{B70545B8-58B1-4C8C-A701-63D91946F12C}"/>
          </ac:spMkLst>
        </pc:spChg>
        <pc:spChg chg="mod">
          <ac:chgData name="Sune Janse van Rensburg" userId="f3003b78d3c086dd" providerId="LiveId" clId="{2E991A2A-FB62-4B79-BAC5-21215EB038D0}" dt="2022-03-23T06:00:34.531" v="120" actId="404"/>
          <ac:spMkLst>
            <pc:docMk/>
            <pc:sldMk cId="2856827633" sldId="258"/>
            <ac:spMk id="33" creationId="{33E98102-8715-4AD0-9859-4F8239B74D1C}"/>
          </ac:spMkLst>
        </pc:spChg>
        <pc:spChg chg="mod">
          <ac:chgData name="Sune Janse van Rensburg" userId="f3003b78d3c086dd" providerId="LiveId" clId="{2E991A2A-FB62-4B79-BAC5-21215EB038D0}" dt="2022-03-23T06:00:49.737" v="123" actId="403"/>
          <ac:spMkLst>
            <pc:docMk/>
            <pc:sldMk cId="2856827633" sldId="258"/>
            <ac:spMk id="34" creationId="{E7652DA9-957C-4793-8081-12FE8C9C3CD5}"/>
          </ac:spMkLst>
        </pc:spChg>
        <pc:grpChg chg="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4" creationId="{20D01A90-2941-4E05-8953-51E317C9F938}"/>
          </ac:grpSpMkLst>
        </pc:grpChg>
        <pc:grpChg chg="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8" creationId="{739BF618-FDCF-43A2-94B4-4E75A1B63278}"/>
          </ac:grpSpMkLst>
        </pc:grpChg>
        <pc:grpChg chg="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12" creationId="{82F6F098-CBE1-4EEE-8C9C-395709A826C6}"/>
          </ac:grpSpMkLst>
        </pc:grpChg>
        <pc:grpChg chg="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16" creationId="{06871130-C8C3-4793-8B61-294AD75B8397}"/>
          </ac:grpSpMkLst>
        </pc:grpChg>
        <pc:grpChg chg="del mod">
          <ac:chgData name="Sune Janse van Rensburg" userId="f3003b78d3c086dd" providerId="LiveId" clId="{2E991A2A-FB62-4B79-BAC5-21215EB038D0}" dt="2022-03-23T05:56:35.023" v="80" actId="165"/>
          <ac:grpSpMkLst>
            <pc:docMk/>
            <pc:sldMk cId="2856827633" sldId="258"/>
            <ac:grpSpMk id="20" creationId="{FF3564C3-A678-4000-BABD-E4F3F4BC80F8}"/>
          </ac:grpSpMkLst>
        </pc:grpChg>
        <pc:grpChg chg="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24" creationId="{F98072B5-A238-4DCE-9131-2B77562F2B9F}"/>
          </ac:grpSpMkLst>
        </pc:grpChg>
        <pc:grpChg chg="add 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28" creationId="{605F2DD7-6D92-4418-8C82-8D77B6EE65EB}"/>
          </ac:grpSpMkLst>
        </pc:grpChg>
        <pc:grpChg chg="add 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32" creationId="{6EA18027-0192-46F2-A2B1-5BB21649ECC3}"/>
          </ac:grpSpMkLst>
        </pc:grpChg>
        <pc:grpChg chg="add del mod">
          <ac:chgData name="Sune Janse van Rensburg" userId="f3003b78d3c086dd" providerId="LiveId" clId="{2E991A2A-FB62-4B79-BAC5-21215EB038D0}" dt="2022-03-23T06:02:48.547" v="140" actId="21"/>
          <ac:grpSpMkLst>
            <pc:docMk/>
            <pc:sldMk cId="2856827633" sldId="258"/>
            <ac:grpSpMk id="37" creationId="{8D9769BA-921B-4D7E-88EF-DFA2C940D052}"/>
          </ac:grpSpMkLst>
        </pc:grpChg>
        <pc:picChg chg="del mod topLvl">
          <ac:chgData name="Sune Janse van Rensburg" userId="f3003b78d3c086dd" providerId="LiveId" clId="{2E991A2A-FB62-4B79-BAC5-21215EB038D0}" dt="2022-03-23T05:58:53.308" v="113" actId="478"/>
          <ac:picMkLst>
            <pc:docMk/>
            <pc:sldMk cId="2856827633" sldId="258"/>
            <ac:picMk id="23" creationId="{54BE02DF-1218-4B66-8AB5-124F23EF07CE}"/>
          </ac:picMkLst>
        </pc:picChg>
        <pc:picChg chg="mod">
          <ac:chgData name="Sune Janse van Rensburg" userId="f3003b78d3c086dd" providerId="LiveId" clId="{2E991A2A-FB62-4B79-BAC5-21215EB038D0}" dt="2022-03-23T05:51:20.861" v="33"/>
          <ac:picMkLst>
            <pc:docMk/>
            <pc:sldMk cId="2856827633" sldId="258"/>
            <ac:picMk id="30" creationId="{D9F36A41-A4B9-4309-870F-A0A75D270E0A}"/>
          </ac:picMkLst>
        </pc:picChg>
        <pc:picChg chg="mod">
          <ac:chgData name="Sune Janse van Rensburg" userId="f3003b78d3c086dd" providerId="LiveId" clId="{2E991A2A-FB62-4B79-BAC5-21215EB038D0}" dt="2022-03-23T05:52:31.882" v="58"/>
          <ac:picMkLst>
            <pc:docMk/>
            <pc:sldMk cId="2856827633" sldId="258"/>
            <ac:picMk id="35" creationId="{A74A4A25-4B2E-4B67-8B94-0A0D6A33E825}"/>
          </ac:picMkLst>
        </pc:picChg>
        <pc:picChg chg="add mod ord modCrop">
          <ac:chgData name="Sune Janse van Rensburg" userId="f3003b78d3c086dd" providerId="LiveId" clId="{2E991A2A-FB62-4B79-BAC5-21215EB038D0}" dt="2022-03-23T05:58:50.213" v="112" actId="164"/>
          <ac:picMkLst>
            <pc:docMk/>
            <pc:sldMk cId="2856827633" sldId="258"/>
            <ac:picMk id="36" creationId="{5FDB0203-B643-496A-8667-377C277E3425}"/>
          </ac:picMkLst>
        </pc:picChg>
      </pc:sldChg>
      <pc:sldChg chg="del">
        <pc:chgData name="Sune Janse van Rensburg" userId="f3003b78d3c086dd" providerId="LiveId" clId="{2E991A2A-FB62-4B79-BAC5-21215EB038D0}" dt="2022-03-23T06:06:45.920" v="154" actId="47"/>
        <pc:sldMkLst>
          <pc:docMk/>
          <pc:sldMk cId="1028411852" sldId="259"/>
        </pc:sldMkLst>
      </pc:sldChg>
      <pc:sldChg chg="addSp delSp modSp add mod modAnim modNotesTx">
        <pc:chgData name="Sune Janse van Rensburg" userId="f3003b78d3c086dd" providerId="LiveId" clId="{2E991A2A-FB62-4B79-BAC5-21215EB038D0}" dt="2022-03-25T00:42:49.308" v="893"/>
        <pc:sldMkLst>
          <pc:docMk/>
          <pc:sldMk cId="1347971627" sldId="259"/>
        </pc:sldMkLst>
        <pc:grpChg chg="mod modVis">
          <ac:chgData name="Sune Janse van Rensburg" userId="f3003b78d3c086dd" providerId="LiveId" clId="{2E991A2A-FB62-4B79-BAC5-21215EB038D0}" dt="2022-03-24T23:47:14.087" v="423" actId="14429"/>
          <ac:grpSpMkLst>
            <pc:docMk/>
            <pc:sldMk cId="1347971627" sldId="259"/>
            <ac:grpSpMk id="31" creationId="{E1EDB47B-7617-438E-ADF2-ACC533783A20}"/>
          </ac:grpSpMkLst>
        </pc:grpChg>
        <pc:grpChg chg="mod modVis">
          <ac:chgData name="Sune Janse van Rensburg" userId="f3003b78d3c086dd" providerId="LiveId" clId="{2E991A2A-FB62-4B79-BAC5-21215EB038D0}" dt="2022-03-24T23:43:47.959" v="395" actId="14429"/>
          <ac:grpSpMkLst>
            <pc:docMk/>
            <pc:sldMk cId="1347971627" sldId="259"/>
            <ac:grpSpMk id="35" creationId="{E6777F72-FEDA-423B-BB3C-900F7CB5077E}"/>
          </ac:grpSpMkLst>
        </pc:grpChg>
        <pc:grpChg chg="mod modVis">
          <ac:chgData name="Sune Janse van Rensburg" userId="f3003b78d3c086dd" providerId="LiveId" clId="{2E991A2A-FB62-4B79-BAC5-21215EB038D0}" dt="2022-03-24T23:38:33.664" v="350" actId="14429"/>
          <ac:grpSpMkLst>
            <pc:docMk/>
            <pc:sldMk cId="1347971627" sldId="259"/>
            <ac:grpSpMk id="39" creationId="{5121E08B-3688-4DD6-B397-FBE757AF86AF}"/>
          </ac:grpSpMkLst>
        </pc:grpChg>
        <pc:grpChg chg="mod modVis">
          <ac:chgData name="Sune Janse van Rensburg" userId="f3003b78d3c086dd" providerId="LiveId" clId="{2E991A2A-FB62-4B79-BAC5-21215EB038D0}" dt="2022-03-24T23:43:44.725" v="394" actId="14429"/>
          <ac:grpSpMkLst>
            <pc:docMk/>
            <pc:sldMk cId="1347971627" sldId="259"/>
            <ac:grpSpMk id="43" creationId="{37BFB77C-1A8C-4867-8236-A94A9C195A5A}"/>
          </ac:grpSpMkLst>
        </pc:grpChg>
        <pc:picChg chg="add mod">
          <ac:chgData name="Sune Janse van Rensburg" userId="f3003b78d3c086dd" providerId="LiveId" clId="{2E991A2A-FB62-4B79-BAC5-21215EB038D0}" dt="2022-03-24T23:43:11.856" v="388" actId="167"/>
          <ac:picMkLst>
            <pc:docMk/>
            <pc:sldMk cId="1347971627" sldId="259"/>
            <ac:picMk id="3" creationId="{30B1A90E-1B32-47F5-8AB0-80B2F4CFAED3}"/>
          </ac:picMkLst>
        </pc:picChg>
        <pc:picChg chg="add mod">
          <ac:chgData name="Sune Janse van Rensburg" userId="f3003b78d3c086dd" providerId="LiveId" clId="{2E991A2A-FB62-4B79-BAC5-21215EB038D0}" dt="2022-03-24T23:38:37.567" v="351" actId="167"/>
          <ac:picMkLst>
            <pc:docMk/>
            <pc:sldMk cId="1347971627" sldId="259"/>
            <ac:picMk id="47" creationId="{0C0A0593-0014-46BD-8FCB-7EC0EA267933}"/>
          </ac:picMkLst>
        </pc:picChg>
        <pc:picChg chg="add mod">
          <ac:chgData name="Sune Janse van Rensburg" userId="f3003b78d3c086dd" providerId="LiveId" clId="{2E991A2A-FB62-4B79-BAC5-21215EB038D0}" dt="2022-03-24T23:42:53.655" v="386"/>
          <ac:picMkLst>
            <pc:docMk/>
            <pc:sldMk cId="1347971627" sldId="259"/>
            <ac:picMk id="48" creationId="{86A73666-EF39-4BB1-8852-BAB998EA930D}"/>
          </ac:picMkLst>
        </pc:picChg>
        <pc:picChg chg="mod">
          <ac:chgData name="Sune Janse van Rensburg" userId="f3003b78d3c086dd" providerId="LiveId" clId="{2E991A2A-FB62-4B79-BAC5-21215EB038D0}" dt="2022-03-24T23:38:19.926" v="347" actId="1076"/>
          <ac:picMkLst>
            <pc:docMk/>
            <pc:sldMk cId="1347971627" sldId="259"/>
            <ac:picMk id="54" creationId="{454EA361-1EF9-4109-B1EE-AEA1F61F52FB}"/>
          </ac:picMkLst>
        </pc:picChg>
        <pc:picChg chg="del">
          <ac:chgData name="Sune Janse van Rensburg" userId="f3003b78d3c086dd" providerId="LiveId" clId="{2E991A2A-FB62-4B79-BAC5-21215EB038D0}" dt="2022-03-24T23:38:12.693" v="344" actId="478"/>
          <ac:picMkLst>
            <pc:docMk/>
            <pc:sldMk cId="1347971627" sldId="259"/>
            <ac:picMk id="56" creationId="{2EE6DC31-5071-417E-81D2-4D2C402984B2}"/>
          </ac:picMkLst>
        </pc:picChg>
        <pc:picChg chg="del">
          <ac:chgData name="Sune Janse van Rensburg" userId="f3003b78d3c086dd" providerId="LiveId" clId="{2E991A2A-FB62-4B79-BAC5-21215EB038D0}" dt="2022-03-24T23:38:14.933" v="345" actId="478"/>
          <ac:picMkLst>
            <pc:docMk/>
            <pc:sldMk cId="1347971627" sldId="259"/>
            <ac:picMk id="57" creationId="{F5A56DB4-AAA6-47EC-A39F-CBF6ED1885AF}"/>
          </ac:picMkLst>
        </pc:picChg>
        <pc:picChg chg="del">
          <ac:chgData name="Sune Janse van Rensburg" userId="f3003b78d3c086dd" providerId="LiveId" clId="{2E991A2A-FB62-4B79-BAC5-21215EB038D0}" dt="2022-03-24T23:43:37.050" v="391" actId="478"/>
          <ac:picMkLst>
            <pc:docMk/>
            <pc:sldMk cId="1347971627" sldId="259"/>
            <ac:picMk id="1026" creationId="{7DBEDFA5-CEF1-42A9-94E2-1274E35B2B98}"/>
          </ac:picMkLst>
        </pc:picChg>
      </pc:sldChg>
      <pc:sldChg chg="addSp delSp modSp add mod modAnim modNotesTx">
        <pc:chgData name="Sune Janse van Rensburg" userId="f3003b78d3c086dd" providerId="LiveId" clId="{2E991A2A-FB62-4B79-BAC5-21215EB038D0}" dt="2022-03-25T00:43:35.924" v="894"/>
        <pc:sldMkLst>
          <pc:docMk/>
          <pc:sldMk cId="1384603217" sldId="260"/>
        </pc:sldMkLst>
        <pc:grpChg chg="mod modVis">
          <ac:chgData name="Sune Janse van Rensburg" userId="f3003b78d3c086dd" providerId="LiveId" clId="{2E991A2A-FB62-4B79-BAC5-21215EB038D0}" dt="2022-03-25T00:02:38.518" v="566" actId="14429"/>
          <ac:grpSpMkLst>
            <pc:docMk/>
            <pc:sldMk cId="1384603217" sldId="260"/>
            <ac:grpSpMk id="31" creationId="{E1EDB47B-7617-438E-ADF2-ACC533783A20}"/>
          </ac:grpSpMkLst>
        </pc:grpChg>
        <pc:grpChg chg="mod modVis">
          <ac:chgData name="Sune Janse van Rensburg" userId="f3003b78d3c086dd" providerId="LiveId" clId="{2E991A2A-FB62-4B79-BAC5-21215EB038D0}" dt="2022-03-24T23:45:07.955" v="406" actId="14429"/>
          <ac:grpSpMkLst>
            <pc:docMk/>
            <pc:sldMk cId="1384603217" sldId="260"/>
            <ac:grpSpMk id="35" creationId="{E6777F72-FEDA-423B-BB3C-900F7CB5077E}"/>
          </ac:grpSpMkLst>
        </pc:grpChg>
        <pc:picChg chg="del">
          <ac:chgData name="Sune Janse van Rensburg" userId="f3003b78d3c086dd" providerId="LiveId" clId="{2E991A2A-FB62-4B79-BAC5-21215EB038D0}" dt="2022-03-24T23:44:50.207" v="403" actId="478"/>
          <ac:picMkLst>
            <pc:docMk/>
            <pc:sldMk cId="1384603217" sldId="260"/>
            <ac:picMk id="3" creationId="{30B1A90E-1B32-47F5-8AB0-80B2F4CFAED3}"/>
          </ac:picMkLst>
        </pc:picChg>
        <pc:picChg chg="del">
          <ac:chgData name="Sune Janse van Rensburg" userId="f3003b78d3c086dd" providerId="LiveId" clId="{2E991A2A-FB62-4B79-BAC5-21215EB038D0}" dt="2022-03-24T23:44:41.931" v="399" actId="478"/>
          <ac:picMkLst>
            <pc:docMk/>
            <pc:sldMk cId="1384603217" sldId="260"/>
            <ac:picMk id="48" creationId="{86A73666-EF39-4BB1-8852-BAB998EA930D}"/>
          </ac:picMkLst>
        </pc:picChg>
        <pc:picChg chg="del">
          <ac:chgData name="Sune Janse van Rensburg" userId="f3003b78d3c086dd" providerId="LiveId" clId="{2E991A2A-FB62-4B79-BAC5-21215EB038D0}" dt="2022-03-24T23:50:38.716" v="471" actId="478"/>
          <ac:picMkLst>
            <pc:docMk/>
            <pc:sldMk cId="1384603217" sldId="260"/>
            <ac:picMk id="53" creationId="{E99978EA-EF07-4C13-A919-A67A041A74FC}"/>
          </ac:picMkLst>
        </pc:picChg>
        <pc:picChg chg="add mod">
          <ac:chgData name="Sune Janse van Rensburg" userId="f3003b78d3c086dd" providerId="LiveId" clId="{2E991A2A-FB62-4B79-BAC5-21215EB038D0}" dt="2022-03-24T23:45:11.342" v="407" actId="167"/>
          <ac:picMkLst>
            <pc:docMk/>
            <pc:sldMk cId="1384603217" sldId="260"/>
            <ac:picMk id="55" creationId="{7638C85D-FEE0-4D81-8BFC-8333928D66A5}"/>
          </ac:picMkLst>
        </pc:picChg>
        <pc:picChg chg="add mod">
          <ac:chgData name="Sune Janse van Rensburg" userId="f3003b78d3c086dd" providerId="LiveId" clId="{2E991A2A-FB62-4B79-BAC5-21215EB038D0}" dt="2022-03-24T23:50:09.277" v="467"/>
          <ac:picMkLst>
            <pc:docMk/>
            <pc:sldMk cId="1384603217" sldId="260"/>
            <ac:picMk id="56" creationId="{63F23E35-EA06-4004-87F0-BEAD0B07EEFE}"/>
          </ac:picMkLst>
        </pc:picChg>
        <pc:picChg chg="add mod">
          <ac:chgData name="Sune Janse van Rensburg" userId="f3003b78d3c086dd" providerId="LiveId" clId="{2E991A2A-FB62-4B79-BAC5-21215EB038D0}" dt="2022-03-24T23:50:20.565" v="468" actId="167"/>
          <ac:picMkLst>
            <pc:docMk/>
            <pc:sldMk cId="1384603217" sldId="260"/>
            <ac:picMk id="12290" creationId="{A67066F6-7568-4CA9-9BAC-7DD3204FEC1D}"/>
          </ac:picMkLst>
        </pc:picChg>
      </pc:sldChg>
      <pc:sldChg chg="del">
        <pc:chgData name="Sune Janse van Rensburg" userId="f3003b78d3c086dd" providerId="LiveId" clId="{2E991A2A-FB62-4B79-BAC5-21215EB038D0}" dt="2022-03-23T06:06:47.200" v="155" actId="47"/>
        <pc:sldMkLst>
          <pc:docMk/>
          <pc:sldMk cId="3793493991" sldId="260"/>
        </pc:sldMkLst>
      </pc:sldChg>
      <pc:sldChg chg="addSp delSp modSp add mod ord modAnim modNotesTx">
        <pc:chgData name="Sune Janse van Rensburg" userId="f3003b78d3c086dd" providerId="LiveId" clId="{2E991A2A-FB62-4B79-BAC5-21215EB038D0}" dt="2022-03-25T00:43:46.620" v="895"/>
        <pc:sldMkLst>
          <pc:docMk/>
          <pc:sldMk cId="1199825955" sldId="261"/>
        </pc:sldMkLst>
        <pc:grpChg chg="mod modVis">
          <ac:chgData name="Sune Janse van Rensburg" userId="f3003b78d3c086dd" providerId="LiveId" clId="{2E991A2A-FB62-4B79-BAC5-21215EB038D0}" dt="2022-03-25T00:26:47.124" v="737" actId="14429"/>
          <ac:grpSpMkLst>
            <pc:docMk/>
            <pc:sldMk cId="1199825955" sldId="261"/>
            <ac:grpSpMk id="12" creationId="{77DD10B3-E7E2-45CC-8446-EE4EC5C76170}"/>
          </ac:grpSpMkLst>
        </pc:grpChg>
        <pc:grpChg chg="mod modVis">
          <ac:chgData name="Sune Janse van Rensburg" userId="f3003b78d3c086dd" providerId="LiveId" clId="{2E991A2A-FB62-4B79-BAC5-21215EB038D0}" dt="2022-03-25T00:02:26.118" v="564" actId="14429"/>
          <ac:grpSpMkLst>
            <pc:docMk/>
            <pc:sldMk cId="1199825955" sldId="261"/>
            <ac:grpSpMk id="31" creationId="{E1EDB47B-7617-438E-ADF2-ACC533783A20}"/>
          </ac:grpSpMkLst>
        </pc:grpChg>
        <pc:picChg chg="add mod">
          <ac:chgData name="Sune Janse van Rensburg" userId="f3003b78d3c086dd" providerId="LiveId" clId="{2E991A2A-FB62-4B79-BAC5-21215EB038D0}" dt="2022-03-24T23:55:23.090" v="505"/>
          <ac:picMkLst>
            <pc:docMk/>
            <pc:sldMk cId="1199825955" sldId="261"/>
            <ac:picMk id="48" creationId="{D338901A-2587-4856-B919-B2FACA9DFCBB}"/>
          </ac:picMkLst>
        </pc:picChg>
        <pc:picChg chg="del">
          <ac:chgData name="Sune Janse van Rensburg" userId="f3003b78d3c086dd" providerId="LiveId" clId="{2E991A2A-FB62-4B79-BAC5-21215EB038D0}" dt="2022-03-24T23:55:54.214" v="511" actId="478"/>
          <ac:picMkLst>
            <pc:docMk/>
            <pc:sldMk cId="1199825955" sldId="261"/>
            <ac:picMk id="49" creationId="{9AEA7B08-8015-42F1-B63B-633B4DD5AC37}"/>
          </ac:picMkLst>
        </pc:picChg>
        <pc:picChg chg="add mod">
          <ac:chgData name="Sune Janse van Rensburg" userId="f3003b78d3c086dd" providerId="LiveId" clId="{2E991A2A-FB62-4B79-BAC5-21215EB038D0}" dt="2022-03-24T23:55:30.886" v="508" actId="167"/>
          <ac:picMkLst>
            <pc:docMk/>
            <pc:sldMk cId="1199825955" sldId="261"/>
            <ac:picMk id="11266" creationId="{D70DC1A3-27C3-4C95-8CD1-F2AC5C04BD4A}"/>
          </ac:picMkLst>
        </pc:picChg>
      </pc:sldChg>
      <pc:sldChg chg="addSp delSp modSp add mod ord modAnim modNotesTx">
        <pc:chgData name="Sune Janse van Rensburg" userId="f3003b78d3c086dd" providerId="LiveId" clId="{2E991A2A-FB62-4B79-BAC5-21215EB038D0}" dt="2022-03-25T00:44:09.228" v="897"/>
        <pc:sldMkLst>
          <pc:docMk/>
          <pc:sldMk cId="2260423676" sldId="262"/>
        </pc:sldMkLst>
        <pc:grpChg chg="mod modVis">
          <ac:chgData name="Sune Janse van Rensburg" userId="f3003b78d3c086dd" providerId="LiveId" clId="{2E991A2A-FB62-4B79-BAC5-21215EB038D0}" dt="2022-03-25T00:01:54.726" v="556" actId="14429"/>
          <ac:grpSpMkLst>
            <pc:docMk/>
            <pc:sldMk cId="2260423676" sldId="262"/>
            <ac:grpSpMk id="39" creationId="{5121E08B-3688-4DD6-B397-FBE757AF86AF}"/>
          </ac:grpSpMkLst>
        </pc:grpChg>
        <pc:picChg chg="del">
          <ac:chgData name="Sune Janse van Rensburg" userId="f3003b78d3c086dd" providerId="LiveId" clId="{2E991A2A-FB62-4B79-BAC5-21215EB038D0}" dt="2022-03-25T00:01:52.516" v="555" actId="478"/>
          <ac:picMkLst>
            <pc:docMk/>
            <pc:sldMk cId="2260423676" sldId="262"/>
            <ac:picMk id="47" creationId="{0C0A0593-0014-46BD-8FCB-7EC0EA267933}"/>
          </ac:picMkLst>
        </pc:picChg>
        <pc:picChg chg="add mod">
          <ac:chgData name="Sune Janse van Rensburg" userId="f3003b78d3c086dd" providerId="LiveId" clId="{2E991A2A-FB62-4B79-BAC5-21215EB038D0}" dt="2022-03-25T00:01:22.700" v="549"/>
          <ac:picMkLst>
            <pc:docMk/>
            <pc:sldMk cId="2260423676" sldId="262"/>
            <ac:picMk id="48" creationId="{85DD979C-19E6-4DD5-9909-7B1F5C810881}"/>
          </ac:picMkLst>
        </pc:picChg>
        <pc:picChg chg="add mod">
          <ac:chgData name="Sune Janse van Rensburg" userId="f3003b78d3c086dd" providerId="LiveId" clId="{2E991A2A-FB62-4B79-BAC5-21215EB038D0}" dt="2022-03-25T00:01:29.924" v="552" actId="167"/>
          <ac:picMkLst>
            <pc:docMk/>
            <pc:sldMk cId="2260423676" sldId="262"/>
            <ac:picMk id="10242" creationId="{CAC8B185-A5D0-4555-A7A5-FB6725C4B60C}"/>
          </ac:picMkLst>
        </pc:picChg>
      </pc:sldChg>
      <pc:sldChg chg="addSp delSp modSp add mod modAnim modNotesTx">
        <pc:chgData name="Sune Janse van Rensburg" userId="f3003b78d3c086dd" providerId="LiveId" clId="{2E991A2A-FB62-4B79-BAC5-21215EB038D0}" dt="2022-03-25T00:43:57.018" v="896"/>
        <pc:sldMkLst>
          <pc:docMk/>
          <pc:sldMk cId="2093193751" sldId="263"/>
        </pc:sldMkLst>
        <pc:grpChg chg="mod modVis">
          <ac:chgData name="Sune Janse van Rensburg" userId="f3003b78d3c086dd" providerId="LiveId" clId="{2E991A2A-FB62-4B79-BAC5-21215EB038D0}" dt="2022-03-25T00:05:55.497" v="604" actId="14429"/>
          <ac:grpSpMkLst>
            <pc:docMk/>
            <pc:sldMk cId="2093193751" sldId="263"/>
            <ac:grpSpMk id="43" creationId="{37BFB77C-1A8C-4867-8236-A94A9C195A5A}"/>
          </ac:grpSpMkLst>
        </pc:grpChg>
        <pc:picChg chg="add mod">
          <ac:chgData name="Sune Janse van Rensburg" userId="f3003b78d3c086dd" providerId="LiveId" clId="{2E991A2A-FB62-4B79-BAC5-21215EB038D0}" dt="2022-03-25T00:05:21.913" v="594"/>
          <ac:picMkLst>
            <pc:docMk/>
            <pc:sldMk cId="2093193751" sldId="263"/>
            <ac:picMk id="48" creationId="{7D2A94E5-D50C-463B-926B-36160E590218}"/>
          </ac:picMkLst>
        </pc:picChg>
        <pc:picChg chg="del">
          <ac:chgData name="Sune Janse van Rensburg" userId="f3003b78d3c086dd" providerId="LiveId" clId="{2E991A2A-FB62-4B79-BAC5-21215EB038D0}" dt="2022-03-25T00:05:46.285" v="600" actId="478"/>
          <ac:picMkLst>
            <pc:docMk/>
            <pc:sldMk cId="2093193751" sldId="263"/>
            <ac:picMk id="54" creationId="{454EA361-1EF9-4109-B1EE-AEA1F61F52FB}"/>
          </ac:picMkLst>
        </pc:picChg>
        <pc:picChg chg="add mod">
          <ac:chgData name="Sune Janse van Rensburg" userId="f3003b78d3c086dd" providerId="LiveId" clId="{2E991A2A-FB62-4B79-BAC5-21215EB038D0}" dt="2022-03-25T00:05:28.844" v="597" actId="167"/>
          <ac:picMkLst>
            <pc:docMk/>
            <pc:sldMk cId="2093193751" sldId="263"/>
            <ac:picMk id="9218" creationId="{C11D68E7-1BB0-42B8-8117-8857222369A7}"/>
          </ac:picMkLst>
        </pc:picChg>
      </pc:sldChg>
      <pc:sldChg chg="addSp delSp modSp add mod modAnim modNotesTx">
        <pc:chgData name="Sune Janse van Rensburg" userId="f3003b78d3c086dd" providerId="LiveId" clId="{2E991A2A-FB62-4B79-BAC5-21215EB038D0}" dt="2022-03-25T00:44:19.465" v="898"/>
        <pc:sldMkLst>
          <pc:docMk/>
          <pc:sldMk cId="4036730164" sldId="264"/>
        </pc:sldMkLst>
        <pc:grpChg chg="mod modVis">
          <ac:chgData name="Sune Janse van Rensburg" userId="f3003b78d3c086dd" providerId="LiveId" clId="{2E991A2A-FB62-4B79-BAC5-21215EB038D0}" dt="2022-03-25T00:09:29.209" v="619" actId="14429"/>
          <ac:grpSpMkLst>
            <pc:docMk/>
            <pc:sldMk cId="4036730164" sldId="264"/>
            <ac:grpSpMk id="27" creationId="{4642ACE1-DF18-491E-B6AD-65F396135A74}"/>
          </ac:grpSpMkLst>
        </pc:grpChg>
        <pc:picChg chg="add mod">
          <ac:chgData name="Sune Janse van Rensburg" userId="f3003b78d3c086dd" providerId="LiveId" clId="{2E991A2A-FB62-4B79-BAC5-21215EB038D0}" dt="2022-03-25T00:09:04.359" v="615" actId="167"/>
          <ac:picMkLst>
            <pc:docMk/>
            <pc:sldMk cId="4036730164" sldId="264"/>
            <ac:picMk id="48" creationId="{EC2CADE8-6C28-4E50-9FB5-CEC480AA3644}"/>
          </ac:picMkLst>
        </pc:picChg>
        <pc:picChg chg="del">
          <ac:chgData name="Sune Janse van Rensburg" userId="f3003b78d3c086dd" providerId="LiveId" clId="{2E991A2A-FB62-4B79-BAC5-21215EB038D0}" dt="2022-03-25T00:09:26.467" v="618" actId="478"/>
          <ac:picMkLst>
            <pc:docMk/>
            <pc:sldMk cId="4036730164" sldId="264"/>
            <ac:picMk id="52" creationId="{8E1E48FF-66B0-4E5B-9B00-8AC0D0C14E0D}"/>
          </ac:picMkLst>
        </pc:picChg>
        <pc:picChg chg="add mod">
          <ac:chgData name="Sune Janse van Rensburg" userId="f3003b78d3c086dd" providerId="LiveId" clId="{2E991A2A-FB62-4B79-BAC5-21215EB038D0}" dt="2022-03-25T00:08:54.254" v="613" actId="14100"/>
          <ac:picMkLst>
            <pc:docMk/>
            <pc:sldMk cId="4036730164" sldId="264"/>
            <ac:picMk id="56" creationId="{6960FDB5-3053-49D9-9DDF-397B6C58E3E7}"/>
          </ac:picMkLst>
        </pc:picChg>
      </pc:sldChg>
      <pc:sldChg chg="addSp delSp modSp add mod ord modAnim modNotesTx">
        <pc:chgData name="Sune Janse van Rensburg" userId="f3003b78d3c086dd" providerId="LiveId" clId="{2E991A2A-FB62-4B79-BAC5-21215EB038D0}" dt="2022-03-25T00:44:33.053" v="899"/>
        <pc:sldMkLst>
          <pc:docMk/>
          <pc:sldMk cId="2082630047" sldId="265"/>
        </pc:sldMkLst>
        <pc:grpChg chg="mod modVis">
          <ac:chgData name="Sune Janse van Rensburg" userId="f3003b78d3c086dd" providerId="LiveId" clId="{2E991A2A-FB62-4B79-BAC5-21215EB038D0}" dt="2022-03-25T00:26:31.966" v="736" actId="14429"/>
          <ac:grpSpMkLst>
            <pc:docMk/>
            <pc:sldMk cId="2082630047" sldId="265"/>
            <ac:grpSpMk id="12" creationId="{77DD10B3-E7E2-45CC-8446-EE4EC5C76170}"/>
          </ac:grpSpMkLst>
        </pc:grpChg>
        <pc:picChg chg="add mod">
          <ac:chgData name="Sune Janse van Rensburg" userId="f3003b78d3c086dd" providerId="LiveId" clId="{2E991A2A-FB62-4B79-BAC5-21215EB038D0}" dt="2022-03-25T00:25:41.165" v="722"/>
          <ac:picMkLst>
            <pc:docMk/>
            <pc:sldMk cId="2082630047" sldId="265"/>
            <ac:picMk id="48" creationId="{FB937C9D-845E-4F3F-BEA7-503E243BC55E}"/>
          </ac:picMkLst>
        </pc:picChg>
        <pc:picChg chg="del">
          <ac:chgData name="Sune Janse van Rensburg" userId="f3003b78d3c086dd" providerId="LiveId" clId="{2E991A2A-FB62-4B79-BAC5-21215EB038D0}" dt="2022-03-25T00:26:05.571" v="725" actId="478"/>
          <ac:picMkLst>
            <pc:docMk/>
            <pc:sldMk cId="2082630047" sldId="265"/>
            <ac:picMk id="49" creationId="{9AEA7B08-8015-42F1-B63B-633B4DD5AC37}"/>
          </ac:picMkLst>
        </pc:picChg>
        <pc:picChg chg="add mod">
          <ac:chgData name="Sune Janse van Rensburg" userId="f3003b78d3c086dd" providerId="LiveId" clId="{2E991A2A-FB62-4B79-BAC5-21215EB038D0}" dt="2022-03-25T00:25:23.278" v="716" actId="167"/>
          <ac:picMkLst>
            <pc:docMk/>
            <pc:sldMk cId="2082630047" sldId="265"/>
            <ac:picMk id="7170" creationId="{C37CD6C6-1992-443B-89D2-1E6A956D9BEC}"/>
          </ac:picMkLst>
        </pc:picChg>
      </pc:sldChg>
      <pc:sldChg chg="addSp delSp modSp add mod modAnim modNotesTx">
        <pc:chgData name="Sune Janse van Rensburg" userId="f3003b78d3c086dd" providerId="LiveId" clId="{2E991A2A-FB62-4B79-BAC5-21215EB038D0}" dt="2022-03-25T00:44:45.167" v="900"/>
        <pc:sldMkLst>
          <pc:docMk/>
          <pc:sldMk cId="55966161" sldId="266"/>
        </pc:sldMkLst>
        <pc:grpChg chg="mod modVis">
          <ac:chgData name="Sune Janse van Rensburg" userId="f3003b78d3c086dd" providerId="LiveId" clId="{2E991A2A-FB62-4B79-BAC5-21215EB038D0}" dt="2022-03-25T00:16:34.589" v="691" actId="14429"/>
          <ac:grpSpMkLst>
            <pc:docMk/>
            <pc:sldMk cId="55966161" sldId="266"/>
            <ac:grpSpMk id="16" creationId="{9D95E5B7-1D34-447B-A86E-9328DDA82DBD}"/>
          </ac:grpSpMkLst>
        </pc:grpChg>
        <pc:picChg chg="add mod">
          <ac:chgData name="Sune Janse van Rensburg" userId="f3003b78d3c086dd" providerId="LiveId" clId="{2E991A2A-FB62-4B79-BAC5-21215EB038D0}" dt="2022-03-25T00:14:45.748" v="642" actId="1076"/>
          <ac:picMkLst>
            <pc:docMk/>
            <pc:sldMk cId="55966161" sldId="266"/>
            <ac:picMk id="48" creationId="{88CD08EB-64B6-42B4-B378-D7FC6D1AB9A2}"/>
          </ac:picMkLst>
        </pc:picChg>
        <pc:picChg chg="del">
          <ac:chgData name="Sune Janse van Rensburg" userId="f3003b78d3c086dd" providerId="LiveId" clId="{2E991A2A-FB62-4B79-BAC5-21215EB038D0}" dt="2022-03-25T00:16:23.185" v="685" actId="478"/>
          <ac:picMkLst>
            <pc:docMk/>
            <pc:sldMk cId="55966161" sldId="266"/>
            <ac:picMk id="50" creationId="{EE7B8451-439A-4740-94F9-4573BA487767}"/>
          </ac:picMkLst>
        </pc:picChg>
        <pc:picChg chg="add mod">
          <ac:chgData name="Sune Janse van Rensburg" userId="f3003b78d3c086dd" providerId="LiveId" clId="{2E991A2A-FB62-4B79-BAC5-21215EB038D0}" dt="2022-03-25T00:15:59.789" v="682" actId="167"/>
          <ac:picMkLst>
            <pc:docMk/>
            <pc:sldMk cId="55966161" sldId="266"/>
            <ac:picMk id="56" creationId="{93BCB844-47E0-48F8-9CC8-16331AD2F3DD}"/>
          </ac:picMkLst>
        </pc:picChg>
      </pc:sldChg>
      <pc:sldChg chg="add del">
        <pc:chgData name="Sune Janse van Rensburg" userId="f3003b78d3c086dd" providerId="LiveId" clId="{2E991A2A-FB62-4B79-BAC5-21215EB038D0}" dt="2022-03-25T00:07:51.324" v="605" actId="47"/>
        <pc:sldMkLst>
          <pc:docMk/>
          <pc:sldMk cId="518118062" sldId="267"/>
        </pc:sldMkLst>
      </pc:sldChg>
      <pc:sldChg chg="modSp add mod ord">
        <pc:chgData name="Sune Janse van Rensburg" userId="f3003b78d3c086dd" providerId="LiveId" clId="{2E991A2A-FB62-4B79-BAC5-21215EB038D0}" dt="2022-03-25T00:29:17.888" v="889"/>
        <pc:sldMkLst>
          <pc:docMk/>
          <pc:sldMk cId="3221324454" sldId="267"/>
        </pc:sldMkLst>
        <pc:spChg chg="mod">
          <ac:chgData name="Sune Janse van Rensburg" userId="f3003b78d3c086dd" providerId="LiveId" clId="{2E991A2A-FB62-4B79-BAC5-21215EB038D0}" dt="2022-03-25T00:27:53.797" v="768" actId="122"/>
          <ac:spMkLst>
            <pc:docMk/>
            <pc:sldMk cId="3221324454" sldId="267"/>
            <ac:spMk id="2" creationId="{E40BDFC5-2A36-4587-A468-74C5950A9B76}"/>
          </ac:spMkLst>
        </pc:spChg>
        <pc:picChg chg="mod">
          <ac:chgData name="Sune Janse van Rensburg" userId="f3003b78d3c086dd" providerId="LiveId" clId="{2E991A2A-FB62-4B79-BAC5-21215EB038D0}" dt="2022-03-25T00:28:33.301" v="824"/>
          <ac:picMkLst>
            <pc:docMk/>
            <pc:sldMk cId="3221324454" sldId="267"/>
            <ac:picMk id="4" creationId="{0EC81EF6-7DA0-43F7-BB44-438A7A0E7069}"/>
          </ac:picMkLst>
        </pc:picChg>
        <pc:picChg chg="mod">
          <ac:chgData name="Sune Janse van Rensburg" userId="f3003b78d3c086dd" providerId="LiveId" clId="{2E991A2A-FB62-4B79-BAC5-21215EB038D0}" dt="2022-03-25T00:29:17.888" v="889"/>
          <ac:picMkLst>
            <pc:docMk/>
            <pc:sldMk cId="3221324454" sldId="267"/>
            <ac:picMk id="5" creationId="{D19991E2-98B0-4FA0-B6C8-6223217CE707}"/>
          </ac:picMkLst>
        </pc:picChg>
        <pc:picChg chg="mod">
          <ac:chgData name="Sune Janse van Rensburg" userId="f3003b78d3c086dd" providerId="LiveId" clId="{2E991A2A-FB62-4B79-BAC5-21215EB038D0}" dt="2022-03-25T00:28:27.635" v="805"/>
          <ac:picMkLst>
            <pc:docMk/>
            <pc:sldMk cId="3221324454" sldId="267"/>
            <ac:picMk id="6" creationId="{8B657EE5-3EB6-4C8A-B7C2-5F0A717E4EB9}"/>
          </ac:picMkLst>
        </pc:picChg>
        <pc:picChg chg="mod">
          <ac:chgData name="Sune Janse van Rensburg" userId="f3003b78d3c086dd" providerId="LiveId" clId="{2E991A2A-FB62-4B79-BAC5-21215EB038D0}" dt="2022-03-25T00:29:04.615" v="883"/>
          <ac:picMkLst>
            <pc:docMk/>
            <pc:sldMk cId="3221324454" sldId="267"/>
            <ac:picMk id="7" creationId="{E6DE4C87-E733-4428-ACEC-837B9410A1BD}"/>
          </ac:picMkLst>
        </pc:picChg>
        <pc:picChg chg="mod">
          <ac:chgData name="Sune Janse van Rensburg" userId="f3003b78d3c086dd" providerId="LiveId" clId="{2E991A2A-FB62-4B79-BAC5-21215EB038D0}" dt="2022-03-25T00:29:12.931" v="886"/>
          <ac:picMkLst>
            <pc:docMk/>
            <pc:sldMk cId="3221324454" sldId="267"/>
            <ac:picMk id="8" creationId="{9A7F94B2-FEE7-4FB9-B1DE-CF36CC308473}"/>
          </ac:picMkLst>
        </pc:picChg>
        <pc:picChg chg="mod">
          <ac:chgData name="Sune Janse van Rensburg" userId="f3003b78d3c086dd" providerId="LiveId" clId="{2E991A2A-FB62-4B79-BAC5-21215EB038D0}" dt="2022-03-25T00:28:39.499" v="846"/>
          <ac:picMkLst>
            <pc:docMk/>
            <pc:sldMk cId="3221324454" sldId="267"/>
            <ac:picMk id="9" creationId="{7B9098A7-08C1-4C1A-B8DD-8D15AAD8CBBC}"/>
          </ac:picMkLst>
        </pc:picChg>
        <pc:picChg chg="mod">
          <ac:chgData name="Sune Janse van Rensburg" userId="f3003b78d3c086dd" providerId="LiveId" clId="{2E991A2A-FB62-4B79-BAC5-21215EB038D0}" dt="2022-03-25T00:29:09.291" v="885"/>
          <ac:picMkLst>
            <pc:docMk/>
            <pc:sldMk cId="3221324454" sldId="267"/>
            <ac:picMk id="10" creationId="{AB3C4E8D-7D70-4B2B-95BE-AE059C532F6E}"/>
          </ac:picMkLst>
        </pc:picChg>
        <pc:picChg chg="mod">
          <ac:chgData name="Sune Janse van Rensburg" userId="f3003b78d3c086dd" providerId="LiveId" clId="{2E991A2A-FB62-4B79-BAC5-21215EB038D0}" dt="2022-03-25T00:28:48.355" v="876"/>
          <ac:picMkLst>
            <pc:docMk/>
            <pc:sldMk cId="3221324454" sldId="267"/>
            <ac:picMk id="11" creationId="{B96BE65A-14E9-4529-8A7C-416EC52178AE}"/>
          </ac:picMkLst>
        </pc:picChg>
        <pc:picChg chg="mod">
          <ac:chgData name="Sune Janse van Rensburg" userId="f3003b78d3c086dd" providerId="LiveId" clId="{2E991A2A-FB62-4B79-BAC5-21215EB038D0}" dt="2022-03-25T00:28:53.438" v="879"/>
          <ac:picMkLst>
            <pc:docMk/>
            <pc:sldMk cId="3221324454" sldId="267"/>
            <ac:picMk id="12" creationId="{3889857E-5C31-4AC1-9199-4A3B7D8795A4}"/>
          </ac:picMkLst>
        </pc:picChg>
        <pc:picChg chg="mod">
          <ac:chgData name="Sune Janse van Rensburg" userId="f3003b78d3c086dd" providerId="LiveId" clId="{2E991A2A-FB62-4B79-BAC5-21215EB038D0}" dt="2022-03-25T00:28:59.517" v="880"/>
          <ac:picMkLst>
            <pc:docMk/>
            <pc:sldMk cId="3221324454" sldId="267"/>
            <ac:picMk id="13" creationId="{CD273203-E73E-46F6-BF24-8BFB9FCBD51A}"/>
          </ac:picMkLst>
        </pc:picChg>
      </pc:sldChg>
      <pc:sldChg chg="add del">
        <pc:chgData name="Sune Janse van Rensburg" userId="f3003b78d3c086dd" providerId="LiveId" clId="{2E991A2A-FB62-4B79-BAC5-21215EB038D0}" dt="2022-03-24T23:46:25.582" v="422" actId="47"/>
        <pc:sldMkLst>
          <pc:docMk/>
          <pc:sldMk cId="2574745767" sldId="268"/>
        </pc:sldMkLst>
      </pc:sldChg>
      <pc:sldChg chg="add del">
        <pc:chgData name="Sune Janse van Rensburg" userId="f3003b78d3c086dd" providerId="LiveId" clId="{2E991A2A-FB62-4B79-BAC5-21215EB038D0}" dt="2022-03-24T23:46:24.918" v="421" actId="47"/>
        <pc:sldMkLst>
          <pc:docMk/>
          <pc:sldMk cId="3130108312" sldId="269"/>
        </pc:sldMkLst>
      </pc:sldChg>
      <pc:sldChg chg="add del">
        <pc:chgData name="Sune Janse van Rensburg" userId="f3003b78d3c086dd" providerId="LiveId" clId="{2E991A2A-FB62-4B79-BAC5-21215EB038D0}" dt="2022-03-24T23:46:23.904" v="420" actId="47"/>
        <pc:sldMkLst>
          <pc:docMk/>
          <pc:sldMk cId="2793491869" sldId="270"/>
        </pc:sldMkLst>
      </pc:sldChg>
      <pc:sldMasterChg chg="setBg modSldLayout">
        <pc:chgData name="Sune Janse van Rensburg" userId="f3003b78d3c086dd" providerId="LiveId" clId="{2E991A2A-FB62-4B79-BAC5-21215EB038D0}" dt="2022-03-23T07:02:27.457" v="289"/>
        <pc:sldMasterMkLst>
          <pc:docMk/>
          <pc:sldMasterMk cId="2043267486" sldId="2147483696"/>
        </pc:sldMasterMkLst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3059898075" sldId="2147483697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735821433" sldId="2147483698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3394978271" sldId="2147483699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2393311756" sldId="2147483700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1499067688" sldId="2147483701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720139156" sldId="2147483702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670468249" sldId="2147483703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2342319629" sldId="2147483704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2688102772" sldId="2147483705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296437921" sldId="2147483706"/>
          </pc:sldLayoutMkLst>
        </pc:sldLayoutChg>
        <pc:sldLayoutChg chg="setBg">
          <pc:chgData name="Sune Janse van Rensburg" userId="f3003b78d3c086dd" providerId="LiveId" clId="{2E991A2A-FB62-4B79-BAC5-21215EB038D0}" dt="2022-03-23T07:02:27.457" v="289"/>
          <pc:sldLayoutMkLst>
            <pc:docMk/>
            <pc:sldMasterMk cId="2043267486" sldId="2147483696"/>
            <pc:sldLayoutMk cId="2512975470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380F8-0AC8-4388-B74B-EE0B26A3611A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ED32D-F0D4-47AD-A010-D246BCD5A4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0734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Good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373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Great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281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Sleepy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783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Fine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5094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Tired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93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Hungry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796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Sad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285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Sleepy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6564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Happy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932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Hungry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ED32D-F0D4-47AD-A010-D246BCD5A4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253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altLang="ja-JP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89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37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975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582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497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31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906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0139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46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319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102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narHorz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1DF131F8-EF72-443A-96E3-FB2972C26105}" type="datetimeFigureOut">
              <a:rPr kumimoji="1" lang="ja-JP" altLang="en-US" smtClean="0"/>
              <a:t>2022/3/25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A2E81C37-5DAC-484F-8324-2A9E7C0B7CD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26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18" Type="http://schemas.openxmlformats.org/officeDocument/2006/relationships/image" Target="../media/image11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8.wdp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19" Type="http://schemas.microsoft.com/office/2007/relationships/hdphoto" Target="../media/hdphoto9.wdp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18" Type="http://schemas.openxmlformats.org/officeDocument/2006/relationships/hyperlink" Target="http://www.symbols-n-emoticons.com/2012/11/exhausted-tired-facebook-smiley.html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10.wdp"/><Relationship Id="rId12" Type="http://schemas.openxmlformats.org/officeDocument/2006/relationships/hyperlink" Target="https://www.maxpixel.net/Happy-Emoji-Smile-Happy-Face-Yellow-Happiness-5865208" TargetMode="External"/><Relationship Id="rId17" Type="http://schemas.openxmlformats.org/officeDocument/2006/relationships/image" Target="../media/image19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www.freepngimg.com/png/36829-blushing-emoji-hd" TargetMode="External"/><Relationship Id="rId20" Type="http://schemas.openxmlformats.org/officeDocument/2006/relationships/hyperlink" Target="https://emojiisland.com/products/slightly-smiling-iphone-emoji-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6.png"/><Relationship Id="rId24" Type="http://schemas.openxmlformats.org/officeDocument/2006/relationships/hyperlink" Target="https://picsart.com/i/246130660005212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hyperlink" Target="http://www.emojirequest.com/r/HungryEmoji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Relationship Id="rId14" Type="http://schemas.openxmlformats.org/officeDocument/2006/relationships/hyperlink" Target="https://clipart.info/thumbs-up-emoji-8467" TargetMode="External"/><Relationship Id="rId22" Type="http://schemas.openxmlformats.org/officeDocument/2006/relationships/hyperlink" Target="https://emojiisland.com/products/sleeping-emoji-icon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18" Type="http://schemas.openxmlformats.org/officeDocument/2006/relationships/hyperlink" Target="http://www.symbols-n-emoticons.com/2012/11/exhausted-tired-facebook-smiley.html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9.wdp"/><Relationship Id="rId12" Type="http://schemas.openxmlformats.org/officeDocument/2006/relationships/hyperlink" Target="https://www.maxpixel.net/Happy-Emoji-Smile-Happy-Face-Yellow-Happiness-5865208" TargetMode="External"/><Relationship Id="rId17" Type="http://schemas.openxmlformats.org/officeDocument/2006/relationships/image" Target="../media/image19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freepngimg.com/png/36829-blushing-emoji-hd" TargetMode="External"/><Relationship Id="rId20" Type="http://schemas.openxmlformats.org/officeDocument/2006/relationships/hyperlink" Target="https://emojiisland.com/products/slightly-smiling-iphone-emoji-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16.png"/><Relationship Id="rId24" Type="http://schemas.openxmlformats.org/officeDocument/2006/relationships/hyperlink" Target="https://picsart.com/i/246130660005212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hyperlink" Target="http://www.emojirequest.com/r/HungryEmoji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Relationship Id="rId14" Type="http://schemas.openxmlformats.org/officeDocument/2006/relationships/hyperlink" Target="https://clipart.info/thumbs-up-emoji-8467" TargetMode="External"/><Relationship Id="rId22" Type="http://schemas.openxmlformats.org/officeDocument/2006/relationships/hyperlink" Target="https://emojiisland.com/products/sleeping-emoji-ico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7.wdp"/><Relationship Id="rId17" Type="http://schemas.microsoft.com/office/2007/relationships/hdphoto" Target="../media/hdphoto10.wdp"/><Relationship Id="rId2" Type="http://schemas.openxmlformats.org/officeDocument/2006/relationships/image" Target="../media/image1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microsoft.com/office/2007/relationships/hdphoto" Target="../media/hdphoto9.wdp"/><Relationship Id="rId10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openxmlformats.org/officeDocument/2006/relationships/image" Target="../media/image33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clipart.info/thumbs-up-emoji-8467" TargetMode="External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hyperlink" Target="https://emojiisland.com/products/sleeping-emoji-icon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17" Type="http://schemas.openxmlformats.org/officeDocument/2006/relationships/hyperlink" Target="http://www.symbols-n-emoticons.com/2012/11/exhausted-tired-facebook-smiley.html" TargetMode="External"/><Relationship Id="rId25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hyperlink" Target="https://www.maxpixel.net/Happy-Emoji-Smile-Happy-Face-Yellow-Happiness-5865208" TargetMode="External"/><Relationship Id="rId24" Type="http://schemas.openxmlformats.org/officeDocument/2006/relationships/image" Target="../media/image3.png"/><Relationship Id="rId5" Type="http://schemas.openxmlformats.org/officeDocument/2006/relationships/audio" Target="../media/audio3.wav"/><Relationship Id="rId15" Type="http://schemas.openxmlformats.org/officeDocument/2006/relationships/hyperlink" Target="https://www.freepngimg.com/png/36829-blushing-emoji-hd" TargetMode="External"/><Relationship Id="rId23" Type="http://schemas.openxmlformats.org/officeDocument/2006/relationships/hyperlink" Target="https://picsart.com/i/246130660005212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emojiisland.com/products/slightly-smiling-iphone-emoji-jpg" TargetMode="External"/><Relationship Id="rId4" Type="http://schemas.openxmlformats.org/officeDocument/2006/relationships/audio" Target="../media/audio2.wav"/><Relationship Id="rId9" Type="http://schemas.openxmlformats.org/officeDocument/2006/relationships/hyperlink" Target="http://www.emojirequest.com/r/HungryEmoji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clipart.info/thumbs-up-emoji-8467" TargetMode="Externa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hyperlink" Target="https://emojiisland.com/products/sleeping-emoji-icon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17" Type="http://schemas.openxmlformats.org/officeDocument/2006/relationships/hyperlink" Target="http://www.symbols-n-emoticons.com/2012/11/exhausted-tired-facebook-smiley.html" TargetMode="External"/><Relationship Id="rId25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hyperlink" Target="https://www.maxpixel.net/Happy-Emoji-Smile-Happy-Face-Yellow-Happiness-5865208" TargetMode="External"/><Relationship Id="rId24" Type="http://schemas.openxmlformats.org/officeDocument/2006/relationships/image" Target="../media/image4.png"/><Relationship Id="rId5" Type="http://schemas.openxmlformats.org/officeDocument/2006/relationships/audio" Target="../media/audio1.wav"/><Relationship Id="rId15" Type="http://schemas.openxmlformats.org/officeDocument/2006/relationships/hyperlink" Target="https://www.freepngimg.com/png/36829-blushing-emoji-hd" TargetMode="External"/><Relationship Id="rId23" Type="http://schemas.openxmlformats.org/officeDocument/2006/relationships/hyperlink" Target="https://picsart.com/i/246130660005212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emojiisland.com/products/slightly-smiling-iphone-emoji-jpg" TargetMode="External"/><Relationship Id="rId4" Type="http://schemas.openxmlformats.org/officeDocument/2006/relationships/audio" Target="../media/audio3.wav"/><Relationship Id="rId9" Type="http://schemas.openxmlformats.org/officeDocument/2006/relationships/hyperlink" Target="http://www.emojirequest.com/r/HungryEmoji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clipart.info/thumbs-up-emoji-8467" TargetMode="Externa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hyperlink" Target="https://emojiisland.com/products/sleeping-emoji-icon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17" Type="http://schemas.openxmlformats.org/officeDocument/2006/relationships/hyperlink" Target="http://www.symbols-n-emoticons.com/2012/11/exhausted-tired-facebook-smiley.html" TargetMode="External"/><Relationship Id="rId25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hyperlink" Target="https://www.maxpixel.net/Happy-Emoji-Smile-Happy-Face-Yellow-Happiness-5865208" TargetMode="External"/><Relationship Id="rId24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hyperlink" Target="https://www.freepngimg.com/png/36829-blushing-emoji-hd" TargetMode="External"/><Relationship Id="rId23" Type="http://schemas.openxmlformats.org/officeDocument/2006/relationships/hyperlink" Target="https://picsart.com/i/246130660005212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emojiisland.com/products/slightly-smiling-iphone-emoji-jpg" TargetMode="External"/><Relationship Id="rId4" Type="http://schemas.openxmlformats.org/officeDocument/2006/relationships/audio" Target="../media/audio3.wav"/><Relationship Id="rId9" Type="http://schemas.openxmlformats.org/officeDocument/2006/relationships/hyperlink" Target="http://www.emojirequest.com/r/HungryEmoji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18" Type="http://schemas.openxmlformats.org/officeDocument/2006/relationships/hyperlink" Target="http://www.symbols-n-emoticons.com/2012/11/exhausted-tired-facebook-smiley.html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4.wdp"/><Relationship Id="rId12" Type="http://schemas.openxmlformats.org/officeDocument/2006/relationships/hyperlink" Target="https://www.maxpixel.net/Happy-Emoji-Smile-Happy-Face-Yellow-Happiness-5865208" TargetMode="External"/><Relationship Id="rId17" Type="http://schemas.openxmlformats.org/officeDocument/2006/relationships/image" Target="../media/image19.png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freepngimg.com/png/36829-blushing-emoji-hd" TargetMode="External"/><Relationship Id="rId20" Type="http://schemas.openxmlformats.org/officeDocument/2006/relationships/hyperlink" Target="https://emojiisland.com/products/slightly-smiling-iphone-emoji-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24" Type="http://schemas.openxmlformats.org/officeDocument/2006/relationships/hyperlink" Target="https://picsart.com/i/246130660005212" TargetMode="External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hyperlink" Target="http://www.emojirequest.com/r/HungryEmoji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5.jpeg"/><Relationship Id="rId14" Type="http://schemas.openxmlformats.org/officeDocument/2006/relationships/hyperlink" Target="https://clipart.info/thumbs-up-emoji-8467" TargetMode="External"/><Relationship Id="rId22" Type="http://schemas.openxmlformats.org/officeDocument/2006/relationships/hyperlink" Target="https://emojiisland.com/products/sleeping-emoji-ico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18" Type="http://schemas.openxmlformats.org/officeDocument/2006/relationships/hyperlink" Target="http://www.symbols-n-emoticons.com/2012/11/exhausted-tired-facebook-smiley.html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5.wdp"/><Relationship Id="rId12" Type="http://schemas.openxmlformats.org/officeDocument/2006/relationships/hyperlink" Target="https://www.maxpixel.net/Happy-Emoji-Smile-Happy-Face-Yellow-Happiness-5865208" TargetMode="External"/><Relationship Id="rId17" Type="http://schemas.openxmlformats.org/officeDocument/2006/relationships/image" Target="../media/image19.png"/><Relationship Id="rId25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freepngimg.com/png/36829-blushing-emoji-hd" TargetMode="External"/><Relationship Id="rId20" Type="http://schemas.openxmlformats.org/officeDocument/2006/relationships/hyperlink" Target="https://emojiisland.com/products/slightly-smiling-iphone-emoji-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16.png"/><Relationship Id="rId24" Type="http://schemas.openxmlformats.org/officeDocument/2006/relationships/hyperlink" Target="https://picsart.com/i/246130660005212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hyperlink" Target="http://www.emojirequest.com/r/HungryEmoji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Relationship Id="rId14" Type="http://schemas.openxmlformats.org/officeDocument/2006/relationships/hyperlink" Target="https://clipart.info/thumbs-up-emoji-8467" TargetMode="External"/><Relationship Id="rId22" Type="http://schemas.openxmlformats.org/officeDocument/2006/relationships/hyperlink" Target="https://emojiisland.com/products/sleeping-emoji-icon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clipart.info/thumbs-up-emoji-8467" TargetMode="Externa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hyperlink" Target="https://emojiisland.com/products/sleeping-emoji-icon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17" Type="http://schemas.openxmlformats.org/officeDocument/2006/relationships/hyperlink" Target="http://www.symbols-n-emoticons.com/2012/11/exhausted-tired-facebook-smiley.html" TargetMode="External"/><Relationship Id="rId25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hyperlink" Target="https://www.maxpixel.net/Happy-Emoji-Smile-Happy-Face-Yellow-Happiness-5865208" TargetMode="External"/><Relationship Id="rId24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hyperlink" Target="https://www.freepngimg.com/png/36829-blushing-emoji-hd" TargetMode="External"/><Relationship Id="rId23" Type="http://schemas.openxmlformats.org/officeDocument/2006/relationships/hyperlink" Target="https://picsart.com/i/246130660005212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emojiisland.com/products/slightly-smiling-iphone-emoji-jpg" TargetMode="External"/><Relationship Id="rId4" Type="http://schemas.openxmlformats.org/officeDocument/2006/relationships/audio" Target="../media/audio1.wav"/><Relationship Id="rId9" Type="http://schemas.openxmlformats.org/officeDocument/2006/relationships/hyperlink" Target="http://www.emojirequest.com/r/HungryEmoji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png"/><Relationship Id="rId18" Type="http://schemas.openxmlformats.org/officeDocument/2006/relationships/hyperlink" Target="http://www.symbols-n-emoticons.com/2012/11/exhausted-tired-facebook-smiley.html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1.png"/><Relationship Id="rId7" Type="http://schemas.microsoft.com/office/2007/relationships/hdphoto" Target="../media/hdphoto7.wdp"/><Relationship Id="rId12" Type="http://schemas.openxmlformats.org/officeDocument/2006/relationships/hyperlink" Target="https://www.maxpixel.net/Happy-Emoji-Smile-Happy-Face-Yellow-Happiness-5865208" TargetMode="External"/><Relationship Id="rId17" Type="http://schemas.openxmlformats.org/officeDocument/2006/relationships/image" Target="../media/image19.png"/><Relationship Id="rId25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freepngimg.com/png/36829-blushing-emoji-hd" TargetMode="External"/><Relationship Id="rId20" Type="http://schemas.openxmlformats.org/officeDocument/2006/relationships/hyperlink" Target="https://emojiisland.com/products/slightly-smiling-iphone-emoji-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6.png"/><Relationship Id="rId24" Type="http://schemas.openxmlformats.org/officeDocument/2006/relationships/hyperlink" Target="https://picsart.com/i/246130660005212" TargetMode="Externa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10" Type="http://schemas.openxmlformats.org/officeDocument/2006/relationships/hyperlink" Target="http://www.emojirequest.com/r/HungryEmoji" TargetMode="External"/><Relationship Id="rId19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image" Target="../media/image15.jpeg"/><Relationship Id="rId14" Type="http://schemas.openxmlformats.org/officeDocument/2006/relationships/hyperlink" Target="https://clipart.info/thumbs-up-emoji-8467" TargetMode="External"/><Relationship Id="rId22" Type="http://schemas.openxmlformats.org/officeDocument/2006/relationships/hyperlink" Target="https://emojiisland.com/products/sleeping-emoji-ico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clipart.info/thumbs-up-emoji-8467" TargetMode="External"/><Relationship Id="rId18" Type="http://schemas.openxmlformats.org/officeDocument/2006/relationships/image" Target="../media/image20.png"/><Relationship Id="rId3" Type="http://schemas.openxmlformats.org/officeDocument/2006/relationships/audio" Target="../media/audio2.wav"/><Relationship Id="rId21" Type="http://schemas.openxmlformats.org/officeDocument/2006/relationships/hyperlink" Target="https://emojiisland.com/products/sleeping-emoji-icon" TargetMode="External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17" Type="http://schemas.openxmlformats.org/officeDocument/2006/relationships/hyperlink" Target="http://www.symbols-n-emoticons.com/2012/11/exhausted-tired-facebook-smiley.html" TargetMode="External"/><Relationship Id="rId25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hyperlink" Target="https://www.maxpixel.net/Happy-Emoji-Smile-Happy-Face-Yellow-Happiness-5865208" TargetMode="External"/><Relationship Id="rId24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hyperlink" Target="https://www.freepngimg.com/png/36829-blushing-emoji-hd" TargetMode="External"/><Relationship Id="rId23" Type="http://schemas.openxmlformats.org/officeDocument/2006/relationships/hyperlink" Target="https://picsart.com/i/246130660005212" TargetMode="External"/><Relationship Id="rId10" Type="http://schemas.openxmlformats.org/officeDocument/2006/relationships/image" Target="../media/image16.png"/><Relationship Id="rId19" Type="http://schemas.openxmlformats.org/officeDocument/2006/relationships/hyperlink" Target="https://emojiisland.com/products/slightly-smiling-iphone-emoji-jpg" TargetMode="External"/><Relationship Id="rId4" Type="http://schemas.openxmlformats.org/officeDocument/2006/relationships/audio" Target="../media/audio1.wav"/><Relationship Id="rId9" Type="http://schemas.openxmlformats.org/officeDocument/2006/relationships/hyperlink" Target="http://www.emojirequest.com/r/HungryEmoji" TargetMode="Externa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DFC5-2A36-4587-A468-74C5950A9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1816" y="4960137"/>
            <a:ext cx="3627783" cy="1463040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dirty="0"/>
              <a:t>How are you?</a:t>
            </a:r>
            <a:endParaRPr kumimoji="1" lang="ja-JP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07684-566D-48B4-8EC2-E6B2DF779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EC81EF6-7DA0-43F7-BB44-438A7A0E7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182" y="1988722"/>
            <a:ext cx="1583604" cy="15836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19991E2-98B0-4FA0-B6C8-6223217C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203" y="1298226"/>
            <a:ext cx="949113" cy="13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57EE5-3EB6-4C8A-B7C2-5F0A717E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7" y="210060"/>
            <a:ext cx="1059239" cy="15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6DE4C87-E733-4428-ACEC-837B9410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26" b="99816" l="3161" r="98276">
                        <a14:foregroundMark x1="33764" y1="2670" x2="44828" y2="8195"/>
                        <a14:foregroundMark x1="44828" y1="8195" x2="49425" y2="22652"/>
                        <a14:foregroundMark x1="49425" y1="22652" x2="49138" y2="23849"/>
                        <a14:foregroundMark x1="34770" y1="2026" x2="63793" y2="15285"/>
                        <a14:foregroundMark x1="98276" y1="15746" x2="83333" y2="11234"/>
                        <a14:foregroundMark x1="38793" y1="26980" x2="39655" y2="37753"/>
                        <a14:foregroundMark x1="63218" y1="23665" x2="61063" y2="31215"/>
                        <a14:foregroundMark x1="61063" y1="31215" x2="60920" y2="31308"/>
                        <a14:foregroundMark x1="60920" y1="31308" x2="57328" y2="27532"/>
                        <a14:foregroundMark x1="64655" y1="35451" x2="31322" y2="33057"/>
                        <a14:foregroundMark x1="33764" y1="31492" x2="39511" y2="27901"/>
                        <a14:foregroundMark x1="35489" y1="36556" x2="46695" y2="34991"/>
                        <a14:foregroundMark x1="46695" y1="34991" x2="47414" y2="35451"/>
                        <a14:foregroundMark x1="35057" y1="34899" x2="35057" y2="34899"/>
                        <a14:foregroundMark x1="35057" y1="34899" x2="35057" y2="34899"/>
                        <a14:foregroundMark x1="8908" y1="24217" x2="5603" y2="30479"/>
                        <a14:foregroundMark x1="5172" y1="12615" x2="3161" y2="13628"/>
                        <a14:foregroundMark x1="33046" y1="98895" x2="30891" y2="93186"/>
                        <a14:foregroundMark x1="35776" y1="86832" x2="35776" y2="86832"/>
                        <a14:foregroundMark x1="35776" y1="86832" x2="35776" y2="86832"/>
                        <a14:foregroundMark x1="35776" y1="86832" x2="35776" y2="86832"/>
                        <a14:foregroundMark x1="35776" y1="86832" x2="30603" y2="86832"/>
                        <a14:foregroundMark x1="40948" y1="87477" x2="26437" y2="87385"/>
                        <a14:foregroundMark x1="26437" y1="87385" x2="26437" y2="87385"/>
                        <a14:foregroundMark x1="65086" y1="85820" x2="53879" y2="85912"/>
                        <a14:foregroundMark x1="53879" y1="85912" x2="51868" y2="86372"/>
                        <a14:foregroundMark x1="71264" y1="99816" x2="62069" y2="98250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37" y="134581"/>
            <a:ext cx="1017657" cy="15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A7F94B2-FEE7-4FB9-B1DE-CF36CC30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6" b="89964" l="9977" r="91790">
                        <a14:foregroundMark x1="29190" y1="31076" x2="25371" y2="36437"/>
                        <a14:foregroundMark x1="32383" y1="28940" x2="41220" y2="25393"/>
                        <a14:foregroundMark x1="60319" y1="25957" x2="68301" y2="28497"/>
                        <a14:foregroundMark x1="82953" y1="32487" x2="82953" y2="32487"/>
                        <a14:foregroundMark x1="80958" y1="28497" x2="80958" y2="28497"/>
                        <a14:foregroundMark x1="85405" y1="37001" x2="85405" y2="37001"/>
                        <a14:foregroundMark x1="17560" y1="32205" x2="17560" y2="32205"/>
                        <a14:foregroundMark x1="24173" y1="28779" x2="24173" y2="28779"/>
                        <a14:foregroundMark x1="18187" y1="37001" x2="18187" y2="37001"/>
                        <a14:foregroundMark x1="11345" y1="37888" x2="11345" y2="37888"/>
                        <a14:foregroundMark x1="91790" y1="61185" x2="91790" y2="6118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83" y="2994717"/>
            <a:ext cx="1066834" cy="15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9098A7-08C1-4C1A-B8DD-8D15AAD8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38" y="2946787"/>
            <a:ext cx="1154291" cy="1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3C4E8D-7D70-4B2B-95BE-AE059C53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77" b="97007" l="5063" r="95438">
                        <a14:foregroundMark x1="47313" y1="2528" x2="57813" y2="12074"/>
                        <a14:foregroundMark x1="45063" y1="8669" x2="40438" y2="9082"/>
                        <a14:foregroundMark x1="36313" y1="15738" x2="38875" y2="12900"/>
                        <a14:foregroundMark x1="34813" y1="17853" x2="36500" y2="20124"/>
                        <a14:foregroundMark x1="45063" y1="22291" x2="56313" y2="33437"/>
                        <a14:foregroundMark x1="56313" y1="33437" x2="56938" y2="35036"/>
                        <a14:foregroundMark x1="45938" y1="20846" x2="50750" y2="20279"/>
                        <a14:foregroundMark x1="56063" y1="36584" x2="51938" y2="35191"/>
                        <a14:foregroundMark x1="73750" y1="28380" x2="67750" y2="33333"/>
                        <a14:foregroundMark x1="28625" y1="37564" x2="22438" y2="42982"/>
                        <a14:foregroundMark x1="5063" y1="58720" x2="5063" y2="58720"/>
                        <a14:foregroundMark x1="5063" y1="58720" x2="5063" y2="58720"/>
                        <a14:foregroundMark x1="46438" y1="14035" x2="37188" y2="28947"/>
                        <a14:foregroundMark x1="79125" y1="40557" x2="79125" y2="40557"/>
                        <a14:foregroundMark x1="79250" y1="40867" x2="76000" y2="38287"/>
                        <a14:foregroundMark x1="62125" y1="23684" x2="59188" y2="31785"/>
                        <a14:foregroundMark x1="80813" y1="42105" x2="82375" y2="44840"/>
                        <a14:foregroundMark x1="93375" y1="58566" x2="95438" y2="62281"/>
                        <a14:foregroundMark x1="61563" y1="21569" x2="64875" y2="23684"/>
                        <a14:foregroundMark x1="61938" y1="78999" x2="61938" y2="62693"/>
                        <a14:foregroundMark x1="30125" y1="89370" x2="34813" y2="75335"/>
                        <a14:foregroundMark x1="34813" y1="75335" x2="43563" y2="62848"/>
                        <a14:foregroundMark x1="37875" y1="65686" x2="38750" y2="64138"/>
                        <a14:foregroundMark x1="36813" y1="65377" x2="41313" y2="65531"/>
                        <a14:foregroundMark x1="61063" y1="64809" x2="58125" y2="68782"/>
                        <a14:foregroundMark x1="74313" y1="95201" x2="66563" y2="92931"/>
                        <a14:foregroundMark x1="25000" y1="97007" x2="29812" y2="90351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06" y="2703512"/>
            <a:ext cx="1198062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6BE65A-14E9-4529-8A7C-416EC521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83" y="928419"/>
            <a:ext cx="1704109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889857E-5C31-4AC1-9199-4A3B7D87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22" b="96000" l="10000" r="92222">
                        <a14:foregroundMark x1="39167" y1="17556" x2="48611" y2="58000"/>
                        <a14:foregroundMark x1="27222" y1="52000" x2="41667" y2="65556"/>
                        <a14:foregroundMark x1="26389" y1="73556" x2="41944" y2="64444"/>
                        <a14:foregroundMark x1="41944" y1="64444" x2="43333" y2="50889"/>
                        <a14:foregroundMark x1="43333" y1="50889" x2="38333" y2="68889"/>
                        <a14:foregroundMark x1="38333" y1="68889" x2="46111" y2="58000"/>
                        <a14:foregroundMark x1="46111" y1="58000" x2="45000" y2="32889"/>
                        <a14:foregroundMark x1="45000" y1="32889" x2="40278" y2="23778"/>
                        <a14:foregroundMark x1="40278" y1="23778" x2="28333" y2="33111"/>
                        <a14:foregroundMark x1="28333" y1="33111" x2="26667" y2="23556"/>
                        <a14:foregroundMark x1="26667" y1="23556" x2="38889" y2="14222"/>
                        <a14:foregroundMark x1="38889" y1="14222" x2="52500" y2="12000"/>
                        <a14:foregroundMark x1="52500" y1="12000" x2="41944" y2="46000"/>
                        <a14:foregroundMark x1="41944" y1="46000" x2="51111" y2="86889"/>
                        <a14:foregroundMark x1="31667" y1="21778" x2="27500" y2="31111"/>
                        <a14:foregroundMark x1="27500" y1="31111" x2="16667" y2="36000"/>
                        <a14:foregroundMark x1="16667" y1="36000" x2="33611" y2="41556"/>
                        <a14:foregroundMark x1="33611" y1="41556" x2="38333" y2="40889"/>
                        <a14:foregroundMark x1="50556" y1="39778" x2="56111" y2="74444"/>
                        <a14:foregroundMark x1="56111" y1="74444" x2="51667" y2="87778"/>
                        <a14:foregroundMark x1="51667" y1="87778" x2="39167" y2="80889"/>
                        <a14:foregroundMark x1="39167" y1="80889" x2="53889" y2="77778"/>
                        <a14:foregroundMark x1="53889" y1="77778" x2="63056" y2="85556"/>
                        <a14:foregroundMark x1="63056" y1="85556" x2="63056" y2="86222"/>
                        <a14:foregroundMark x1="85278" y1="92222" x2="71944" y2="93111"/>
                        <a14:foregroundMark x1="71944" y1="93111" x2="63333" y2="85333"/>
                        <a14:foregroundMark x1="63333" y1="85333" x2="63333" y2="84889"/>
                        <a14:foregroundMark x1="43611" y1="96222" x2="52222" y2="93111"/>
                        <a14:foregroundMark x1="38889" y1="6444" x2="38889" y2="12889"/>
                        <a14:foregroundMark x1="90000" y1="88444" x2="92222" y2="88000"/>
                        <a14:foregroundMark x1="89722" y1="92667" x2="91667" y2="92667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86" y="2056031"/>
            <a:ext cx="1159189" cy="14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D273203-E73E-46F6-BF24-8BFB9FCB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932" b="93878" l="4270" r="96180">
                        <a14:foregroundMark x1="50337" y1="5272" x2="52360" y2="26190"/>
                        <a14:foregroundMark x1="67640" y1="23980" x2="67640" y2="23980"/>
                        <a14:foregroundMark x1="67640" y1="23980" x2="67640" y2="23980"/>
                        <a14:foregroundMark x1="34607" y1="27551" x2="49213" y2="28571"/>
                        <a14:foregroundMark x1="7640" y1="29422" x2="11685" y2="29082"/>
                        <a14:foregroundMark x1="96180" y1="23810" x2="84944" y2="21429"/>
                        <a14:foregroundMark x1="45169" y1="59184" x2="66292" y2="62755"/>
                        <a14:foregroundMark x1="52360" y1="63265" x2="44944" y2="63265"/>
                        <a14:foregroundMark x1="4494" y1="65476" x2="16180" y2="66667"/>
                        <a14:foregroundMark x1="71461" y1="93878" x2="66067" y2="89966"/>
                        <a14:backgroundMark x1="3820" y1="65986" x2="3820" y2="65986"/>
                        <a14:backgroundMark x1="2247" y1="64456" x2="4270" y2="6564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52" y="513318"/>
            <a:ext cx="1167530" cy="15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01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37CD6C6-1992-443B-89D2-1E6A956D9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2" b="93878" l="4270" r="96180">
                        <a14:foregroundMark x1="50337" y1="5272" x2="52360" y2="26190"/>
                        <a14:foregroundMark x1="67640" y1="23980" x2="67640" y2="23980"/>
                        <a14:foregroundMark x1="67640" y1="23980" x2="67640" y2="23980"/>
                        <a14:foregroundMark x1="34607" y1="27551" x2="49213" y2="28571"/>
                        <a14:foregroundMark x1="7640" y1="29422" x2="11685" y2="29082"/>
                        <a14:foregroundMark x1="96180" y1="23810" x2="84944" y2="21429"/>
                        <a14:foregroundMark x1="45169" y1="59184" x2="66292" y2="62755"/>
                        <a14:foregroundMark x1="52360" y1="63265" x2="44944" y2="63265"/>
                        <a14:foregroundMark x1="4494" y1="65476" x2="16180" y2="66667"/>
                        <a14:foregroundMark x1="71461" y1="93878" x2="66067" y2="89966"/>
                        <a14:backgroundMark x1="3820" y1="65986" x2="3820" y2="65986"/>
                        <a14:backgroundMark x1="2247" y1="64456" x2="4270" y2="65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21" y="4241933"/>
            <a:ext cx="1772619" cy="234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FB937C9D-845E-4F3F-BEA7-503E243BC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32" b="93878" l="4270" r="96180">
                        <a14:foregroundMark x1="50337" y1="5272" x2="52360" y2="26190"/>
                        <a14:foregroundMark x1="67640" y1="23980" x2="67640" y2="23980"/>
                        <a14:foregroundMark x1="67640" y1="23980" x2="67640" y2="23980"/>
                        <a14:foregroundMark x1="34607" y1="27551" x2="49213" y2="28571"/>
                        <a14:foregroundMark x1="7640" y1="29422" x2="11685" y2="29082"/>
                        <a14:foregroundMark x1="96180" y1="23810" x2="84944" y2="21429"/>
                        <a14:foregroundMark x1="45169" y1="59184" x2="66292" y2="62755"/>
                        <a14:foregroundMark x1="52360" y1="63265" x2="44944" y2="63265"/>
                        <a14:foregroundMark x1="4494" y1="65476" x2="16180" y2="66667"/>
                        <a14:foregroundMark x1="71461" y1="93878" x2="66067" y2="89966"/>
                        <a14:backgroundMark x1="3820" y1="65986" x2="3820" y2="65986"/>
                        <a14:backgroundMark x1="2247" y1="64456" x2="4270" y2="6564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463" y="8807"/>
            <a:ext cx="1167530" cy="15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3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93BCB844-47E0-48F8-9CC8-16331AD2F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6000" l="7500" r="91667">
                        <a14:foregroundMark x1="39167" y1="17556" x2="48611" y2="58000"/>
                        <a14:foregroundMark x1="27222" y1="52000" x2="41667" y2="65556"/>
                        <a14:foregroundMark x1="26389" y1="73556" x2="41944" y2="64444"/>
                        <a14:foregroundMark x1="41944" y1="64444" x2="43333" y2="50889"/>
                        <a14:foregroundMark x1="43333" y1="50889" x2="38333" y2="68889"/>
                        <a14:foregroundMark x1="38333" y1="68889" x2="46111" y2="58000"/>
                        <a14:foregroundMark x1="46111" y1="58000" x2="45000" y2="32889"/>
                        <a14:foregroundMark x1="45000" y1="32889" x2="40278" y2="23778"/>
                        <a14:foregroundMark x1="40278" y1="23778" x2="28333" y2="33111"/>
                        <a14:foregroundMark x1="28333" y1="33111" x2="26667" y2="23556"/>
                        <a14:foregroundMark x1="26667" y1="23556" x2="38889" y2="14222"/>
                        <a14:foregroundMark x1="38889" y1="14222" x2="52500" y2="12000"/>
                        <a14:foregroundMark x1="52500" y1="12000" x2="41944" y2="46000"/>
                        <a14:foregroundMark x1="41944" y1="46000" x2="51111" y2="86889"/>
                        <a14:foregroundMark x1="31667" y1="21778" x2="27500" y2="31111"/>
                        <a14:foregroundMark x1="27500" y1="31111" x2="16667" y2="36000"/>
                        <a14:foregroundMark x1="16667" y1="36000" x2="33611" y2="41556"/>
                        <a14:foregroundMark x1="33611" y1="41556" x2="38333" y2="40889"/>
                        <a14:foregroundMark x1="50556" y1="39778" x2="56111" y2="74444"/>
                        <a14:foregroundMark x1="56111" y1="74444" x2="51667" y2="87778"/>
                        <a14:foregroundMark x1="51667" y1="87778" x2="39167" y2="80889"/>
                        <a14:foregroundMark x1="39167" y1="80889" x2="53889" y2="77778"/>
                        <a14:foregroundMark x1="53889" y1="77778" x2="63056" y2="85556"/>
                        <a14:foregroundMark x1="63056" y1="85556" x2="63056" y2="86222"/>
                        <a14:foregroundMark x1="85278" y1="92222" x2="71944" y2="93111"/>
                        <a14:foregroundMark x1="71944" y1="93111" x2="63333" y2="85333"/>
                        <a14:foregroundMark x1="63333" y1="85333" x2="63333" y2="84889"/>
                        <a14:foregroundMark x1="43611" y1="96222" x2="52222" y2="93111"/>
                        <a14:foregroundMark x1="38889" y1="6444" x2="38889" y2="12889"/>
                        <a14:foregroundMark x1="90000" y1="88444" x2="92222" y2="88000"/>
                        <a14:foregroundMark x1="89722" y1="92667" x2="91667" y2="92667"/>
                        <a14:foregroundMark x1="9444" y1="40444" x2="9444" y2="40444"/>
                        <a14:foregroundMark x1="7500" y1="35333" x2="7500" y2="35333"/>
                      </a14:backgroundRemoval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48" y="4214326"/>
            <a:ext cx="1834309" cy="22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88CD08EB-64B6-42B4-B378-D7FC6D1A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22" b="96000" l="10000" r="92222">
                        <a14:foregroundMark x1="39167" y1="17556" x2="48611" y2="58000"/>
                        <a14:foregroundMark x1="27222" y1="52000" x2="41667" y2="65556"/>
                        <a14:foregroundMark x1="26389" y1="73556" x2="41944" y2="64444"/>
                        <a14:foregroundMark x1="41944" y1="64444" x2="43333" y2="50889"/>
                        <a14:foregroundMark x1="43333" y1="50889" x2="38333" y2="68889"/>
                        <a14:foregroundMark x1="38333" y1="68889" x2="46111" y2="58000"/>
                        <a14:foregroundMark x1="46111" y1="58000" x2="45000" y2="32889"/>
                        <a14:foregroundMark x1="45000" y1="32889" x2="40278" y2="23778"/>
                        <a14:foregroundMark x1="40278" y1="23778" x2="28333" y2="33111"/>
                        <a14:foregroundMark x1="28333" y1="33111" x2="26667" y2="23556"/>
                        <a14:foregroundMark x1="26667" y1="23556" x2="38889" y2="14222"/>
                        <a14:foregroundMark x1="38889" y1="14222" x2="52500" y2="12000"/>
                        <a14:foregroundMark x1="52500" y1="12000" x2="41944" y2="46000"/>
                        <a14:foregroundMark x1="41944" y1="46000" x2="51111" y2="86889"/>
                        <a14:foregroundMark x1="31667" y1="21778" x2="27500" y2="31111"/>
                        <a14:foregroundMark x1="27500" y1="31111" x2="16667" y2="36000"/>
                        <a14:foregroundMark x1="16667" y1="36000" x2="33611" y2="41556"/>
                        <a14:foregroundMark x1="33611" y1="41556" x2="38333" y2="40889"/>
                        <a14:foregroundMark x1="50556" y1="39778" x2="56111" y2="74444"/>
                        <a14:foregroundMark x1="56111" y1="74444" x2="51667" y2="87778"/>
                        <a14:foregroundMark x1="51667" y1="87778" x2="39167" y2="80889"/>
                        <a14:foregroundMark x1="39167" y1="80889" x2="53889" y2="77778"/>
                        <a14:foregroundMark x1="53889" y1="77778" x2="63056" y2="85556"/>
                        <a14:foregroundMark x1="63056" y1="85556" x2="63056" y2="86222"/>
                        <a14:foregroundMark x1="85278" y1="92222" x2="71944" y2="93111"/>
                        <a14:foregroundMark x1="71944" y1="93111" x2="63333" y2="85333"/>
                        <a14:foregroundMark x1="63333" y1="85333" x2="63333" y2="84889"/>
                        <a14:foregroundMark x1="43611" y1="96222" x2="52222" y2="93111"/>
                        <a14:foregroundMark x1="38889" y1="6444" x2="38889" y2="12889"/>
                        <a14:foregroundMark x1="90000" y1="88444" x2="92222" y2="88000"/>
                        <a14:foregroundMark x1="89722" y1="92667" x2="91667" y2="92667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992" y="-34868"/>
            <a:ext cx="1159189" cy="14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BDFC5-2A36-4587-A468-74C5950A9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1816" y="4960137"/>
            <a:ext cx="3627783" cy="146304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altLang="ja-JP" dirty="0"/>
              <a:t>Good job!!!</a:t>
            </a:r>
            <a:endParaRPr kumimoji="1" lang="ja-JP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07684-566D-48B4-8EC2-E6B2DF779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EC81EF6-7DA0-43F7-BB44-438A7A0E7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2" y="1988722"/>
            <a:ext cx="1583604" cy="158360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19991E2-98B0-4FA0-B6C8-6223217C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203" y="1298226"/>
            <a:ext cx="949113" cy="13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57EE5-3EB6-4C8A-B7C2-5F0A717E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7" y="210060"/>
            <a:ext cx="1059239" cy="15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6DE4C87-E733-4428-ACEC-837B9410A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26" b="99816" l="3161" r="98276">
                        <a14:foregroundMark x1="33764" y1="2670" x2="44828" y2="8195"/>
                        <a14:foregroundMark x1="44828" y1="8195" x2="49425" y2="22652"/>
                        <a14:foregroundMark x1="49425" y1="22652" x2="49138" y2="23849"/>
                        <a14:foregroundMark x1="34770" y1="2026" x2="63793" y2="15285"/>
                        <a14:foregroundMark x1="98276" y1="15746" x2="83333" y2="11234"/>
                        <a14:foregroundMark x1="38793" y1="26980" x2="39655" y2="37753"/>
                        <a14:foregroundMark x1="63218" y1="23665" x2="61063" y2="31215"/>
                        <a14:foregroundMark x1="61063" y1="31215" x2="60920" y2="31308"/>
                        <a14:foregroundMark x1="60920" y1="31308" x2="57328" y2="27532"/>
                        <a14:foregroundMark x1="64655" y1="35451" x2="31322" y2="33057"/>
                        <a14:foregroundMark x1="33764" y1="31492" x2="39511" y2="27901"/>
                        <a14:foregroundMark x1="35489" y1="36556" x2="46695" y2="34991"/>
                        <a14:foregroundMark x1="46695" y1="34991" x2="47414" y2="35451"/>
                        <a14:foregroundMark x1="35057" y1="34899" x2="35057" y2="34899"/>
                        <a14:foregroundMark x1="35057" y1="34899" x2="35057" y2="34899"/>
                        <a14:foregroundMark x1="8908" y1="24217" x2="5603" y2="30479"/>
                        <a14:foregroundMark x1="5172" y1="12615" x2="3161" y2="13628"/>
                        <a14:foregroundMark x1="33046" y1="98895" x2="30891" y2="93186"/>
                        <a14:foregroundMark x1="35776" y1="86832" x2="35776" y2="86832"/>
                        <a14:foregroundMark x1="35776" y1="86832" x2="35776" y2="86832"/>
                        <a14:foregroundMark x1="35776" y1="86832" x2="35776" y2="86832"/>
                        <a14:foregroundMark x1="35776" y1="86832" x2="30603" y2="86832"/>
                        <a14:foregroundMark x1="40948" y1="87477" x2="26437" y2="87385"/>
                        <a14:foregroundMark x1="26437" y1="87385" x2="26437" y2="87385"/>
                        <a14:foregroundMark x1="65086" y1="85820" x2="53879" y2="85912"/>
                        <a14:foregroundMark x1="53879" y1="85912" x2="51868" y2="86372"/>
                        <a14:foregroundMark x1="71264" y1="99816" x2="62069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37" y="134581"/>
            <a:ext cx="1017657" cy="15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A7F94B2-FEE7-4FB9-B1DE-CF36CC30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6" b="89964" l="9977" r="91790">
                        <a14:foregroundMark x1="29190" y1="31076" x2="25371" y2="36437"/>
                        <a14:foregroundMark x1="32383" y1="28940" x2="41220" y2="25393"/>
                        <a14:foregroundMark x1="60319" y1="25957" x2="68301" y2="28497"/>
                        <a14:foregroundMark x1="82953" y1="32487" x2="82953" y2="32487"/>
                        <a14:foregroundMark x1="80958" y1="28497" x2="80958" y2="28497"/>
                        <a14:foregroundMark x1="85405" y1="37001" x2="85405" y2="37001"/>
                        <a14:foregroundMark x1="17560" y1="32205" x2="17560" y2="32205"/>
                        <a14:foregroundMark x1="24173" y1="28779" x2="24173" y2="28779"/>
                        <a14:foregroundMark x1="18187" y1="37001" x2="18187" y2="37001"/>
                        <a14:foregroundMark x1="11345" y1="37888" x2="11345" y2="37888"/>
                        <a14:foregroundMark x1="91790" y1="61185" x2="91790" y2="61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83" y="2994717"/>
            <a:ext cx="1066834" cy="15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B9098A7-08C1-4C1A-B8DD-8D15AAD8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38" y="2946787"/>
            <a:ext cx="1154291" cy="1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B3C4E8D-7D70-4B2B-95BE-AE059C53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77" b="97007" l="5063" r="95438">
                        <a14:foregroundMark x1="47313" y1="2528" x2="57813" y2="12074"/>
                        <a14:foregroundMark x1="45063" y1="8669" x2="40438" y2="9082"/>
                        <a14:foregroundMark x1="36313" y1="15738" x2="38875" y2="12900"/>
                        <a14:foregroundMark x1="34813" y1="17853" x2="36500" y2="20124"/>
                        <a14:foregroundMark x1="45063" y1="22291" x2="56313" y2="33437"/>
                        <a14:foregroundMark x1="56313" y1="33437" x2="56938" y2="35036"/>
                        <a14:foregroundMark x1="45938" y1="20846" x2="50750" y2="20279"/>
                        <a14:foregroundMark x1="56063" y1="36584" x2="51938" y2="35191"/>
                        <a14:foregroundMark x1="73750" y1="28380" x2="67750" y2="33333"/>
                        <a14:foregroundMark x1="28625" y1="37564" x2="22438" y2="42982"/>
                        <a14:foregroundMark x1="5063" y1="58720" x2="5063" y2="58720"/>
                        <a14:foregroundMark x1="5063" y1="58720" x2="5063" y2="58720"/>
                        <a14:foregroundMark x1="46438" y1="14035" x2="37188" y2="28947"/>
                        <a14:foregroundMark x1="79125" y1="40557" x2="79125" y2="40557"/>
                        <a14:foregroundMark x1="79250" y1="40867" x2="76000" y2="38287"/>
                        <a14:foregroundMark x1="62125" y1="23684" x2="59188" y2="31785"/>
                        <a14:foregroundMark x1="80813" y1="42105" x2="82375" y2="44840"/>
                        <a14:foregroundMark x1="93375" y1="58566" x2="95438" y2="62281"/>
                        <a14:foregroundMark x1="61563" y1="21569" x2="64875" y2="23684"/>
                        <a14:foregroundMark x1="61938" y1="78999" x2="61938" y2="62693"/>
                        <a14:foregroundMark x1="30125" y1="89370" x2="34813" y2="75335"/>
                        <a14:foregroundMark x1="34813" y1="75335" x2="43563" y2="62848"/>
                        <a14:foregroundMark x1="37875" y1="65686" x2="38750" y2="64138"/>
                        <a14:foregroundMark x1="36813" y1="65377" x2="41313" y2="65531"/>
                        <a14:foregroundMark x1="61063" y1="64809" x2="58125" y2="68782"/>
                        <a14:foregroundMark x1="74313" y1="95201" x2="66563" y2="92931"/>
                        <a14:foregroundMark x1="25000" y1="97007" x2="29812" y2="9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606" y="2703512"/>
            <a:ext cx="1198062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96BE65A-14E9-4529-8A7C-416EC521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83" y="928419"/>
            <a:ext cx="1704109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889857E-5C31-4AC1-9199-4A3B7D87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22" b="96000" l="10000" r="92222">
                        <a14:foregroundMark x1="39167" y1="17556" x2="48611" y2="58000"/>
                        <a14:foregroundMark x1="27222" y1="52000" x2="41667" y2="65556"/>
                        <a14:foregroundMark x1="26389" y1="73556" x2="41944" y2="64444"/>
                        <a14:foregroundMark x1="41944" y1="64444" x2="43333" y2="50889"/>
                        <a14:foregroundMark x1="43333" y1="50889" x2="38333" y2="68889"/>
                        <a14:foregroundMark x1="38333" y1="68889" x2="46111" y2="58000"/>
                        <a14:foregroundMark x1="46111" y1="58000" x2="45000" y2="32889"/>
                        <a14:foregroundMark x1="45000" y1="32889" x2="40278" y2="23778"/>
                        <a14:foregroundMark x1="40278" y1="23778" x2="28333" y2="33111"/>
                        <a14:foregroundMark x1="28333" y1="33111" x2="26667" y2="23556"/>
                        <a14:foregroundMark x1="26667" y1="23556" x2="38889" y2="14222"/>
                        <a14:foregroundMark x1="38889" y1="14222" x2="52500" y2="12000"/>
                        <a14:foregroundMark x1="52500" y1="12000" x2="41944" y2="46000"/>
                        <a14:foregroundMark x1="41944" y1="46000" x2="51111" y2="86889"/>
                        <a14:foregroundMark x1="31667" y1="21778" x2="27500" y2="31111"/>
                        <a14:foregroundMark x1="27500" y1="31111" x2="16667" y2="36000"/>
                        <a14:foregroundMark x1="16667" y1="36000" x2="33611" y2="41556"/>
                        <a14:foregroundMark x1="33611" y1="41556" x2="38333" y2="40889"/>
                        <a14:foregroundMark x1="50556" y1="39778" x2="56111" y2="74444"/>
                        <a14:foregroundMark x1="56111" y1="74444" x2="51667" y2="87778"/>
                        <a14:foregroundMark x1="51667" y1="87778" x2="39167" y2="80889"/>
                        <a14:foregroundMark x1="39167" y1="80889" x2="53889" y2="77778"/>
                        <a14:foregroundMark x1="53889" y1="77778" x2="63056" y2="85556"/>
                        <a14:foregroundMark x1="63056" y1="85556" x2="63056" y2="86222"/>
                        <a14:foregroundMark x1="85278" y1="92222" x2="71944" y2="93111"/>
                        <a14:foregroundMark x1="71944" y1="93111" x2="63333" y2="85333"/>
                        <a14:foregroundMark x1="63333" y1="85333" x2="63333" y2="84889"/>
                        <a14:foregroundMark x1="43611" y1="96222" x2="52222" y2="93111"/>
                        <a14:foregroundMark x1="38889" y1="6444" x2="38889" y2="12889"/>
                        <a14:foregroundMark x1="90000" y1="88444" x2="92222" y2="88000"/>
                        <a14:foregroundMark x1="89722" y1="92667" x2="91667" y2="9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186" y="2056031"/>
            <a:ext cx="1159189" cy="14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D273203-E73E-46F6-BF24-8BFB9FCBD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32" b="93878" l="4270" r="96180">
                        <a14:foregroundMark x1="50337" y1="5272" x2="52360" y2="26190"/>
                        <a14:foregroundMark x1="67640" y1="23980" x2="67640" y2="23980"/>
                        <a14:foregroundMark x1="67640" y1="23980" x2="67640" y2="23980"/>
                        <a14:foregroundMark x1="34607" y1="27551" x2="49213" y2="28571"/>
                        <a14:foregroundMark x1="7640" y1="29422" x2="11685" y2="29082"/>
                        <a14:foregroundMark x1="96180" y1="23810" x2="84944" y2="21429"/>
                        <a14:foregroundMark x1="45169" y1="59184" x2="66292" y2="62755"/>
                        <a14:foregroundMark x1="52360" y1="63265" x2="44944" y2="63265"/>
                        <a14:foregroundMark x1="4494" y1="65476" x2="16180" y2="66667"/>
                        <a14:foregroundMark x1="71461" y1="93878" x2="66067" y2="89966"/>
                        <a14:backgroundMark x1="3820" y1="65986" x2="3820" y2="65986"/>
                        <a14:backgroundMark x1="2247" y1="64456" x2="4270" y2="65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52" y="513318"/>
            <a:ext cx="1167530" cy="154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32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Logo&#10;&#10;Description automatically generated">
            <a:extLst>
              <a:ext uri="{FF2B5EF4-FFF2-40B4-BE49-F238E27FC236}">
                <a16:creationId xmlns:a16="http://schemas.microsoft.com/office/drawing/2014/main" id="{D19E2B07-7514-4BCE-8121-09508E1CD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5938" y="4344051"/>
            <a:ext cx="2213878" cy="22138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BEDFA5-CEF1-42A9-94E2-1274E35B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16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E6928EB2-96BF-4227-B598-6919146A5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701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Fine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Happy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CFCF4A96-42FF-4F83-9766-22E4712A37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0743" y="41772"/>
            <a:ext cx="1583604" cy="158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5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2EE6DC31-5071-417E-81D2-4D2C40298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38" y="1459104"/>
            <a:ext cx="1578418" cy="22966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BEDFA5-CEF1-42A9-94E2-1274E35B2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616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F5A56DB4-AAA6-47EC-A39F-CBF6ED18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525" y="26017"/>
            <a:ext cx="949113" cy="13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1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1A90E-1B32-47F5-8AB0-80B2F4CFA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648" y="1359363"/>
            <a:ext cx="1739398" cy="24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6A73666-EF39-4BB1-8852-BAB998EA9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462" y="93328"/>
            <a:ext cx="1059239" cy="15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9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67066F6-7568-4CA9-9BAC-7DD3204FE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6" b="99816" l="3161" r="98276">
                        <a14:foregroundMark x1="33764" y1="2670" x2="44828" y2="8195"/>
                        <a14:foregroundMark x1="44828" y1="8195" x2="49425" y2="22652"/>
                        <a14:foregroundMark x1="49425" y1="22652" x2="49138" y2="23849"/>
                        <a14:foregroundMark x1="34770" y1="2026" x2="63793" y2="15285"/>
                        <a14:foregroundMark x1="98276" y1="15746" x2="83333" y2="11234"/>
                        <a14:foregroundMark x1="38793" y1="26980" x2="39655" y2="37753"/>
                        <a14:foregroundMark x1="63218" y1="23665" x2="61063" y2="31215"/>
                        <a14:foregroundMark x1="61063" y1="31215" x2="60920" y2="31308"/>
                        <a14:foregroundMark x1="60920" y1="31308" x2="57328" y2="27532"/>
                        <a14:foregroundMark x1="64655" y1="35451" x2="31322" y2="33057"/>
                        <a14:foregroundMark x1="33764" y1="31492" x2="39511" y2="27901"/>
                        <a14:foregroundMark x1="35489" y1="36556" x2="46695" y2="34991"/>
                        <a14:foregroundMark x1="46695" y1="34991" x2="47414" y2="35451"/>
                        <a14:foregroundMark x1="35057" y1="34899" x2="35057" y2="34899"/>
                        <a14:foregroundMark x1="35057" y1="34899" x2="35057" y2="34899"/>
                        <a14:foregroundMark x1="8908" y1="24217" x2="5603" y2="30479"/>
                        <a14:foregroundMark x1="5172" y1="12615" x2="3161" y2="13628"/>
                        <a14:foregroundMark x1="33046" y1="98895" x2="30891" y2="93186"/>
                        <a14:foregroundMark x1="35776" y1="86832" x2="35776" y2="86832"/>
                        <a14:foregroundMark x1="35776" y1="86832" x2="35776" y2="86832"/>
                        <a14:foregroundMark x1="35776" y1="86832" x2="35776" y2="86832"/>
                        <a14:foregroundMark x1="35776" y1="86832" x2="30603" y2="86832"/>
                        <a14:foregroundMark x1="40948" y1="87477" x2="26437" y2="87385"/>
                        <a14:foregroundMark x1="26437" y1="87385" x2="26437" y2="87385"/>
                        <a14:foregroundMark x1="65086" y1="85820" x2="53879" y2="85912"/>
                        <a14:foregroundMark x1="53879" y1="85912" x2="51868" y2="86372"/>
                        <a14:foregroundMark x1="71264" y1="99816" x2="62069" y2="9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49" y="1354500"/>
            <a:ext cx="1590752" cy="24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63F23E35-EA06-4004-87F0-BEAD0B07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26" b="99816" l="3161" r="98276">
                        <a14:foregroundMark x1="33764" y1="2670" x2="44828" y2="8195"/>
                        <a14:foregroundMark x1="44828" y1="8195" x2="49425" y2="22652"/>
                        <a14:foregroundMark x1="49425" y1="22652" x2="49138" y2="23849"/>
                        <a14:foregroundMark x1="34770" y1="2026" x2="63793" y2="15285"/>
                        <a14:foregroundMark x1="98276" y1="15746" x2="83333" y2="11234"/>
                        <a14:foregroundMark x1="38793" y1="26980" x2="39655" y2="37753"/>
                        <a14:foregroundMark x1="63218" y1="23665" x2="61063" y2="31215"/>
                        <a14:foregroundMark x1="61063" y1="31215" x2="60920" y2="31308"/>
                        <a14:foregroundMark x1="60920" y1="31308" x2="57328" y2="27532"/>
                        <a14:foregroundMark x1="64655" y1="35451" x2="31322" y2="33057"/>
                        <a14:foregroundMark x1="33764" y1="31492" x2="39511" y2="27901"/>
                        <a14:foregroundMark x1="35489" y1="36556" x2="46695" y2="34991"/>
                        <a14:foregroundMark x1="46695" y1="34991" x2="47414" y2="35451"/>
                        <a14:foregroundMark x1="35057" y1="34899" x2="35057" y2="34899"/>
                        <a14:foregroundMark x1="35057" y1="34899" x2="35057" y2="34899"/>
                        <a14:foregroundMark x1="8908" y1="24217" x2="5603" y2="30479"/>
                        <a14:foregroundMark x1="5172" y1="12615" x2="3161" y2="13628"/>
                        <a14:foregroundMark x1="33046" y1="98895" x2="30891" y2="93186"/>
                        <a14:foregroundMark x1="35776" y1="86832" x2="35776" y2="86832"/>
                        <a14:foregroundMark x1="35776" y1="86832" x2="35776" y2="86832"/>
                        <a14:foregroundMark x1="35776" y1="86832" x2="35776" y2="86832"/>
                        <a14:foregroundMark x1="35776" y1="86832" x2="30603" y2="86832"/>
                        <a14:foregroundMark x1="40948" y1="87477" x2="26437" y2="87385"/>
                        <a14:foregroundMark x1="26437" y1="87385" x2="26437" y2="87385"/>
                        <a14:foregroundMark x1="65086" y1="85820" x2="53879" y2="85912"/>
                        <a14:foregroundMark x1="53879" y1="85912" x2="51868" y2="86372"/>
                        <a14:foregroundMark x1="71264" y1="99816" x2="62069" y2="98250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286" y="42174"/>
            <a:ext cx="1017657" cy="15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60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70DC1A3-27C3-4C95-8CD1-F2AC5C04B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6" b="89964" l="9977" r="91790">
                        <a14:foregroundMark x1="29190" y1="31076" x2="25371" y2="36437"/>
                        <a14:foregroundMark x1="32383" y1="28940" x2="41220" y2="25393"/>
                        <a14:foregroundMark x1="60319" y1="25957" x2="68301" y2="28497"/>
                        <a14:foregroundMark x1="82953" y1="32487" x2="82953" y2="32487"/>
                        <a14:foregroundMark x1="80958" y1="28497" x2="80958" y2="28497"/>
                        <a14:foregroundMark x1="85405" y1="37001" x2="85405" y2="37001"/>
                        <a14:foregroundMark x1="17560" y1="32205" x2="17560" y2="32205"/>
                        <a14:foregroundMark x1="24173" y1="28779" x2="24173" y2="28779"/>
                        <a14:foregroundMark x1="18187" y1="37001" x2="18187" y2="37001"/>
                        <a14:foregroundMark x1="11345" y1="37888" x2="11345" y2="37888"/>
                        <a14:foregroundMark x1="91790" y1="61185" x2="91790" y2="61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77" y="3980582"/>
            <a:ext cx="2034175" cy="287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D338901A-2587-4856-B919-B2FACA9DF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6" b="89964" l="9977" r="91790">
                        <a14:foregroundMark x1="29190" y1="31076" x2="25371" y2="36437"/>
                        <a14:foregroundMark x1="32383" y1="28940" x2="41220" y2="25393"/>
                        <a14:foregroundMark x1="60319" y1="25957" x2="68301" y2="28497"/>
                        <a14:foregroundMark x1="82953" y1="32487" x2="82953" y2="32487"/>
                        <a14:foregroundMark x1="80958" y1="28497" x2="80958" y2="28497"/>
                        <a14:foregroundMark x1="85405" y1="37001" x2="85405" y2="37001"/>
                        <a14:foregroundMark x1="17560" y1="32205" x2="17560" y2="32205"/>
                        <a14:foregroundMark x1="24173" y1="28779" x2="24173" y2="28779"/>
                        <a14:foregroundMark x1="18187" y1="37001" x2="18187" y2="37001"/>
                        <a14:foregroundMark x1="11345" y1="37888" x2="11345" y2="37888"/>
                        <a14:foregroundMark x1="91790" y1="61185" x2="91790" y2="61185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80" y="-36718"/>
            <a:ext cx="1066834" cy="15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82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11D68E7-1BB0-42B8-8117-88572223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41" y="1277586"/>
            <a:ext cx="1688057" cy="237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7D2A94E5-D50C-463B-926B-36160E590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407" y="-27707"/>
            <a:ext cx="1154291" cy="16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9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AC8B185-A5D0-4555-A7A5-FB6725C4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7" b="97007" l="5063" r="95438">
                        <a14:foregroundMark x1="47313" y1="2528" x2="57813" y2="12074"/>
                        <a14:foregroundMark x1="45063" y1="8669" x2="40438" y2="9082"/>
                        <a14:foregroundMark x1="36313" y1="15738" x2="38875" y2="12900"/>
                        <a14:foregroundMark x1="34813" y1="17853" x2="36500" y2="20124"/>
                        <a14:foregroundMark x1="45063" y1="22291" x2="56313" y2="33437"/>
                        <a14:foregroundMark x1="56313" y1="33437" x2="56938" y2="35036"/>
                        <a14:foregroundMark x1="45938" y1="20846" x2="50750" y2="20279"/>
                        <a14:foregroundMark x1="56063" y1="36584" x2="51938" y2="35191"/>
                        <a14:foregroundMark x1="73750" y1="28380" x2="67750" y2="33333"/>
                        <a14:foregroundMark x1="28625" y1="37564" x2="22438" y2="42982"/>
                        <a14:foregroundMark x1="5063" y1="58720" x2="5063" y2="58720"/>
                        <a14:foregroundMark x1="5063" y1="58720" x2="5063" y2="58720"/>
                        <a14:foregroundMark x1="46438" y1="14035" x2="37188" y2="28947"/>
                        <a14:foregroundMark x1="79125" y1="40557" x2="79125" y2="40557"/>
                        <a14:foregroundMark x1="79250" y1="40867" x2="76000" y2="38287"/>
                        <a14:foregroundMark x1="62125" y1="23684" x2="59188" y2="31785"/>
                        <a14:foregroundMark x1="80813" y1="42105" x2="82375" y2="44840"/>
                        <a14:foregroundMark x1="93375" y1="58566" x2="95438" y2="62281"/>
                        <a14:foregroundMark x1="61563" y1="21569" x2="64875" y2="23684"/>
                        <a14:foregroundMark x1="61938" y1="78999" x2="61938" y2="62693"/>
                        <a14:foregroundMark x1="30125" y1="89370" x2="34813" y2="75335"/>
                        <a14:foregroundMark x1="34813" y1="75335" x2="43563" y2="62848"/>
                        <a14:foregroundMark x1="37875" y1="65686" x2="38750" y2="64138"/>
                        <a14:foregroundMark x1="36813" y1="65377" x2="41313" y2="65531"/>
                        <a14:foregroundMark x1="61063" y1="64809" x2="58125" y2="68782"/>
                        <a14:foregroundMark x1="74313" y1="95201" x2="66563" y2="92931"/>
                        <a14:foregroundMark x1="25000" y1="97007" x2="29812" y2="90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363" y="1548245"/>
            <a:ext cx="1775089" cy="21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E1E48FF-66B0-4E5B-9B00-8AC0D0C1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71" y="4571108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2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4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48" name="Picture 2">
            <a:extLst>
              <a:ext uri="{FF2B5EF4-FFF2-40B4-BE49-F238E27FC236}">
                <a16:creationId xmlns:a16="http://schemas.microsoft.com/office/drawing/2014/main" id="{85DD979C-19E6-4DD5-9909-7B1F5C81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77" b="97007" l="5063" r="95438">
                        <a14:foregroundMark x1="47313" y1="2528" x2="57813" y2="12074"/>
                        <a14:foregroundMark x1="45063" y1="8669" x2="40438" y2="9082"/>
                        <a14:foregroundMark x1="36313" y1="15738" x2="38875" y2="12900"/>
                        <a14:foregroundMark x1="34813" y1="17853" x2="36500" y2="20124"/>
                        <a14:foregroundMark x1="45063" y1="22291" x2="56313" y2="33437"/>
                        <a14:foregroundMark x1="56313" y1="33437" x2="56938" y2="35036"/>
                        <a14:foregroundMark x1="45938" y1="20846" x2="50750" y2="20279"/>
                        <a14:foregroundMark x1="56063" y1="36584" x2="51938" y2="35191"/>
                        <a14:foregroundMark x1="73750" y1="28380" x2="67750" y2="33333"/>
                        <a14:foregroundMark x1="28625" y1="37564" x2="22438" y2="42982"/>
                        <a14:foregroundMark x1="5063" y1="58720" x2="5063" y2="58720"/>
                        <a14:foregroundMark x1="5063" y1="58720" x2="5063" y2="58720"/>
                        <a14:foregroundMark x1="46438" y1="14035" x2="37188" y2="28947"/>
                        <a14:foregroundMark x1="79125" y1="40557" x2="79125" y2="40557"/>
                        <a14:foregroundMark x1="79250" y1="40867" x2="76000" y2="38287"/>
                        <a14:foregroundMark x1="62125" y1="23684" x2="59188" y2="31785"/>
                        <a14:foregroundMark x1="80813" y1="42105" x2="82375" y2="44840"/>
                        <a14:foregroundMark x1="93375" y1="58566" x2="95438" y2="62281"/>
                        <a14:foregroundMark x1="61563" y1="21569" x2="64875" y2="23684"/>
                        <a14:foregroundMark x1="61938" y1="78999" x2="61938" y2="62693"/>
                        <a14:foregroundMark x1="30125" y1="89370" x2="34813" y2="75335"/>
                        <a14:foregroundMark x1="34813" y1="75335" x2="43563" y2="62848"/>
                        <a14:foregroundMark x1="37875" y1="65686" x2="38750" y2="64138"/>
                        <a14:foregroundMark x1="36813" y1="65377" x2="41313" y2="65531"/>
                        <a14:foregroundMark x1="61063" y1="64809" x2="58125" y2="68782"/>
                        <a14:foregroundMark x1="74313" y1="95201" x2="66563" y2="92931"/>
                        <a14:foregroundMark x1="25000" y1="97007" x2="29812" y2="90351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670" y="39718"/>
            <a:ext cx="1198062" cy="145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42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>
            <a:extLst>
              <a:ext uri="{FF2B5EF4-FFF2-40B4-BE49-F238E27FC236}">
                <a16:creationId xmlns:a16="http://schemas.microsoft.com/office/drawing/2014/main" id="{EC2CADE8-6C28-4E50-9FB5-CEC480AA3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042" y="4079297"/>
            <a:ext cx="2743855" cy="24145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638C85D-FEE0-4D81-8BFC-8333928D6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1765723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0C0A0593-0014-46BD-8FCB-7EC0EA267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197" y="175675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9AEA7B08-8015-42F1-B63B-633B4DD5A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342" y="456556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EE7B8451-439A-4740-94F9-4573BA48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5" y="4581291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E99978EA-EF07-4C13-A919-A67A041A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31" y="1792000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454EA361-1EF9-4109-B1EE-AEA1F61F5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1801452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149A0E-7664-4432-9013-5DCB49BB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063" y="48629"/>
            <a:ext cx="9720072" cy="1499616"/>
          </a:xfrm>
        </p:spPr>
        <p:txBody>
          <a:bodyPr/>
          <a:lstStyle/>
          <a:p>
            <a:r>
              <a:rPr lang="en-US" altLang="ja-JP" dirty="0"/>
              <a:t>How are you?</a:t>
            </a:r>
            <a:endParaRPr kumimoji="1" lang="ja-JP" altLang="en-US" dirty="0"/>
          </a:p>
        </p:txBody>
      </p:sp>
      <p:grpSp>
        <p:nvGrpSpPr>
          <p:cNvPr id="12" name="Hungry">
            <a:extLst>
              <a:ext uri="{FF2B5EF4-FFF2-40B4-BE49-F238E27FC236}">
                <a16:creationId xmlns:a16="http://schemas.microsoft.com/office/drawing/2014/main" id="{77DD10B3-E7E2-45CC-8446-EE4EC5C76170}"/>
              </a:ext>
            </a:extLst>
          </p:cNvPr>
          <p:cNvGrpSpPr/>
          <p:nvPr/>
        </p:nvGrpSpPr>
        <p:grpSpPr>
          <a:xfrm>
            <a:off x="1412983" y="4155403"/>
            <a:ext cx="1792603" cy="2578669"/>
            <a:chOff x="215436" y="3754439"/>
            <a:chExt cx="2168195" cy="311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3905B6-2C4D-4DA1-88AD-3D4BA91EB3CC}"/>
                </a:ext>
              </a:extLst>
            </p:cNvPr>
            <p:cNvSpPr txBox="1"/>
            <p:nvPr/>
          </p:nvSpPr>
          <p:spPr>
            <a:xfrm>
              <a:off x="245269" y="3754439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CE7BFA3E-2281-4959-A309-7A03506767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328612" y="3766740"/>
              <a:ext cx="2000250" cy="207565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FC3BCC-903A-468C-9FE5-FB9E45528143}"/>
                </a:ext>
              </a:extLst>
            </p:cNvPr>
            <p:cNvSpPr txBox="1"/>
            <p:nvPr/>
          </p:nvSpPr>
          <p:spPr>
            <a:xfrm>
              <a:off x="215436" y="5868288"/>
              <a:ext cx="2152832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Hungry</a:t>
              </a:r>
            </a:p>
            <a:p>
              <a:pPr algn="ctr"/>
              <a:r>
                <a:rPr lang="ja-JP" altLang="en-US" sz="2400" dirty="0"/>
                <a:t>ハングリー</a:t>
              </a:r>
              <a:endParaRPr kumimoji="1" lang="ja-JP" altLang="en-US" sz="2400" dirty="0"/>
            </a:p>
          </p:txBody>
        </p: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B3551EA3-BD31-4697-AE6F-BBC5F471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16" y="4537006"/>
            <a:ext cx="1739398" cy="17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eat">
            <a:extLst>
              <a:ext uri="{FF2B5EF4-FFF2-40B4-BE49-F238E27FC236}">
                <a16:creationId xmlns:a16="http://schemas.microsoft.com/office/drawing/2014/main" id="{9D95E5B7-1D34-447B-A86E-9328DDA82DBD}"/>
              </a:ext>
            </a:extLst>
          </p:cNvPr>
          <p:cNvGrpSpPr/>
          <p:nvPr/>
        </p:nvGrpSpPr>
        <p:grpSpPr>
          <a:xfrm>
            <a:off x="4114982" y="4155403"/>
            <a:ext cx="1767938" cy="2551684"/>
            <a:chOff x="580230" y="1325564"/>
            <a:chExt cx="2138362" cy="3086321"/>
          </a:xfrm>
          <a:solidFill>
            <a:schemeClr val="bg1"/>
          </a:solidFill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BAD610-6618-465D-A096-293E494A6CBC}"/>
                </a:ext>
              </a:extLst>
            </p:cNvPr>
            <p:cNvSpPr txBox="1"/>
            <p:nvPr/>
          </p:nvSpPr>
          <p:spPr>
            <a:xfrm>
              <a:off x="580230" y="132556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19" name="Picture 18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BE253D3F-EFA5-465D-8C2A-CE08DD2D9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676275" y="1425576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DEFF41-4CD5-44C0-8EAD-7BEAB6B9DE32}"/>
                </a:ext>
              </a:extLst>
            </p:cNvPr>
            <p:cNvSpPr txBox="1"/>
            <p:nvPr/>
          </p:nvSpPr>
          <p:spPr>
            <a:xfrm>
              <a:off x="676275" y="3406775"/>
              <a:ext cx="192405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Great</a:t>
              </a:r>
            </a:p>
            <a:p>
              <a:pPr algn="ctr"/>
              <a:r>
                <a:rPr kumimoji="1" lang="ja-JP" altLang="en-US" sz="2400" dirty="0"/>
                <a:t>グレート</a:t>
              </a:r>
            </a:p>
          </p:txBody>
        </p:sp>
      </p:grpSp>
      <p:grpSp>
        <p:nvGrpSpPr>
          <p:cNvPr id="21" name="Good">
            <a:extLst>
              <a:ext uri="{FF2B5EF4-FFF2-40B4-BE49-F238E27FC236}">
                <a16:creationId xmlns:a16="http://schemas.microsoft.com/office/drawing/2014/main" id="{FD166641-26B8-4210-8410-3A4B0E9481E4}"/>
              </a:ext>
            </a:extLst>
          </p:cNvPr>
          <p:cNvGrpSpPr/>
          <p:nvPr/>
        </p:nvGrpSpPr>
        <p:grpSpPr>
          <a:xfrm>
            <a:off x="6696995" y="4155403"/>
            <a:ext cx="1767938" cy="2570602"/>
            <a:chOff x="3049192" y="3498851"/>
            <a:chExt cx="2138362" cy="310920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5ACB4D-C472-42C5-B7D7-BB049355FEEE}"/>
                </a:ext>
              </a:extLst>
            </p:cNvPr>
            <p:cNvSpPr txBox="1"/>
            <p:nvPr/>
          </p:nvSpPr>
          <p:spPr>
            <a:xfrm>
              <a:off x="3049192" y="3498851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C62DA69-DA77-4E2E-9B7B-4EC5144F0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3067447" y="3597276"/>
              <a:ext cx="2038350" cy="20383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3817DA-5A3F-464B-9D5B-0EC53C9692DB}"/>
                </a:ext>
              </a:extLst>
            </p:cNvPr>
            <p:cNvSpPr txBox="1"/>
            <p:nvPr/>
          </p:nvSpPr>
          <p:spPr>
            <a:xfrm>
              <a:off x="3122611" y="5602943"/>
              <a:ext cx="198318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Good</a:t>
              </a:r>
              <a:endParaRPr kumimoji="1" lang="en-US" altLang="ja-JP" sz="2800" dirty="0"/>
            </a:p>
            <a:p>
              <a:pPr algn="ctr"/>
              <a:r>
                <a:rPr lang="ja-JP" altLang="en-US" sz="2400" dirty="0"/>
                <a:t>グッド</a:t>
              </a:r>
              <a:endParaRPr kumimoji="1" lang="ja-JP" altLang="en-US" sz="2800" dirty="0"/>
            </a:p>
          </p:txBody>
        </p:sp>
      </p:grpSp>
      <p:grpSp>
        <p:nvGrpSpPr>
          <p:cNvPr id="27" name="Happy">
            <a:extLst>
              <a:ext uri="{FF2B5EF4-FFF2-40B4-BE49-F238E27FC236}">
                <a16:creationId xmlns:a16="http://schemas.microsoft.com/office/drawing/2014/main" id="{4642ACE1-DF18-491E-B6AD-65F396135A74}"/>
              </a:ext>
            </a:extLst>
          </p:cNvPr>
          <p:cNvGrpSpPr/>
          <p:nvPr/>
        </p:nvGrpSpPr>
        <p:grpSpPr>
          <a:xfrm>
            <a:off x="9165731" y="4156320"/>
            <a:ext cx="1767938" cy="2576784"/>
            <a:chOff x="3038474" y="1311274"/>
            <a:chExt cx="2138362" cy="3116680"/>
          </a:xfrm>
          <a:solidFill>
            <a:schemeClr val="bg1"/>
          </a:solidFill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742F7F-09B8-4F28-B731-1CD4069CFF61}"/>
                </a:ext>
              </a:extLst>
            </p:cNvPr>
            <p:cNvSpPr txBox="1"/>
            <p:nvPr/>
          </p:nvSpPr>
          <p:spPr>
            <a:xfrm>
              <a:off x="3038474" y="1311274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11DABE67-7FE2-4A1A-B40B-3EA9537A4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3122611" y="1379538"/>
              <a:ext cx="1924050" cy="1924050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2570FE-589B-463A-82BC-C85CD04D7C3F}"/>
                </a:ext>
              </a:extLst>
            </p:cNvPr>
            <p:cNvSpPr txBox="1"/>
            <p:nvPr/>
          </p:nvSpPr>
          <p:spPr>
            <a:xfrm>
              <a:off x="3122594" y="3422844"/>
              <a:ext cx="203120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Happy</a:t>
              </a:r>
            </a:p>
            <a:p>
              <a:pPr algn="ctr"/>
              <a:r>
                <a:rPr kumimoji="1" lang="ja-JP" altLang="en-US" sz="2400" dirty="0"/>
                <a:t>ハッピー</a:t>
              </a:r>
            </a:p>
          </p:txBody>
        </p:sp>
      </p:grpSp>
      <p:grpSp>
        <p:nvGrpSpPr>
          <p:cNvPr id="31" name="Tired">
            <a:extLst>
              <a:ext uri="{FF2B5EF4-FFF2-40B4-BE49-F238E27FC236}">
                <a16:creationId xmlns:a16="http://schemas.microsoft.com/office/drawing/2014/main" id="{E1EDB47B-7617-438E-ADF2-ACC533783A20}"/>
              </a:ext>
            </a:extLst>
          </p:cNvPr>
          <p:cNvGrpSpPr/>
          <p:nvPr/>
        </p:nvGrpSpPr>
        <p:grpSpPr>
          <a:xfrm>
            <a:off x="9150123" y="1356677"/>
            <a:ext cx="1789562" cy="2563943"/>
            <a:chOff x="7371120" y="321061"/>
            <a:chExt cx="2164514" cy="3101148"/>
          </a:xfrm>
          <a:solidFill>
            <a:schemeClr val="bg1"/>
          </a:solidFill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8048280-9104-4E56-BBC0-067E64911BC4}"/>
                </a:ext>
              </a:extLst>
            </p:cNvPr>
            <p:cNvSpPr txBox="1"/>
            <p:nvPr/>
          </p:nvSpPr>
          <p:spPr>
            <a:xfrm>
              <a:off x="7371120" y="321061"/>
              <a:ext cx="2138362" cy="2994024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3" name="Picture 32" descr="A cartoon of a dog&#10;&#10;Description automatically generated with low confidence">
              <a:extLst>
                <a:ext uri="{FF2B5EF4-FFF2-40B4-BE49-F238E27FC236}">
                  <a16:creationId xmlns:a16="http://schemas.microsoft.com/office/drawing/2014/main" id="{5C986486-DC4F-4770-B572-C822A92B6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l="5591" r="7008"/>
            <a:stretch/>
          </p:blipFill>
          <p:spPr>
            <a:xfrm>
              <a:off x="7393177" y="336551"/>
              <a:ext cx="2042131" cy="232156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1215A49-10E6-4E04-AE79-14912F311D90}"/>
                </a:ext>
              </a:extLst>
            </p:cNvPr>
            <p:cNvSpPr txBox="1"/>
            <p:nvPr/>
          </p:nvSpPr>
          <p:spPr>
            <a:xfrm>
              <a:off x="7389998" y="2417099"/>
              <a:ext cx="21456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Tired</a:t>
              </a:r>
            </a:p>
            <a:p>
              <a:pPr algn="ctr"/>
              <a:r>
                <a:rPr lang="ja-JP" altLang="en-US" sz="2400" dirty="0"/>
                <a:t>タイヤルド</a:t>
              </a:r>
              <a:endParaRPr kumimoji="1" lang="ja-JP" altLang="en-US" sz="2400" dirty="0"/>
            </a:p>
          </p:txBody>
        </p:sp>
      </p:grpSp>
      <p:grpSp>
        <p:nvGrpSpPr>
          <p:cNvPr id="35" name="Fine">
            <a:extLst>
              <a:ext uri="{FF2B5EF4-FFF2-40B4-BE49-F238E27FC236}">
                <a16:creationId xmlns:a16="http://schemas.microsoft.com/office/drawing/2014/main" id="{E6777F72-FEDA-423B-BB3C-900F7CB5077E}"/>
              </a:ext>
            </a:extLst>
          </p:cNvPr>
          <p:cNvGrpSpPr/>
          <p:nvPr/>
        </p:nvGrpSpPr>
        <p:grpSpPr>
          <a:xfrm>
            <a:off x="1436778" y="1356677"/>
            <a:ext cx="1767938" cy="2581706"/>
            <a:chOff x="5556649" y="3449638"/>
            <a:chExt cx="2138362" cy="312263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31B73DB-A11E-4CCA-AC9A-A2C74DE13C42}"/>
                </a:ext>
              </a:extLst>
            </p:cNvPr>
            <p:cNvSpPr txBox="1"/>
            <p:nvPr/>
          </p:nvSpPr>
          <p:spPr>
            <a:xfrm>
              <a:off x="5556649" y="3449638"/>
              <a:ext cx="2138362" cy="299402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37" name="Picture 3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C6A7551A-FAC8-440F-8A3F-2C391AED7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5663803" y="3529543"/>
              <a:ext cx="1924050" cy="192405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E1D2C7-5139-44FC-BB79-FB263604B830}"/>
                </a:ext>
              </a:extLst>
            </p:cNvPr>
            <p:cNvSpPr txBox="1"/>
            <p:nvPr/>
          </p:nvSpPr>
          <p:spPr>
            <a:xfrm>
              <a:off x="5713215" y="5567161"/>
              <a:ext cx="1825230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Fine</a:t>
              </a:r>
            </a:p>
            <a:p>
              <a:pPr algn="ctr"/>
              <a:r>
                <a:rPr kumimoji="1" lang="ja-JP" altLang="en-US" sz="2400" dirty="0"/>
                <a:t>ファイン</a:t>
              </a:r>
            </a:p>
          </p:txBody>
        </p:sp>
      </p:grpSp>
      <p:grpSp>
        <p:nvGrpSpPr>
          <p:cNvPr id="39" name="Sleepy">
            <a:extLst>
              <a:ext uri="{FF2B5EF4-FFF2-40B4-BE49-F238E27FC236}">
                <a16:creationId xmlns:a16="http://schemas.microsoft.com/office/drawing/2014/main" id="{5121E08B-3688-4DD6-B397-FBE757AF86AF}"/>
              </a:ext>
            </a:extLst>
          </p:cNvPr>
          <p:cNvGrpSpPr/>
          <p:nvPr/>
        </p:nvGrpSpPr>
        <p:grpSpPr>
          <a:xfrm>
            <a:off x="4114982" y="1356677"/>
            <a:ext cx="1767938" cy="2590220"/>
            <a:chOff x="8874920" y="3505200"/>
            <a:chExt cx="2138362" cy="31329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703CD1-F73A-4795-9DEA-92FF8F1A8801}"/>
                </a:ext>
              </a:extLst>
            </p:cNvPr>
            <p:cNvSpPr txBox="1"/>
            <p:nvPr/>
          </p:nvSpPr>
          <p:spPr>
            <a:xfrm>
              <a:off x="8874920" y="3505200"/>
              <a:ext cx="2138362" cy="299402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pic>
          <p:nvPicPr>
            <p:cNvPr id="41" name="Picture 40" descr="Shape, icon&#10;&#10;Description automatically generated">
              <a:extLst>
                <a:ext uri="{FF2B5EF4-FFF2-40B4-BE49-F238E27FC236}">
                  <a16:creationId xmlns:a16="http://schemas.microsoft.com/office/drawing/2014/main" id="{606421E2-AD1D-46AB-981A-ADA937EBA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48907" y="3539333"/>
              <a:ext cx="2038349" cy="203834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709AF7-BF75-43EA-B3CF-3DD5D1410AD1}"/>
                </a:ext>
              </a:extLst>
            </p:cNvPr>
            <p:cNvSpPr txBox="1"/>
            <p:nvPr/>
          </p:nvSpPr>
          <p:spPr>
            <a:xfrm>
              <a:off x="8906628" y="5633021"/>
              <a:ext cx="2010036" cy="100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/>
                <a:t>Sleepy</a:t>
              </a:r>
            </a:p>
            <a:p>
              <a:pPr algn="ctr"/>
              <a:r>
                <a:rPr kumimoji="1" lang="ja-JP" altLang="en-US" sz="2400" dirty="0"/>
                <a:t>スリーピ</a:t>
              </a:r>
            </a:p>
          </p:txBody>
        </p:sp>
      </p:grpSp>
      <p:grpSp>
        <p:nvGrpSpPr>
          <p:cNvPr id="43" name="Sad">
            <a:extLst>
              <a:ext uri="{FF2B5EF4-FFF2-40B4-BE49-F238E27FC236}">
                <a16:creationId xmlns:a16="http://schemas.microsoft.com/office/drawing/2014/main" id="{37BFB77C-1A8C-4867-8236-A94A9C195A5A}"/>
              </a:ext>
            </a:extLst>
          </p:cNvPr>
          <p:cNvGrpSpPr/>
          <p:nvPr/>
        </p:nvGrpSpPr>
        <p:grpSpPr>
          <a:xfrm>
            <a:off x="6696995" y="1356677"/>
            <a:ext cx="2230346" cy="2598917"/>
            <a:chOff x="8874920" y="1307547"/>
            <a:chExt cx="2697655" cy="3143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0D3D8-77EF-4D13-BBF8-B5D5936CAA96}"/>
                </a:ext>
              </a:extLst>
            </p:cNvPr>
            <p:cNvSpPr txBox="1"/>
            <p:nvPr/>
          </p:nvSpPr>
          <p:spPr>
            <a:xfrm>
              <a:off x="8874920" y="1307547"/>
              <a:ext cx="2138362" cy="299402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kumimoji="1" lang="ja-JP" alt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D6EC11A-B4B6-41FF-9378-4C0AAA38BBEF}"/>
                </a:ext>
              </a:extLst>
            </p:cNvPr>
            <p:cNvSpPr txBox="1"/>
            <p:nvPr/>
          </p:nvSpPr>
          <p:spPr>
            <a:xfrm>
              <a:off x="9488552" y="3445889"/>
              <a:ext cx="2084023" cy="100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/>
                <a:t>Sad</a:t>
              </a:r>
            </a:p>
            <a:p>
              <a:r>
                <a:rPr lang="ja-JP" altLang="en-US" sz="2400" dirty="0"/>
                <a:t>サド</a:t>
              </a:r>
              <a:endParaRPr kumimoji="1" lang="ja-JP" altLang="en-US" sz="2400" dirty="0"/>
            </a:p>
          </p:txBody>
        </p:sp>
        <p:pic>
          <p:nvPicPr>
            <p:cNvPr id="46" name="Picture 45" descr="A picture containing lamp&#10;&#10;Description automatically generated">
              <a:extLst>
                <a:ext uri="{FF2B5EF4-FFF2-40B4-BE49-F238E27FC236}">
                  <a16:creationId xmlns:a16="http://schemas.microsoft.com/office/drawing/2014/main" id="{BFEF752E-E3BD-4B11-ACA1-44C7BF0A0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8929259" y="1368426"/>
              <a:ext cx="2029684" cy="2038349"/>
            </a:xfrm>
            <a:prstGeom prst="rect">
              <a:avLst/>
            </a:prstGeom>
          </p:spPr>
        </p:pic>
      </p:grpSp>
      <p:pic>
        <p:nvPicPr>
          <p:cNvPr id="56" name="Picture 2">
            <a:extLst>
              <a:ext uri="{FF2B5EF4-FFF2-40B4-BE49-F238E27FC236}">
                <a16:creationId xmlns:a16="http://schemas.microsoft.com/office/drawing/2014/main" id="{6960FDB5-3053-49D9-9DDF-397B6C58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95" y="-106236"/>
            <a:ext cx="1704109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3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ds chee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18645__c-v__jews-harp-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40790__magnuswaker__boi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183</TotalTime>
  <Words>227</Words>
  <Application>Microsoft Office PowerPoint</Application>
  <PresentationFormat>Widescreen</PresentationFormat>
  <Paragraphs>192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游ゴシック</vt:lpstr>
      <vt:lpstr>Tw Cen MT</vt:lpstr>
      <vt:lpstr>Tw Cen MT Condensed</vt:lpstr>
      <vt:lpstr>Wingdings 3</vt:lpstr>
      <vt:lpstr>Integral</vt:lpstr>
      <vt:lpstr>How are you?</vt:lpstr>
      <vt:lpstr>How are you?</vt:lpstr>
      <vt:lpstr>How are you?</vt:lpstr>
      <vt:lpstr>How are you?</vt:lpstr>
      <vt:lpstr>How are you?</vt:lpstr>
      <vt:lpstr>How are you?</vt:lpstr>
      <vt:lpstr>How are you?</vt:lpstr>
      <vt:lpstr>How are you?</vt:lpstr>
      <vt:lpstr>How are you?</vt:lpstr>
      <vt:lpstr>How are you?</vt:lpstr>
      <vt:lpstr>How are you?</vt:lpstr>
      <vt:lpstr>Good job!!!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are you?</dc:title>
  <dc:creator>Sune Janse van Rensburg</dc:creator>
  <cp:lastModifiedBy>Sune Janse van Rensburg</cp:lastModifiedBy>
  <cp:revision>1</cp:revision>
  <dcterms:created xsi:type="dcterms:W3CDTF">2022-03-22T06:36:07Z</dcterms:created>
  <dcterms:modified xsi:type="dcterms:W3CDTF">2022-03-25T00:44:53Z</dcterms:modified>
</cp:coreProperties>
</file>